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4EA3D-2AC8-4917-8E93-5DC3DC79121D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4FDC5-83C8-4222-A161-D8346A1D407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705958" y="1303691"/>
            <a:ext cx="1843932" cy="852809"/>
            <a:chOff x="2705958" y="1303691"/>
            <a:chExt cx="1843932" cy="852809"/>
          </a:xfrm>
        </p:grpSpPr>
        <p:sp>
          <p:nvSpPr>
            <p:cNvPr id="2" name="Freeform 1"/>
            <p:cNvSpPr/>
            <p:nvPr/>
          </p:nvSpPr>
          <p:spPr>
            <a:xfrm>
              <a:off x="3054843" y="1303691"/>
              <a:ext cx="21058" cy="852809"/>
            </a:xfrm>
            <a:custGeom>
              <a:avLst/>
              <a:gdLst/>
              <a:ahLst/>
              <a:cxnLst/>
              <a:rect l="0" t="0" r="0" b="0"/>
              <a:pathLst>
                <a:path w="21058" h="852809">
                  <a:moveTo>
                    <a:pt x="21057" y="0"/>
                  </a:moveTo>
                  <a:lnTo>
                    <a:pt x="18190" y="14669"/>
                  </a:lnTo>
                  <a:lnTo>
                    <a:pt x="16048" y="28580"/>
                  </a:lnTo>
                  <a:lnTo>
                    <a:pt x="14445" y="43073"/>
                  </a:lnTo>
                  <a:lnTo>
                    <a:pt x="13265" y="58102"/>
                  </a:lnTo>
                  <a:lnTo>
                    <a:pt x="12416" y="73279"/>
                  </a:lnTo>
                  <a:lnTo>
                    <a:pt x="11818" y="88345"/>
                  </a:lnTo>
                  <a:lnTo>
                    <a:pt x="11404" y="103210"/>
                  </a:lnTo>
                  <a:lnTo>
                    <a:pt x="11120" y="117870"/>
                  </a:lnTo>
                  <a:lnTo>
                    <a:pt x="10927" y="132358"/>
                  </a:lnTo>
                  <a:lnTo>
                    <a:pt x="10796" y="146713"/>
                  </a:lnTo>
                  <a:lnTo>
                    <a:pt x="10707" y="160971"/>
                  </a:lnTo>
                  <a:lnTo>
                    <a:pt x="10648" y="175165"/>
                  </a:lnTo>
                  <a:lnTo>
                    <a:pt x="10609" y="189479"/>
                  </a:lnTo>
                  <a:lnTo>
                    <a:pt x="10582" y="204234"/>
                  </a:lnTo>
                  <a:lnTo>
                    <a:pt x="10564" y="219572"/>
                  </a:lnTo>
                  <a:lnTo>
                    <a:pt x="10552" y="235468"/>
                  </a:lnTo>
                  <a:lnTo>
                    <a:pt x="10544" y="251823"/>
                  </a:lnTo>
                  <a:lnTo>
                    <a:pt x="10539" y="268531"/>
                  </a:lnTo>
                  <a:lnTo>
                    <a:pt x="10535" y="285497"/>
                  </a:lnTo>
                  <a:lnTo>
                    <a:pt x="10533" y="302646"/>
                  </a:lnTo>
                  <a:lnTo>
                    <a:pt x="10531" y="319927"/>
                  </a:lnTo>
                  <a:lnTo>
                    <a:pt x="10530" y="337464"/>
                  </a:lnTo>
                  <a:lnTo>
                    <a:pt x="10530" y="355536"/>
                  </a:lnTo>
                  <a:lnTo>
                    <a:pt x="10529" y="374249"/>
                  </a:lnTo>
                  <a:lnTo>
                    <a:pt x="10529" y="393394"/>
                  </a:lnTo>
                  <a:lnTo>
                    <a:pt x="10529" y="412552"/>
                  </a:lnTo>
                  <a:lnTo>
                    <a:pt x="10529" y="431482"/>
                  </a:lnTo>
                  <a:lnTo>
                    <a:pt x="10529" y="450279"/>
                  </a:lnTo>
                  <a:lnTo>
                    <a:pt x="10529" y="469271"/>
                  </a:lnTo>
                  <a:lnTo>
                    <a:pt x="10524" y="488638"/>
                  </a:lnTo>
                  <a:lnTo>
                    <a:pt x="10351" y="508238"/>
                  </a:lnTo>
                  <a:lnTo>
                    <a:pt x="9703" y="527710"/>
                  </a:lnTo>
                  <a:lnTo>
                    <a:pt x="8454" y="546845"/>
                  </a:lnTo>
                  <a:lnTo>
                    <a:pt x="6801" y="565441"/>
                  </a:lnTo>
                  <a:lnTo>
                    <a:pt x="5153" y="583234"/>
                  </a:lnTo>
                  <a:lnTo>
                    <a:pt x="3750" y="600169"/>
                  </a:lnTo>
                  <a:lnTo>
                    <a:pt x="2657" y="616508"/>
                  </a:lnTo>
                  <a:lnTo>
                    <a:pt x="1850" y="632713"/>
                  </a:lnTo>
                  <a:lnTo>
                    <a:pt x="1271" y="649062"/>
                  </a:lnTo>
                  <a:lnTo>
                    <a:pt x="866" y="665486"/>
                  </a:lnTo>
                  <a:lnTo>
                    <a:pt x="587" y="681672"/>
                  </a:lnTo>
                  <a:lnTo>
                    <a:pt x="396" y="697453"/>
                  </a:lnTo>
                  <a:lnTo>
                    <a:pt x="266" y="712813"/>
                  </a:lnTo>
                  <a:lnTo>
                    <a:pt x="179" y="727813"/>
                  </a:lnTo>
                  <a:lnTo>
                    <a:pt x="119" y="742537"/>
                  </a:lnTo>
                  <a:lnTo>
                    <a:pt x="80" y="757223"/>
                  </a:lnTo>
                  <a:lnTo>
                    <a:pt x="53" y="772235"/>
                  </a:lnTo>
                  <a:lnTo>
                    <a:pt x="36" y="787725"/>
                  </a:lnTo>
                  <a:lnTo>
                    <a:pt x="24" y="802933"/>
                  </a:lnTo>
                  <a:lnTo>
                    <a:pt x="14" y="817777"/>
                  </a:lnTo>
                  <a:lnTo>
                    <a:pt x="7" y="833565"/>
                  </a:lnTo>
                  <a:lnTo>
                    <a:pt x="0" y="85280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05958" y="1324748"/>
              <a:ext cx="275187" cy="586754"/>
            </a:xfrm>
            <a:custGeom>
              <a:avLst/>
              <a:gdLst/>
              <a:ahLst/>
              <a:cxnLst/>
              <a:rect l="0" t="0" r="0" b="0"/>
              <a:pathLst>
                <a:path w="275187" h="586754">
                  <a:moveTo>
                    <a:pt x="275186" y="400083"/>
                  </a:moveTo>
                  <a:lnTo>
                    <a:pt x="263517" y="405883"/>
                  </a:lnTo>
                  <a:lnTo>
                    <a:pt x="253029" y="410808"/>
                  </a:lnTo>
                  <a:lnTo>
                    <a:pt x="242731" y="415315"/>
                  </a:lnTo>
                  <a:lnTo>
                    <a:pt x="232603" y="419708"/>
                  </a:lnTo>
                  <a:lnTo>
                    <a:pt x="222907" y="424370"/>
                  </a:lnTo>
                  <a:lnTo>
                    <a:pt x="213771" y="429485"/>
                  </a:lnTo>
                  <a:lnTo>
                    <a:pt x="205168" y="435063"/>
                  </a:lnTo>
                  <a:lnTo>
                    <a:pt x="197007" y="441035"/>
                  </a:lnTo>
                  <a:lnTo>
                    <a:pt x="189174" y="447318"/>
                  </a:lnTo>
                  <a:lnTo>
                    <a:pt x="181252" y="453994"/>
                  </a:lnTo>
                  <a:lnTo>
                    <a:pt x="172554" y="461308"/>
                  </a:lnTo>
                  <a:lnTo>
                    <a:pt x="162773" y="469335"/>
                  </a:lnTo>
                  <a:lnTo>
                    <a:pt x="152100" y="477843"/>
                  </a:lnTo>
                  <a:lnTo>
                    <a:pt x="141017" y="486400"/>
                  </a:lnTo>
                  <a:lnTo>
                    <a:pt x="129855" y="494753"/>
                  </a:lnTo>
                  <a:lnTo>
                    <a:pt x="118599" y="502988"/>
                  </a:lnTo>
                  <a:lnTo>
                    <a:pt x="106984" y="511430"/>
                  </a:lnTo>
                  <a:lnTo>
                    <a:pt x="94880" y="520258"/>
                  </a:lnTo>
                  <a:lnTo>
                    <a:pt x="82464" y="529493"/>
                  </a:lnTo>
                  <a:lnTo>
                    <a:pt x="70122" y="539078"/>
                  </a:lnTo>
                  <a:lnTo>
                    <a:pt x="58082" y="548932"/>
                  </a:lnTo>
                  <a:lnTo>
                    <a:pt x="46555" y="558822"/>
                  </a:lnTo>
                  <a:lnTo>
                    <a:pt x="35814" y="568382"/>
                  </a:lnTo>
                  <a:lnTo>
                    <a:pt x="25920" y="577395"/>
                  </a:lnTo>
                  <a:lnTo>
                    <a:pt x="16618" y="584300"/>
                  </a:lnTo>
                  <a:lnTo>
                    <a:pt x="8429" y="586753"/>
                  </a:lnTo>
                  <a:lnTo>
                    <a:pt x="2799" y="584667"/>
                  </a:lnTo>
                  <a:lnTo>
                    <a:pt x="102" y="578978"/>
                  </a:lnTo>
                  <a:lnTo>
                    <a:pt x="0" y="570667"/>
                  </a:lnTo>
                  <a:lnTo>
                    <a:pt x="1784" y="560353"/>
                  </a:lnTo>
                  <a:lnTo>
                    <a:pt x="4624" y="548302"/>
                  </a:lnTo>
                  <a:lnTo>
                    <a:pt x="7960" y="534794"/>
                  </a:lnTo>
                  <a:lnTo>
                    <a:pt x="11495" y="520468"/>
                  </a:lnTo>
                  <a:lnTo>
                    <a:pt x="15093" y="506228"/>
                  </a:lnTo>
                  <a:lnTo>
                    <a:pt x="18702" y="492575"/>
                  </a:lnTo>
                  <a:lnTo>
                    <a:pt x="22465" y="479627"/>
                  </a:lnTo>
                  <a:lnTo>
                    <a:pt x="26686" y="467316"/>
                  </a:lnTo>
                  <a:lnTo>
                    <a:pt x="31490" y="455515"/>
                  </a:lnTo>
                  <a:lnTo>
                    <a:pt x="36685" y="444097"/>
                  </a:lnTo>
                  <a:lnTo>
                    <a:pt x="41866" y="432955"/>
                  </a:lnTo>
                  <a:lnTo>
                    <a:pt x="46794" y="422003"/>
                  </a:lnTo>
                  <a:lnTo>
                    <a:pt x="51407" y="411017"/>
                  </a:lnTo>
                  <a:lnTo>
                    <a:pt x="55732" y="399648"/>
                  </a:lnTo>
                  <a:lnTo>
                    <a:pt x="59824" y="387742"/>
                  </a:lnTo>
                  <a:lnTo>
                    <a:pt x="63742" y="375474"/>
                  </a:lnTo>
                  <a:lnTo>
                    <a:pt x="67533" y="363239"/>
                  </a:lnTo>
                  <a:lnTo>
                    <a:pt x="71240" y="351269"/>
                  </a:lnTo>
                  <a:lnTo>
                    <a:pt x="75053" y="339622"/>
                  </a:lnTo>
                  <a:lnTo>
                    <a:pt x="79299" y="328268"/>
                  </a:lnTo>
                  <a:lnTo>
                    <a:pt x="84117" y="317145"/>
                  </a:lnTo>
                  <a:lnTo>
                    <a:pt x="89319" y="306031"/>
                  </a:lnTo>
                  <a:lnTo>
                    <a:pt x="94504" y="294570"/>
                  </a:lnTo>
                  <a:lnTo>
                    <a:pt x="99433" y="282598"/>
                  </a:lnTo>
                  <a:lnTo>
                    <a:pt x="104048" y="270285"/>
                  </a:lnTo>
                  <a:lnTo>
                    <a:pt x="108373" y="258019"/>
                  </a:lnTo>
                  <a:lnTo>
                    <a:pt x="112466" y="246028"/>
                  </a:lnTo>
                  <a:lnTo>
                    <a:pt x="116384" y="234366"/>
                  </a:lnTo>
                  <a:lnTo>
                    <a:pt x="120175" y="223002"/>
                  </a:lnTo>
                  <a:lnTo>
                    <a:pt x="123878" y="211878"/>
                  </a:lnTo>
                  <a:lnTo>
                    <a:pt x="127518" y="200932"/>
                  </a:lnTo>
                  <a:lnTo>
                    <a:pt x="131116" y="190116"/>
                  </a:lnTo>
                  <a:lnTo>
                    <a:pt x="134685" y="179391"/>
                  </a:lnTo>
                  <a:lnTo>
                    <a:pt x="138234" y="168729"/>
                  </a:lnTo>
                  <a:lnTo>
                    <a:pt x="141770" y="158111"/>
                  </a:lnTo>
                  <a:lnTo>
                    <a:pt x="145298" y="147522"/>
                  </a:lnTo>
                  <a:lnTo>
                    <a:pt x="148819" y="136952"/>
                  </a:lnTo>
                  <a:lnTo>
                    <a:pt x="152337" y="126397"/>
                  </a:lnTo>
                  <a:lnTo>
                    <a:pt x="155852" y="115845"/>
                  </a:lnTo>
                  <a:lnTo>
                    <a:pt x="159365" y="105132"/>
                  </a:lnTo>
                  <a:lnTo>
                    <a:pt x="162877" y="93947"/>
                  </a:lnTo>
                  <a:lnTo>
                    <a:pt x="166383" y="82164"/>
                  </a:lnTo>
                  <a:lnTo>
                    <a:pt x="169733" y="69847"/>
                  </a:lnTo>
                  <a:lnTo>
                    <a:pt x="172959" y="55639"/>
                  </a:lnTo>
                  <a:lnTo>
                    <a:pt x="176344" y="34934"/>
                  </a:lnTo>
                  <a:lnTo>
                    <a:pt x="180429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44356" y="2114385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2189" y="1323939"/>
              <a:ext cx="528403" cy="774933"/>
            </a:xfrm>
            <a:custGeom>
              <a:avLst/>
              <a:gdLst/>
              <a:ahLst/>
              <a:cxnLst/>
              <a:rect l="0" t="0" r="0" b="0"/>
              <a:pathLst>
                <a:path w="528403" h="774933">
                  <a:moveTo>
                    <a:pt x="151721" y="21866"/>
                  </a:moveTo>
                  <a:lnTo>
                    <a:pt x="145854" y="33601"/>
                  </a:lnTo>
                  <a:lnTo>
                    <a:pt x="140289" y="44730"/>
                  </a:lnTo>
                  <a:lnTo>
                    <a:pt x="134494" y="56324"/>
                  </a:lnTo>
                  <a:lnTo>
                    <a:pt x="128587" y="68312"/>
                  </a:lnTo>
                  <a:lnTo>
                    <a:pt x="122905" y="80324"/>
                  </a:lnTo>
                  <a:lnTo>
                    <a:pt x="117626" y="92131"/>
                  </a:lnTo>
                  <a:lnTo>
                    <a:pt x="112603" y="103830"/>
                  </a:lnTo>
                  <a:lnTo>
                    <a:pt x="107468" y="115747"/>
                  </a:lnTo>
                  <a:lnTo>
                    <a:pt x="102013" y="128055"/>
                  </a:lnTo>
                  <a:lnTo>
                    <a:pt x="96197" y="140609"/>
                  </a:lnTo>
                  <a:lnTo>
                    <a:pt x="90060" y="153042"/>
                  </a:lnTo>
                  <a:lnTo>
                    <a:pt x="83668" y="165154"/>
                  </a:lnTo>
                  <a:lnTo>
                    <a:pt x="77088" y="177068"/>
                  </a:lnTo>
                  <a:lnTo>
                    <a:pt x="70370" y="189133"/>
                  </a:lnTo>
                  <a:lnTo>
                    <a:pt x="63558" y="201543"/>
                  </a:lnTo>
                  <a:lnTo>
                    <a:pt x="56678" y="214165"/>
                  </a:lnTo>
                  <a:lnTo>
                    <a:pt x="49754" y="226646"/>
                  </a:lnTo>
                  <a:lnTo>
                    <a:pt x="42798" y="238780"/>
                  </a:lnTo>
                  <a:lnTo>
                    <a:pt x="35822" y="250370"/>
                  </a:lnTo>
                  <a:lnTo>
                    <a:pt x="28831" y="261153"/>
                  </a:lnTo>
                  <a:lnTo>
                    <a:pt x="21828" y="271014"/>
                  </a:lnTo>
                  <a:lnTo>
                    <a:pt x="14732" y="278084"/>
                  </a:lnTo>
                  <a:lnTo>
                    <a:pt x="8204" y="279657"/>
                  </a:lnTo>
                  <a:lnTo>
                    <a:pt x="3525" y="276092"/>
                  </a:lnTo>
                  <a:lnTo>
                    <a:pt x="896" y="268859"/>
                  </a:lnTo>
                  <a:lnTo>
                    <a:pt x="0" y="259220"/>
                  </a:lnTo>
                  <a:lnTo>
                    <a:pt x="591" y="248036"/>
                  </a:lnTo>
                  <a:lnTo>
                    <a:pt x="2613" y="235859"/>
                  </a:lnTo>
                  <a:lnTo>
                    <a:pt x="5912" y="223045"/>
                  </a:lnTo>
                  <a:lnTo>
                    <a:pt x="10083" y="209982"/>
                  </a:lnTo>
                  <a:lnTo>
                    <a:pt x="14571" y="197122"/>
                  </a:lnTo>
                  <a:lnTo>
                    <a:pt x="19042" y="184683"/>
                  </a:lnTo>
                  <a:lnTo>
                    <a:pt x="23688" y="172531"/>
                  </a:lnTo>
                  <a:lnTo>
                    <a:pt x="29099" y="160295"/>
                  </a:lnTo>
                  <a:lnTo>
                    <a:pt x="35558" y="147762"/>
                  </a:lnTo>
                  <a:lnTo>
                    <a:pt x="43033" y="134886"/>
                  </a:lnTo>
                  <a:lnTo>
                    <a:pt x="51354" y="121701"/>
                  </a:lnTo>
                  <a:lnTo>
                    <a:pt x="60326" y="108276"/>
                  </a:lnTo>
                  <a:lnTo>
                    <a:pt x="69775" y="94836"/>
                  </a:lnTo>
                  <a:lnTo>
                    <a:pt x="79563" y="81739"/>
                  </a:lnTo>
                  <a:lnTo>
                    <a:pt x="89587" y="69159"/>
                  </a:lnTo>
                  <a:lnTo>
                    <a:pt x="99775" y="57255"/>
                  </a:lnTo>
                  <a:lnTo>
                    <a:pt x="110073" y="46254"/>
                  </a:lnTo>
                  <a:lnTo>
                    <a:pt x="120453" y="36191"/>
                  </a:lnTo>
                  <a:lnTo>
                    <a:pt x="131050" y="27111"/>
                  </a:lnTo>
                  <a:lnTo>
                    <a:pt x="142158" y="19150"/>
                  </a:lnTo>
                  <a:lnTo>
                    <a:pt x="153898" y="12283"/>
                  </a:lnTo>
                  <a:lnTo>
                    <a:pt x="166394" y="6670"/>
                  </a:lnTo>
                  <a:lnTo>
                    <a:pt x="179846" y="2722"/>
                  </a:lnTo>
                  <a:lnTo>
                    <a:pt x="194261" y="516"/>
                  </a:lnTo>
                  <a:lnTo>
                    <a:pt x="209179" y="0"/>
                  </a:lnTo>
                  <a:lnTo>
                    <a:pt x="223805" y="1166"/>
                  </a:lnTo>
                  <a:lnTo>
                    <a:pt x="237704" y="3843"/>
                  </a:lnTo>
                  <a:lnTo>
                    <a:pt x="250475" y="7910"/>
                  </a:lnTo>
                  <a:lnTo>
                    <a:pt x="261601" y="13381"/>
                  </a:lnTo>
                  <a:lnTo>
                    <a:pt x="270969" y="20136"/>
                  </a:lnTo>
                  <a:lnTo>
                    <a:pt x="278785" y="28112"/>
                  </a:lnTo>
                  <a:lnTo>
                    <a:pt x="285367" y="37368"/>
                  </a:lnTo>
                  <a:lnTo>
                    <a:pt x="291020" y="47817"/>
                  </a:lnTo>
                  <a:lnTo>
                    <a:pt x="295837" y="59257"/>
                  </a:lnTo>
                  <a:lnTo>
                    <a:pt x="299710" y="71461"/>
                  </a:lnTo>
                  <a:lnTo>
                    <a:pt x="302653" y="84225"/>
                  </a:lnTo>
                  <a:lnTo>
                    <a:pt x="304800" y="97388"/>
                  </a:lnTo>
                  <a:lnTo>
                    <a:pt x="306325" y="110830"/>
                  </a:lnTo>
                  <a:lnTo>
                    <a:pt x="307379" y="124465"/>
                  </a:lnTo>
                  <a:lnTo>
                    <a:pt x="307764" y="138232"/>
                  </a:lnTo>
                  <a:lnTo>
                    <a:pt x="306967" y="152087"/>
                  </a:lnTo>
                  <a:lnTo>
                    <a:pt x="304799" y="165993"/>
                  </a:lnTo>
                  <a:lnTo>
                    <a:pt x="301376" y="179604"/>
                  </a:lnTo>
                  <a:lnTo>
                    <a:pt x="296936" y="192290"/>
                  </a:lnTo>
                  <a:lnTo>
                    <a:pt x="291727" y="203790"/>
                  </a:lnTo>
                  <a:lnTo>
                    <a:pt x="285959" y="214325"/>
                  </a:lnTo>
                  <a:lnTo>
                    <a:pt x="279796" y="224402"/>
                  </a:lnTo>
                  <a:lnTo>
                    <a:pt x="273359" y="234370"/>
                  </a:lnTo>
                  <a:lnTo>
                    <a:pt x="266733" y="244390"/>
                  </a:lnTo>
                  <a:lnTo>
                    <a:pt x="259979" y="254510"/>
                  </a:lnTo>
                  <a:lnTo>
                    <a:pt x="253138" y="264728"/>
                  </a:lnTo>
                  <a:lnTo>
                    <a:pt x="246238" y="274863"/>
                  </a:lnTo>
                  <a:lnTo>
                    <a:pt x="239298" y="284588"/>
                  </a:lnTo>
                  <a:lnTo>
                    <a:pt x="232343" y="293704"/>
                  </a:lnTo>
                  <a:lnTo>
                    <a:pt x="225790" y="300418"/>
                  </a:lnTo>
                  <a:lnTo>
                    <a:pt x="221220" y="302427"/>
                  </a:lnTo>
                  <a:lnTo>
                    <a:pt x="220139" y="300337"/>
                  </a:lnTo>
                  <a:lnTo>
                    <a:pt x="222349" y="295385"/>
                  </a:lnTo>
                  <a:lnTo>
                    <a:pt x="227262" y="289029"/>
                  </a:lnTo>
                  <a:lnTo>
                    <a:pt x="234472" y="282850"/>
                  </a:lnTo>
                  <a:lnTo>
                    <a:pt x="243555" y="277662"/>
                  </a:lnTo>
                  <a:lnTo>
                    <a:pt x="253915" y="273486"/>
                  </a:lnTo>
                  <a:lnTo>
                    <a:pt x="264866" y="269893"/>
                  </a:lnTo>
                  <a:lnTo>
                    <a:pt x="275984" y="266550"/>
                  </a:lnTo>
                  <a:lnTo>
                    <a:pt x="287400" y="263603"/>
                  </a:lnTo>
                  <a:lnTo>
                    <a:pt x="299664" y="261591"/>
                  </a:lnTo>
                  <a:lnTo>
                    <a:pt x="313026" y="260756"/>
                  </a:lnTo>
                  <a:lnTo>
                    <a:pt x="327273" y="261193"/>
                  </a:lnTo>
                  <a:lnTo>
                    <a:pt x="341915" y="263013"/>
                  </a:lnTo>
                  <a:lnTo>
                    <a:pt x="356620" y="266136"/>
                  </a:lnTo>
                  <a:lnTo>
                    <a:pt x="371241" y="270505"/>
                  </a:lnTo>
                  <a:lnTo>
                    <a:pt x="385737" y="276179"/>
                  </a:lnTo>
                  <a:lnTo>
                    <a:pt x="400105" y="283063"/>
                  </a:lnTo>
                  <a:lnTo>
                    <a:pt x="414042" y="290785"/>
                  </a:lnTo>
                  <a:lnTo>
                    <a:pt x="426954" y="298805"/>
                  </a:lnTo>
                  <a:lnTo>
                    <a:pt x="438604" y="306798"/>
                  </a:lnTo>
                  <a:lnTo>
                    <a:pt x="449071" y="314960"/>
                  </a:lnTo>
                  <a:lnTo>
                    <a:pt x="458571" y="323886"/>
                  </a:lnTo>
                  <a:lnTo>
                    <a:pt x="467330" y="333852"/>
                  </a:lnTo>
                  <a:lnTo>
                    <a:pt x="475383" y="344665"/>
                  </a:lnTo>
                  <a:lnTo>
                    <a:pt x="482581" y="355848"/>
                  </a:lnTo>
                  <a:lnTo>
                    <a:pt x="488913" y="367087"/>
                  </a:lnTo>
                  <a:lnTo>
                    <a:pt x="494659" y="378566"/>
                  </a:lnTo>
                  <a:lnTo>
                    <a:pt x="500286" y="390864"/>
                  </a:lnTo>
                  <a:lnTo>
                    <a:pt x="506065" y="404253"/>
                  </a:lnTo>
                  <a:lnTo>
                    <a:pt x="511761" y="418856"/>
                  </a:lnTo>
                  <a:lnTo>
                    <a:pt x="516752" y="434801"/>
                  </a:lnTo>
                  <a:lnTo>
                    <a:pt x="520738" y="452016"/>
                  </a:lnTo>
                  <a:lnTo>
                    <a:pt x="523736" y="470289"/>
                  </a:lnTo>
                  <a:lnTo>
                    <a:pt x="525905" y="489380"/>
                  </a:lnTo>
                  <a:lnTo>
                    <a:pt x="527432" y="509057"/>
                  </a:lnTo>
                  <a:lnTo>
                    <a:pt x="528322" y="528657"/>
                  </a:lnTo>
                  <a:lnTo>
                    <a:pt x="528402" y="547130"/>
                  </a:lnTo>
                  <a:lnTo>
                    <a:pt x="527646" y="564004"/>
                  </a:lnTo>
                  <a:lnTo>
                    <a:pt x="526156" y="579638"/>
                  </a:lnTo>
                  <a:lnTo>
                    <a:pt x="524086" y="594907"/>
                  </a:lnTo>
                  <a:lnTo>
                    <a:pt x="521578" y="610366"/>
                  </a:lnTo>
                  <a:lnTo>
                    <a:pt x="518589" y="626059"/>
                  </a:lnTo>
                  <a:lnTo>
                    <a:pt x="514905" y="641688"/>
                  </a:lnTo>
                  <a:lnTo>
                    <a:pt x="510463" y="657053"/>
                  </a:lnTo>
                  <a:lnTo>
                    <a:pt x="505345" y="671779"/>
                  </a:lnTo>
                  <a:lnTo>
                    <a:pt x="499685" y="685283"/>
                  </a:lnTo>
                  <a:lnTo>
                    <a:pt x="493607" y="697363"/>
                  </a:lnTo>
                  <a:lnTo>
                    <a:pt x="486899" y="708303"/>
                  </a:lnTo>
                  <a:lnTo>
                    <a:pt x="479033" y="718658"/>
                  </a:lnTo>
                  <a:lnTo>
                    <a:pt x="469812" y="728808"/>
                  </a:lnTo>
                  <a:lnTo>
                    <a:pt x="459347" y="738610"/>
                  </a:lnTo>
                  <a:lnTo>
                    <a:pt x="447874" y="747521"/>
                  </a:lnTo>
                  <a:lnTo>
                    <a:pt x="435632" y="755291"/>
                  </a:lnTo>
                  <a:lnTo>
                    <a:pt x="422665" y="761815"/>
                  </a:lnTo>
                  <a:lnTo>
                    <a:pt x="408831" y="766972"/>
                  </a:lnTo>
                  <a:lnTo>
                    <a:pt x="394118" y="770841"/>
                  </a:lnTo>
                  <a:lnTo>
                    <a:pt x="378646" y="773472"/>
                  </a:lnTo>
                  <a:lnTo>
                    <a:pt x="362575" y="774804"/>
                  </a:lnTo>
                  <a:lnTo>
                    <a:pt x="346062" y="774932"/>
                  </a:lnTo>
                  <a:lnTo>
                    <a:pt x="329398" y="774223"/>
                  </a:lnTo>
                  <a:lnTo>
                    <a:pt x="312983" y="773218"/>
                  </a:lnTo>
                  <a:lnTo>
                    <a:pt x="297012" y="772245"/>
                  </a:lnTo>
                  <a:lnTo>
                    <a:pt x="281339" y="771273"/>
                  </a:lnTo>
                  <a:lnTo>
                    <a:pt x="265589" y="770014"/>
                  </a:lnTo>
                  <a:lnTo>
                    <a:pt x="249549" y="768315"/>
                  </a:lnTo>
                  <a:lnTo>
                    <a:pt x="233334" y="766173"/>
                  </a:lnTo>
                  <a:lnTo>
                    <a:pt x="217287" y="763656"/>
                  </a:lnTo>
                  <a:lnTo>
                    <a:pt x="201602" y="760849"/>
                  </a:lnTo>
                  <a:lnTo>
                    <a:pt x="186304" y="757827"/>
                  </a:lnTo>
                  <a:lnTo>
                    <a:pt x="171346" y="754653"/>
                  </a:lnTo>
                  <a:lnTo>
                    <a:pt x="156669" y="751376"/>
                  </a:lnTo>
                  <a:lnTo>
                    <a:pt x="142615" y="748182"/>
                  </a:lnTo>
                  <a:lnTo>
                    <a:pt x="128451" y="745078"/>
                  </a:lnTo>
                  <a:lnTo>
                    <a:pt x="111811" y="741793"/>
                  </a:lnTo>
                  <a:lnTo>
                    <a:pt x="88550" y="73780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02490" y="172483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98" y="2933"/>
                  </a:lnTo>
                  <a:lnTo>
                    <a:pt x="130251" y="5716"/>
                  </a:lnTo>
                  <a:lnTo>
                    <a:pt x="121552" y="8615"/>
                  </a:lnTo>
                  <a:lnTo>
                    <a:pt x="112432" y="11656"/>
                  </a:lnTo>
                  <a:lnTo>
                    <a:pt x="102936" y="14821"/>
                  </a:lnTo>
                  <a:lnTo>
                    <a:pt x="93135" y="18085"/>
                  </a:lnTo>
                  <a:lnTo>
                    <a:pt x="82776" y="21423"/>
                  </a:lnTo>
                  <a:lnTo>
                    <a:pt x="71305" y="24814"/>
                  </a:lnTo>
                  <a:lnTo>
                    <a:pt x="58535" y="28238"/>
                  </a:lnTo>
                  <a:lnTo>
                    <a:pt x="45331" y="31532"/>
                  </a:lnTo>
                  <a:lnTo>
                    <a:pt x="32132" y="34714"/>
                  </a:lnTo>
                  <a:lnTo>
                    <a:pt x="17776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834159" y="1170608"/>
            <a:ext cx="2463669" cy="920104"/>
            <a:chOff x="4834159" y="1170608"/>
            <a:chExt cx="2463669" cy="920104"/>
          </a:xfrm>
        </p:grpSpPr>
        <p:sp>
          <p:nvSpPr>
            <p:cNvPr id="8" name="Freeform 7"/>
            <p:cNvSpPr/>
            <p:nvPr/>
          </p:nvSpPr>
          <p:spPr>
            <a:xfrm>
              <a:off x="5097371" y="1345805"/>
              <a:ext cx="21058" cy="600125"/>
            </a:xfrm>
            <a:custGeom>
              <a:avLst/>
              <a:gdLst/>
              <a:ahLst/>
              <a:cxnLst/>
              <a:rect l="0" t="0" r="0" b="0"/>
              <a:pathLst>
                <a:path w="21058" h="600125">
                  <a:moveTo>
                    <a:pt x="21057" y="0"/>
                  </a:moveTo>
                  <a:lnTo>
                    <a:pt x="18190" y="8868"/>
                  </a:lnTo>
                  <a:lnTo>
                    <a:pt x="16049" y="17855"/>
                  </a:lnTo>
                  <a:lnTo>
                    <a:pt x="14445" y="27864"/>
                  </a:lnTo>
                  <a:lnTo>
                    <a:pt x="13265" y="39363"/>
                  </a:lnTo>
                  <a:lnTo>
                    <a:pt x="12416" y="53119"/>
                  </a:lnTo>
                  <a:lnTo>
                    <a:pt x="11819" y="69324"/>
                  </a:lnTo>
                  <a:lnTo>
                    <a:pt x="11404" y="87220"/>
                  </a:lnTo>
                  <a:lnTo>
                    <a:pt x="11120" y="105445"/>
                  </a:lnTo>
                  <a:lnTo>
                    <a:pt x="10926" y="123176"/>
                  </a:lnTo>
                  <a:lnTo>
                    <a:pt x="10796" y="140142"/>
                  </a:lnTo>
                  <a:lnTo>
                    <a:pt x="10707" y="156368"/>
                  </a:lnTo>
                  <a:lnTo>
                    <a:pt x="10648" y="171986"/>
                  </a:lnTo>
                  <a:lnTo>
                    <a:pt x="10608" y="187305"/>
                  </a:lnTo>
                  <a:lnTo>
                    <a:pt x="10581" y="202759"/>
                  </a:lnTo>
                  <a:lnTo>
                    <a:pt x="10564" y="218571"/>
                  </a:lnTo>
                  <a:lnTo>
                    <a:pt x="10552" y="234619"/>
                  </a:lnTo>
                  <a:lnTo>
                    <a:pt x="10544" y="250547"/>
                  </a:lnTo>
                  <a:lnTo>
                    <a:pt x="10539" y="266155"/>
                  </a:lnTo>
                  <a:lnTo>
                    <a:pt x="10536" y="281568"/>
                  </a:lnTo>
                  <a:lnTo>
                    <a:pt x="10533" y="297136"/>
                  </a:lnTo>
                  <a:lnTo>
                    <a:pt x="10532" y="313049"/>
                  </a:lnTo>
                  <a:lnTo>
                    <a:pt x="10530" y="329178"/>
                  </a:lnTo>
                  <a:lnTo>
                    <a:pt x="10530" y="345166"/>
                  </a:lnTo>
                  <a:lnTo>
                    <a:pt x="10524" y="360812"/>
                  </a:lnTo>
                  <a:lnTo>
                    <a:pt x="10352" y="376082"/>
                  </a:lnTo>
                  <a:lnTo>
                    <a:pt x="9703" y="391023"/>
                  </a:lnTo>
                  <a:lnTo>
                    <a:pt x="8454" y="405702"/>
                  </a:lnTo>
                  <a:lnTo>
                    <a:pt x="6801" y="420187"/>
                  </a:lnTo>
                  <a:lnTo>
                    <a:pt x="5153" y="434534"/>
                  </a:lnTo>
                  <a:lnTo>
                    <a:pt x="3751" y="448791"/>
                  </a:lnTo>
                  <a:lnTo>
                    <a:pt x="2658" y="463317"/>
                  </a:lnTo>
                  <a:lnTo>
                    <a:pt x="1850" y="478747"/>
                  </a:lnTo>
                  <a:lnTo>
                    <a:pt x="1272" y="495343"/>
                  </a:lnTo>
                  <a:lnTo>
                    <a:pt x="866" y="512710"/>
                  </a:lnTo>
                  <a:lnTo>
                    <a:pt x="542" y="532001"/>
                  </a:lnTo>
                  <a:lnTo>
                    <a:pt x="270" y="558270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34159" y="1170608"/>
              <a:ext cx="568669" cy="480524"/>
            </a:xfrm>
            <a:custGeom>
              <a:avLst/>
              <a:gdLst/>
              <a:ahLst/>
              <a:cxnLst/>
              <a:rect l="0" t="0" r="0" b="0"/>
              <a:pathLst>
                <a:path w="568669" h="480524">
                  <a:moveTo>
                    <a:pt x="0" y="143611"/>
                  </a:moveTo>
                  <a:lnTo>
                    <a:pt x="3000" y="134877"/>
                  </a:lnTo>
                  <a:lnTo>
                    <a:pt x="6423" y="127171"/>
                  </a:lnTo>
                  <a:lnTo>
                    <a:pt x="10624" y="119764"/>
                  </a:lnTo>
                  <a:lnTo>
                    <a:pt x="15697" y="112330"/>
                  </a:lnTo>
                  <a:lnTo>
                    <a:pt x="21827" y="104503"/>
                  </a:lnTo>
                  <a:lnTo>
                    <a:pt x="29015" y="96129"/>
                  </a:lnTo>
                  <a:lnTo>
                    <a:pt x="37275" y="87386"/>
                  </a:lnTo>
                  <a:lnTo>
                    <a:pt x="46718" y="78671"/>
                  </a:lnTo>
                  <a:lnTo>
                    <a:pt x="57283" y="70217"/>
                  </a:lnTo>
                  <a:lnTo>
                    <a:pt x="68459" y="62084"/>
                  </a:lnTo>
                  <a:lnTo>
                    <a:pt x="79421" y="54243"/>
                  </a:lnTo>
                  <a:lnTo>
                    <a:pt x="89728" y="46641"/>
                  </a:lnTo>
                  <a:lnTo>
                    <a:pt x="99783" y="39383"/>
                  </a:lnTo>
                  <a:lnTo>
                    <a:pt x="110593" y="32729"/>
                  </a:lnTo>
                  <a:lnTo>
                    <a:pt x="122687" y="26769"/>
                  </a:lnTo>
                  <a:lnTo>
                    <a:pt x="136100" y="21444"/>
                  </a:lnTo>
                  <a:lnTo>
                    <a:pt x="150640" y="16633"/>
                  </a:lnTo>
                  <a:lnTo>
                    <a:pt x="166063" y="12214"/>
                  </a:lnTo>
                  <a:lnTo>
                    <a:pt x="182303" y="8246"/>
                  </a:lnTo>
                  <a:lnTo>
                    <a:pt x="199481" y="4953"/>
                  </a:lnTo>
                  <a:lnTo>
                    <a:pt x="217575" y="2408"/>
                  </a:lnTo>
                  <a:lnTo>
                    <a:pt x="235960" y="699"/>
                  </a:lnTo>
                  <a:lnTo>
                    <a:pt x="253542" y="0"/>
                  </a:lnTo>
                  <a:lnTo>
                    <a:pt x="269774" y="311"/>
                  </a:lnTo>
                  <a:lnTo>
                    <a:pt x="284620" y="1485"/>
                  </a:lnTo>
                  <a:lnTo>
                    <a:pt x="298287" y="3336"/>
                  </a:lnTo>
                  <a:lnTo>
                    <a:pt x="311041" y="5690"/>
                  </a:lnTo>
                  <a:lnTo>
                    <a:pt x="323287" y="8404"/>
                  </a:lnTo>
                  <a:lnTo>
                    <a:pt x="335524" y="11371"/>
                  </a:lnTo>
                  <a:lnTo>
                    <a:pt x="348019" y="14517"/>
                  </a:lnTo>
                  <a:lnTo>
                    <a:pt x="360518" y="17952"/>
                  </a:lnTo>
                  <a:lnTo>
                    <a:pt x="372376" y="21943"/>
                  </a:lnTo>
                  <a:lnTo>
                    <a:pt x="383280" y="26589"/>
                  </a:lnTo>
                  <a:lnTo>
                    <a:pt x="393398" y="31676"/>
                  </a:lnTo>
                  <a:lnTo>
                    <a:pt x="403186" y="36783"/>
                  </a:lnTo>
                  <a:lnTo>
                    <a:pt x="412956" y="41667"/>
                  </a:lnTo>
                  <a:lnTo>
                    <a:pt x="422842" y="46420"/>
                  </a:lnTo>
                  <a:lnTo>
                    <a:pt x="432871" y="51370"/>
                  </a:lnTo>
                  <a:lnTo>
                    <a:pt x="443028" y="56706"/>
                  </a:lnTo>
                  <a:lnTo>
                    <a:pt x="453122" y="62612"/>
                  </a:lnTo>
                  <a:lnTo>
                    <a:pt x="462819" y="69341"/>
                  </a:lnTo>
                  <a:lnTo>
                    <a:pt x="471972" y="76944"/>
                  </a:lnTo>
                  <a:lnTo>
                    <a:pt x="480762" y="85152"/>
                  </a:lnTo>
                  <a:lnTo>
                    <a:pt x="489584" y="93500"/>
                  </a:lnTo>
                  <a:lnTo>
                    <a:pt x="498670" y="101719"/>
                  </a:lnTo>
                  <a:lnTo>
                    <a:pt x="508079" y="110202"/>
                  </a:lnTo>
                  <a:lnTo>
                    <a:pt x="517782" y="119874"/>
                  </a:lnTo>
                  <a:lnTo>
                    <a:pt x="527711" y="131164"/>
                  </a:lnTo>
                  <a:lnTo>
                    <a:pt x="537481" y="144020"/>
                  </a:lnTo>
                  <a:lnTo>
                    <a:pt x="546428" y="158178"/>
                  </a:lnTo>
                  <a:lnTo>
                    <a:pt x="554246" y="173336"/>
                  </a:lnTo>
                  <a:lnTo>
                    <a:pt x="560646" y="189227"/>
                  </a:lnTo>
                  <a:lnTo>
                    <a:pt x="565195" y="205638"/>
                  </a:lnTo>
                  <a:lnTo>
                    <a:pt x="567841" y="222416"/>
                  </a:lnTo>
                  <a:lnTo>
                    <a:pt x="568668" y="239614"/>
                  </a:lnTo>
                  <a:lnTo>
                    <a:pt x="567720" y="257457"/>
                  </a:lnTo>
                  <a:lnTo>
                    <a:pt x="565196" y="276003"/>
                  </a:lnTo>
                  <a:lnTo>
                    <a:pt x="561404" y="294525"/>
                  </a:lnTo>
                  <a:lnTo>
                    <a:pt x="556651" y="311670"/>
                  </a:lnTo>
                  <a:lnTo>
                    <a:pt x="551200" y="326789"/>
                  </a:lnTo>
                  <a:lnTo>
                    <a:pt x="545254" y="339906"/>
                  </a:lnTo>
                  <a:lnTo>
                    <a:pt x="538964" y="351340"/>
                  </a:lnTo>
                  <a:lnTo>
                    <a:pt x="532438" y="361476"/>
                  </a:lnTo>
                  <a:lnTo>
                    <a:pt x="525751" y="370659"/>
                  </a:lnTo>
                  <a:lnTo>
                    <a:pt x="518955" y="379164"/>
                  </a:lnTo>
                  <a:lnTo>
                    <a:pt x="512081" y="387189"/>
                  </a:lnTo>
                  <a:lnTo>
                    <a:pt x="504989" y="394720"/>
                  </a:lnTo>
                  <a:lnTo>
                    <a:pt x="497389" y="401551"/>
                  </a:lnTo>
                  <a:lnTo>
                    <a:pt x="489166" y="407632"/>
                  </a:lnTo>
                  <a:lnTo>
                    <a:pt x="480524" y="413206"/>
                  </a:lnTo>
                  <a:lnTo>
                    <a:pt x="471876" y="418716"/>
                  </a:lnTo>
                  <a:lnTo>
                    <a:pt x="463454" y="424425"/>
                  </a:lnTo>
                  <a:lnTo>
                    <a:pt x="454833" y="430414"/>
                  </a:lnTo>
                  <a:lnTo>
                    <a:pt x="445067" y="436666"/>
                  </a:lnTo>
                  <a:lnTo>
                    <a:pt x="433714" y="443130"/>
                  </a:lnTo>
                  <a:lnTo>
                    <a:pt x="420816" y="449590"/>
                  </a:lnTo>
                  <a:lnTo>
                    <a:pt x="406630" y="455694"/>
                  </a:lnTo>
                  <a:lnTo>
                    <a:pt x="391466" y="461272"/>
                  </a:lnTo>
                  <a:lnTo>
                    <a:pt x="375966" y="466184"/>
                  </a:lnTo>
                  <a:lnTo>
                    <a:pt x="359348" y="470709"/>
                  </a:lnTo>
                  <a:lnTo>
                    <a:pt x="337921" y="475243"/>
                  </a:lnTo>
                  <a:lnTo>
                    <a:pt x="305326" y="48052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50055" y="1682717"/>
              <a:ext cx="168457" cy="241707"/>
            </a:xfrm>
            <a:custGeom>
              <a:avLst/>
              <a:gdLst/>
              <a:ahLst/>
              <a:cxnLst/>
              <a:rect l="0" t="0" r="0" b="0"/>
              <a:pathLst>
                <a:path w="168457" h="241707">
                  <a:moveTo>
                    <a:pt x="0" y="84228"/>
                  </a:moveTo>
                  <a:lnTo>
                    <a:pt x="2934" y="93096"/>
                  </a:lnTo>
                  <a:lnTo>
                    <a:pt x="5716" y="102083"/>
                  </a:lnTo>
                  <a:lnTo>
                    <a:pt x="8611" y="112079"/>
                  </a:lnTo>
                  <a:lnTo>
                    <a:pt x="11478" y="123059"/>
                  </a:lnTo>
                  <a:lnTo>
                    <a:pt x="13995" y="134870"/>
                  </a:lnTo>
                  <a:lnTo>
                    <a:pt x="16011" y="147324"/>
                  </a:lnTo>
                  <a:lnTo>
                    <a:pt x="17696" y="160089"/>
                  </a:lnTo>
                  <a:lnTo>
                    <a:pt x="19439" y="172722"/>
                  </a:lnTo>
                  <a:lnTo>
                    <a:pt x="21461" y="184995"/>
                  </a:lnTo>
                  <a:lnTo>
                    <a:pt x="23650" y="197031"/>
                  </a:lnTo>
                  <a:lnTo>
                    <a:pt x="25666" y="209184"/>
                  </a:lnTo>
                  <a:lnTo>
                    <a:pt x="27297" y="221629"/>
                  </a:lnTo>
                  <a:lnTo>
                    <a:pt x="27692" y="233227"/>
                  </a:lnTo>
                  <a:lnTo>
                    <a:pt x="25450" y="240524"/>
                  </a:lnTo>
                  <a:lnTo>
                    <a:pt x="21131" y="241706"/>
                  </a:lnTo>
                  <a:lnTo>
                    <a:pt x="16527" y="238636"/>
                  </a:lnTo>
                  <a:lnTo>
                    <a:pt x="12351" y="232753"/>
                  </a:lnTo>
                  <a:lnTo>
                    <a:pt x="8922" y="224716"/>
                  </a:lnTo>
                  <a:lnTo>
                    <a:pt x="6294" y="214990"/>
                  </a:lnTo>
                  <a:lnTo>
                    <a:pt x="4368" y="203820"/>
                  </a:lnTo>
                  <a:lnTo>
                    <a:pt x="2997" y="191244"/>
                  </a:lnTo>
                  <a:lnTo>
                    <a:pt x="2040" y="177405"/>
                  </a:lnTo>
                  <a:lnTo>
                    <a:pt x="1381" y="162699"/>
                  </a:lnTo>
                  <a:lnTo>
                    <a:pt x="931" y="147680"/>
                  </a:lnTo>
                  <a:lnTo>
                    <a:pt x="635" y="132693"/>
                  </a:lnTo>
                  <a:lnTo>
                    <a:pt x="774" y="118037"/>
                  </a:lnTo>
                  <a:lnTo>
                    <a:pt x="1932" y="104042"/>
                  </a:lnTo>
                  <a:lnTo>
                    <a:pt x="4346" y="90820"/>
                  </a:lnTo>
                  <a:lnTo>
                    <a:pt x="7935" y="78466"/>
                  </a:lnTo>
                  <a:lnTo>
                    <a:pt x="12486" y="67154"/>
                  </a:lnTo>
                  <a:lnTo>
                    <a:pt x="17775" y="56874"/>
                  </a:lnTo>
                  <a:lnTo>
                    <a:pt x="23766" y="47477"/>
                  </a:lnTo>
                  <a:lnTo>
                    <a:pt x="30611" y="38771"/>
                  </a:lnTo>
                  <a:lnTo>
                    <a:pt x="38328" y="30585"/>
                  </a:lnTo>
                  <a:lnTo>
                    <a:pt x="46967" y="23103"/>
                  </a:lnTo>
                  <a:lnTo>
                    <a:pt x="56676" y="16829"/>
                  </a:lnTo>
                  <a:lnTo>
                    <a:pt x="67434" y="11942"/>
                  </a:lnTo>
                  <a:lnTo>
                    <a:pt x="79082" y="8322"/>
                  </a:lnTo>
                  <a:lnTo>
                    <a:pt x="91426" y="5727"/>
                  </a:lnTo>
                  <a:lnTo>
                    <a:pt x="104269" y="3906"/>
                  </a:lnTo>
                  <a:lnTo>
                    <a:pt x="117053" y="2645"/>
                  </a:lnTo>
                  <a:lnTo>
                    <a:pt x="130212" y="1645"/>
                  </a:lnTo>
                  <a:lnTo>
                    <a:pt x="146015" y="81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92211" y="1724831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5733" y="8868"/>
                  </a:lnTo>
                  <a:lnTo>
                    <a:pt x="10017" y="17855"/>
                  </a:lnTo>
                  <a:lnTo>
                    <a:pt x="13228" y="27850"/>
                  </a:lnTo>
                  <a:lnTo>
                    <a:pt x="15762" y="38831"/>
                  </a:lnTo>
                  <a:lnTo>
                    <a:pt x="18107" y="50642"/>
                  </a:lnTo>
                  <a:lnTo>
                    <a:pt x="20551" y="63105"/>
                  </a:lnTo>
                  <a:lnTo>
                    <a:pt x="23033" y="76216"/>
                  </a:lnTo>
                  <a:lnTo>
                    <a:pt x="25249" y="90145"/>
                  </a:lnTo>
                  <a:lnTo>
                    <a:pt x="27042" y="104911"/>
                  </a:lnTo>
                  <a:lnTo>
                    <a:pt x="28570" y="120079"/>
                  </a:lnTo>
                  <a:lnTo>
                    <a:pt x="30203" y="134881"/>
                  </a:lnTo>
                  <a:lnTo>
                    <a:pt x="32148" y="148901"/>
                  </a:lnTo>
                  <a:lnTo>
                    <a:pt x="34295" y="161825"/>
                  </a:lnTo>
                  <a:lnTo>
                    <a:pt x="36507" y="174644"/>
                  </a:lnTo>
                  <a:lnTo>
                    <a:pt x="38984" y="189597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13268" y="154584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39610" y="1640418"/>
              <a:ext cx="210571" cy="273927"/>
            </a:xfrm>
            <a:custGeom>
              <a:avLst/>
              <a:gdLst/>
              <a:ahLst/>
              <a:cxnLst/>
              <a:rect l="0" t="0" r="0" b="0"/>
              <a:pathLst>
                <a:path w="210571" h="273927">
                  <a:moveTo>
                    <a:pt x="0" y="84413"/>
                  </a:moveTo>
                  <a:lnTo>
                    <a:pt x="2933" y="98948"/>
                  </a:lnTo>
                  <a:lnTo>
                    <a:pt x="5716" y="111578"/>
                  </a:lnTo>
                  <a:lnTo>
                    <a:pt x="8615" y="123488"/>
                  </a:lnTo>
                  <a:lnTo>
                    <a:pt x="11656" y="135142"/>
                  </a:lnTo>
                  <a:lnTo>
                    <a:pt x="14820" y="146983"/>
                  </a:lnTo>
                  <a:lnTo>
                    <a:pt x="18085" y="159219"/>
                  </a:lnTo>
                  <a:lnTo>
                    <a:pt x="21423" y="171714"/>
                  </a:lnTo>
                  <a:lnTo>
                    <a:pt x="24814" y="184104"/>
                  </a:lnTo>
                  <a:lnTo>
                    <a:pt x="28243" y="196185"/>
                  </a:lnTo>
                  <a:lnTo>
                    <a:pt x="31698" y="208076"/>
                  </a:lnTo>
                  <a:lnTo>
                    <a:pt x="35170" y="220126"/>
                  </a:lnTo>
                  <a:lnTo>
                    <a:pt x="38641" y="232503"/>
                  </a:lnTo>
                  <a:lnTo>
                    <a:pt x="41590" y="244229"/>
                  </a:lnTo>
                  <a:lnTo>
                    <a:pt x="42233" y="252535"/>
                  </a:lnTo>
                  <a:lnTo>
                    <a:pt x="40277" y="255373"/>
                  </a:lnTo>
                  <a:lnTo>
                    <a:pt x="37926" y="253146"/>
                  </a:lnTo>
                  <a:lnTo>
                    <a:pt x="35848" y="246962"/>
                  </a:lnTo>
                  <a:lnTo>
                    <a:pt x="33809" y="237671"/>
                  </a:lnTo>
                  <a:lnTo>
                    <a:pt x="31584" y="225995"/>
                  </a:lnTo>
                  <a:lnTo>
                    <a:pt x="29259" y="212717"/>
                  </a:lnTo>
                  <a:lnTo>
                    <a:pt x="27153" y="198642"/>
                  </a:lnTo>
                  <a:lnTo>
                    <a:pt x="25440" y="184271"/>
                  </a:lnTo>
                  <a:lnTo>
                    <a:pt x="24139" y="169685"/>
                  </a:lnTo>
                  <a:lnTo>
                    <a:pt x="23190" y="154669"/>
                  </a:lnTo>
                  <a:lnTo>
                    <a:pt x="22523" y="139119"/>
                  </a:lnTo>
                  <a:lnTo>
                    <a:pt x="22227" y="123063"/>
                  </a:lnTo>
                  <a:lnTo>
                    <a:pt x="22554" y="106591"/>
                  </a:lnTo>
                  <a:lnTo>
                    <a:pt x="23593" y="89814"/>
                  </a:lnTo>
                  <a:lnTo>
                    <a:pt x="25443" y="73310"/>
                  </a:lnTo>
                  <a:lnTo>
                    <a:pt x="28287" y="58067"/>
                  </a:lnTo>
                  <a:lnTo>
                    <a:pt x="32134" y="44528"/>
                  </a:lnTo>
                  <a:lnTo>
                    <a:pt x="37005" y="32795"/>
                  </a:lnTo>
                  <a:lnTo>
                    <a:pt x="43025" y="22897"/>
                  </a:lnTo>
                  <a:lnTo>
                    <a:pt x="50147" y="14655"/>
                  </a:lnTo>
                  <a:lnTo>
                    <a:pt x="58201" y="8083"/>
                  </a:lnTo>
                  <a:lnTo>
                    <a:pt x="66977" y="3476"/>
                  </a:lnTo>
                  <a:lnTo>
                    <a:pt x="76286" y="820"/>
                  </a:lnTo>
                  <a:lnTo>
                    <a:pt x="85977" y="0"/>
                  </a:lnTo>
                  <a:lnTo>
                    <a:pt x="95934" y="960"/>
                  </a:lnTo>
                  <a:lnTo>
                    <a:pt x="106071" y="3503"/>
                  </a:lnTo>
                  <a:lnTo>
                    <a:pt x="116166" y="7651"/>
                  </a:lnTo>
                  <a:lnTo>
                    <a:pt x="125871" y="13707"/>
                  </a:lnTo>
                  <a:lnTo>
                    <a:pt x="135024" y="21666"/>
                  </a:lnTo>
                  <a:lnTo>
                    <a:pt x="143475" y="31093"/>
                  </a:lnTo>
                  <a:lnTo>
                    <a:pt x="151006" y="41330"/>
                  </a:lnTo>
                  <a:lnTo>
                    <a:pt x="157591" y="51921"/>
                  </a:lnTo>
                  <a:lnTo>
                    <a:pt x="163352" y="62794"/>
                  </a:lnTo>
                  <a:lnTo>
                    <a:pt x="168463" y="74151"/>
                  </a:lnTo>
                  <a:lnTo>
                    <a:pt x="173091" y="86082"/>
                  </a:lnTo>
                  <a:lnTo>
                    <a:pt x="177371" y="98382"/>
                  </a:lnTo>
                  <a:lnTo>
                    <a:pt x="181406" y="110646"/>
                  </a:lnTo>
                  <a:lnTo>
                    <a:pt x="185272" y="122644"/>
                  </a:lnTo>
                  <a:lnTo>
                    <a:pt x="189023" y="134482"/>
                  </a:lnTo>
                  <a:lnTo>
                    <a:pt x="192694" y="146497"/>
                  </a:lnTo>
                  <a:lnTo>
                    <a:pt x="196308" y="158877"/>
                  </a:lnTo>
                  <a:lnTo>
                    <a:pt x="199717" y="171650"/>
                  </a:lnTo>
                  <a:lnTo>
                    <a:pt x="202627" y="184764"/>
                  </a:lnTo>
                  <a:lnTo>
                    <a:pt x="204916" y="198137"/>
                  </a:lnTo>
                  <a:lnTo>
                    <a:pt x="206625" y="211478"/>
                  </a:lnTo>
                  <a:lnTo>
                    <a:pt x="208040" y="225815"/>
                  </a:lnTo>
                  <a:lnTo>
                    <a:pt x="209284" y="244644"/>
                  </a:lnTo>
                  <a:lnTo>
                    <a:pt x="210570" y="2739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48187" y="1635995"/>
              <a:ext cx="196792" cy="248492"/>
            </a:xfrm>
            <a:custGeom>
              <a:avLst/>
              <a:gdLst/>
              <a:ahLst/>
              <a:cxnLst/>
              <a:rect l="0" t="0" r="0" b="0"/>
              <a:pathLst>
                <a:path w="196792" h="248492">
                  <a:moveTo>
                    <a:pt x="165205" y="4608"/>
                  </a:moveTo>
                  <a:lnTo>
                    <a:pt x="153470" y="1808"/>
                  </a:lnTo>
                  <a:lnTo>
                    <a:pt x="142341" y="306"/>
                  </a:lnTo>
                  <a:lnTo>
                    <a:pt x="130747" y="0"/>
                  </a:lnTo>
                  <a:lnTo>
                    <a:pt x="118759" y="679"/>
                  </a:lnTo>
                  <a:lnTo>
                    <a:pt x="106748" y="2147"/>
                  </a:lnTo>
                  <a:lnTo>
                    <a:pt x="94945" y="4225"/>
                  </a:lnTo>
                  <a:lnTo>
                    <a:pt x="83418" y="7080"/>
                  </a:lnTo>
                  <a:lnTo>
                    <a:pt x="72149" y="11199"/>
                  </a:lnTo>
                  <a:lnTo>
                    <a:pt x="61094" y="16748"/>
                  </a:lnTo>
                  <a:lnTo>
                    <a:pt x="50367" y="23592"/>
                  </a:lnTo>
                  <a:lnTo>
                    <a:pt x="40230" y="31481"/>
                  </a:lnTo>
                  <a:lnTo>
                    <a:pt x="30788" y="40164"/>
                  </a:lnTo>
                  <a:lnTo>
                    <a:pt x="22311" y="49587"/>
                  </a:lnTo>
                  <a:lnTo>
                    <a:pt x="15295" y="59889"/>
                  </a:lnTo>
                  <a:lnTo>
                    <a:pt x="9874" y="71082"/>
                  </a:lnTo>
                  <a:lnTo>
                    <a:pt x="5879" y="83207"/>
                  </a:lnTo>
                  <a:lnTo>
                    <a:pt x="3023" y="96410"/>
                  </a:lnTo>
                  <a:lnTo>
                    <a:pt x="1034" y="110658"/>
                  </a:lnTo>
                  <a:lnTo>
                    <a:pt x="0" y="125463"/>
                  </a:lnTo>
                  <a:lnTo>
                    <a:pt x="353" y="140014"/>
                  </a:lnTo>
                  <a:lnTo>
                    <a:pt x="2220" y="153872"/>
                  </a:lnTo>
                  <a:lnTo>
                    <a:pt x="5438" y="166955"/>
                  </a:lnTo>
                  <a:lnTo>
                    <a:pt x="9740" y="179354"/>
                  </a:lnTo>
                  <a:lnTo>
                    <a:pt x="14866" y="191205"/>
                  </a:lnTo>
                  <a:lnTo>
                    <a:pt x="20918" y="202317"/>
                  </a:lnTo>
                  <a:lnTo>
                    <a:pt x="28336" y="212188"/>
                  </a:lnTo>
                  <a:lnTo>
                    <a:pt x="37248" y="220646"/>
                  </a:lnTo>
                  <a:lnTo>
                    <a:pt x="47333" y="227819"/>
                  </a:lnTo>
                  <a:lnTo>
                    <a:pt x="58020" y="233955"/>
                  </a:lnTo>
                  <a:lnTo>
                    <a:pt x="68912" y="239296"/>
                  </a:lnTo>
                  <a:lnTo>
                    <a:pt x="79817" y="243732"/>
                  </a:lnTo>
                  <a:lnTo>
                    <a:pt x="90665" y="246816"/>
                  </a:lnTo>
                  <a:lnTo>
                    <a:pt x="101446" y="248406"/>
                  </a:lnTo>
                  <a:lnTo>
                    <a:pt x="112328" y="248491"/>
                  </a:lnTo>
                  <a:lnTo>
                    <a:pt x="123634" y="247028"/>
                  </a:lnTo>
                  <a:lnTo>
                    <a:pt x="135492" y="244157"/>
                  </a:lnTo>
                  <a:lnTo>
                    <a:pt x="147464" y="240251"/>
                  </a:lnTo>
                  <a:lnTo>
                    <a:pt x="159917" y="235332"/>
                  </a:lnTo>
                  <a:lnTo>
                    <a:pt x="175063" y="227855"/>
                  </a:lnTo>
                  <a:lnTo>
                    <a:pt x="196791" y="21517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92377" y="1714302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2866" y="8868"/>
                  </a:lnTo>
                  <a:lnTo>
                    <a:pt x="5008" y="17856"/>
                  </a:lnTo>
                  <a:lnTo>
                    <a:pt x="6612" y="27855"/>
                  </a:lnTo>
                  <a:lnTo>
                    <a:pt x="7793" y="39009"/>
                  </a:lnTo>
                  <a:lnTo>
                    <a:pt x="8641" y="51469"/>
                  </a:lnTo>
                  <a:lnTo>
                    <a:pt x="9238" y="65176"/>
                  </a:lnTo>
                  <a:lnTo>
                    <a:pt x="9653" y="79766"/>
                  </a:lnTo>
                  <a:lnTo>
                    <a:pt x="9937" y="94695"/>
                  </a:lnTo>
                  <a:lnTo>
                    <a:pt x="10135" y="109615"/>
                  </a:lnTo>
                  <a:lnTo>
                    <a:pt x="10439" y="124223"/>
                  </a:lnTo>
                  <a:lnTo>
                    <a:pt x="11175" y="138185"/>
                  </a:lnTo>
                  <a:lnTo>
                    <a:pt x="12483" y="151380"/>
                  </a:lnTo>
                  <a:lnTo>
                    <a:pt x="14184" y="163615"/>
                  </a:lnTo>
                  <a:lnTo>
                    <a:pt x="16041" y="175830"/>
                  </a:lnTo>
                  <a:lnTo>
                    <a:pt x="18221" y="19021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92377" y="15774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29247" y="1563349"/>
              <a:ext cx="225575" cy="527363"/>
            </a:xfrm>
            <a:custGeom>
              <a:avLst/>
              <a:gdLst/>
              <a:ahLst/>
              <a:cxnLst/>
              <a:rect l="0" t="0" r="0" b="0"/>
              <a:pathLst>
                <a:path w="225575" h="527363">
                  <a:moveTo>
                    <a:pt x="0" y="161482"/>
                  </a:moveTo>
                  <a:lnTo>
                    <a:pt x="2934" y="173150"/>
                  </a:lnTo>
                  <a:lnTo>
                    <a:pt x="5716" y="183638"/>
                  </a:lnTo>
                  <a:lnTo>
                    <a:pt x="8615" y="193949"/>
                  </a:lnTo>
                  <a:lnTo>
                    <a:pt x="11656" y="204596"/>
                  </a:lnTo>
                  <a:lnTo>
                    <a:pt x="14821" y="216237"/>
                  </a:lnTo>
                  <a:lnTo>
                    <a:pt x="18085" y="229124"/>
                  </a:lnTo>
                  <a:lnTo>
                    <a:pt x="21422" y="242857"/>
                  </a:lnTo>
                  <a:lnTo>
                    <a:pt x="24814" y="256612"/>
                  </a:lnTo>
                  <a:lnTo>
                    <a:pt x="28244" y="269911"/>
                  </a:lnTo>
                  <a:lnTo>
                    <a:pt x="31698" y="283110"/>
                  </a:lnTo>
                  <a:lnTo>
                    <a:pt x="35171" y="297176"/>
                  </a:lnTo>
                  <a:lnTo>
                    <a:pt x="38655" y="312601"/>
                  </a:lnTo>
                  <a:lnTo>
                    <a:pt x="42148" y="329233"/>
                  </a:lnTo>
                  <a:lnTo>
                    <a:pt x="45647" y="346555"/>
                  </a:lnTo>
                  <a:lnTo>
                    <a:pt x="49144" y="364176"/>
                  </a:lnTo>
                  <a:lnTo>
                    <a:pt x="52476" y="381890"/>
                  </a:lnTo>
                  <a:lnTo>
                    <a:pt x="55334" y="399609"/>
                  </a:lnTo>
                  <a:lnTo>
                    <a:pt x="57588" y="417295"/>
                  </a:lnTo>
                  <a:lnTo>
                    <a:pt x="59270" y="434780"/>
                  </a:lnTo>
                  <a:lnTo>
                    <a:pt x="60482" y="451761"/>
                  </a:lnTo>
                  <a:lnTo>
                    <a:pt x="61335" y="468113"/>
                  </a:lnTo>
                  <a:lnTo>
                    <a:pt x="61925" y="483875"/>
                  </a:lnTo>
                  <a:lnTo>
                    <a:pt x="62330" y="499154"/>
                  </a:lnTo>
                  <a:lnTo>
                    <a:pt x="62606" y="513962"/>
                  </a:lnTo>
                  <a:lnTo>
                    <a:pt x="62804" y="524829"/>
                  </a:lnTo>
                  <a:lnTo>
                    <a:pt x="62952" y="527362"/>
                  </a:lnTo>
                  <a:lnTo>
                    <a:pt x="63040" y="522993"/>
                  </a:lnTo>
                  <a:lnTo>
                    <a:pt x="62922" y="514310"/>
                  </a:lnTo>
                  <a:lnTo>
                    <a:pt x="62304" y="503576"/>
                  </a:lnTo>
                  <a:lnTo>
                    <a:pt x="61073" y="492113"/>
                  </a:lnTo>
                  <a:lnTo>
                    <a:pt x="59429" y="480047"/>
                  </a:lnTo>
                  <a:lnTo>
                    <a:pt x="57787" y="466692"/>
                  </a:lnTo>
                  <a:lnTo>
                    <a:pt x="56388" y="451724"/>
                  </a:lnTo>
                  <a:lnTo>
                    <a:pt x="55297" y="435555"/>
                  </a:lnTo>
                  <a:lnTo>
                    <a:pt x="54490" y="419070"/>
                  </a:lnTo>
                  <a:lnTo>
                    <a:pt x="53908" y="402830"/>
                  </a:lnTo>
                  <a:lnTo>
                    <a:pt x="53331" y="387195"/>
                  </a:lnTo>
                  <a:lnTo>
                    <a:pt x="52403" y="372474"/>
                  </a:lnTo>
                  <a:lnTo>
                    <a:pt x="50965" y="358722"/>
                  </a:lnTo>
                  <a:lnTo>
                    <a:pt x="49182" y="345658"/>
                  </a:lnTo>
                  <a:lnTo>
                    <a:pt x="47446" y="332798"/>
                  </a:lnTo>
                  <a:lnTo>
                    <a:pt x="45984" y="319831"/>
                  </a:lnTo>
                  <a:lnTo>
                    <a:pt x="44852" y="306320"/>
                  </a:lnTo>
                  <a:lnTo>
                    <a:pt x="44018" y="291645"/>
                  </a:lnTo>
                  <a:lnTo>
                    <a:pt x="43421" y="275588"/>
                  </a:lnTo>
                  <a:lnTo>
                    <a:pt x="43004" y="258582"/>
                  </a:lnTo>
                  <a:lnTo>
                    <a:pt x="42717" y="241482"/>
                  </a:lnTo>
                  <a:lnTo>
                    <a:pt x="42521" y="224791"/>
                  </a:lnTo>
                  <a:lnTo>
                    <a:pt x="42388" y="208331"/>
                  </a:lnTo>
                  <a:lnTo>
                    <a:pt x="42297" y="191454"/>
                  </a:lnTo>
                  <a:lnTo>
                    <a:pt x="42237" y="173813"/>
                  </a:lnTo>
                  <a:lnTo>
                    <a:pt x="42196" y="155693"/>
                  </a:lnTo>
                  <a:lnTo>
                    <a:pt x="42169" y="137822"/>
                  </a:lnTo>
                  <a:lnTo>
                    <a:pt x="42156" y="120611"/>
                  </a:lnTo>
                  <a:lnTo>
                    <a:pt x="42316" y="104138"/>
                  </a:lnTo>
                  <a:lnTo>
                    <a:pt x="42957" y="88316"/>
                  </a:lnTo>
                  <a:lnTo>
                    <a:pt x="44209" y="73017"/>
                  </a:lnTo>
                  <a:lnTo>
                    <a:pt x="46204" y="58439"/>
                  </a:lnTo>
                  <a:lnTo>
                    <a:pt x="49146" y="45087"/>
                  </a:lnTo>
                  <a:lnTo>
                    <a:pt x="53062" y="33149"/>
                  </a:lnTo>
                  <a:lnTo>
                    <a:pt x="58150" y="22825"/>
                  </a:lnTo>
                  <a:lnTo>
                    <a:pt x="64848" y="14486"/>
                  </a:lnTo>
                  <a:lnTo>
                    <a:pt x="73239" y="8143"/>
                  </a:lnTo>
                  <a:lnTo>
                    <a:pt x="82960" y="3679"/>
                  </a:lnTo>
                  <a:lnTo>
                    <a:pt x="93392" y="1034"/>
                  </a:lnTo>
                  <a:lnTo>
                    <a:pt x="104115" y="0"/>
                  </a:lnTo>
                  <a:lnTo>
                    <a:pt x="115075" y="591"/>
                  </a:lnTo>
                  <a:lnTo>
                    <a:pt x="126492" y="3106"/>
                  </a:lnTo>
                  <a:lnTo>
                    <a:pt x="138457" y="7537"/>
                  </a:lnTo>
                  <a:lnTo>
                    <a:pt x="150610" y="13614"/>
                  </a:lnTo>
                  <a:lnTo>
                    <a:pt x="162243" y="20979"/>
                  </a:lnTo>
                  <a:lnTo>
                    <a:pt x="172996" y="29308"/>
                  </a:lnTo>
                  <a:lnTo>
                    <a:pt x="182844" y="38491"/>
                  </a:lnTo>
                  <a:lnTo>
                    <a:pt x="191918" y="48633"/>
                  </a:lnTo>
                  <a:lnTo>
                    <a:pt x="200384" y="59713"/>
                  </a:lnTo>
                  <a:lnTo>
                    <a:pt x="208068" y="71593"/>
                  </a:lnTo>
                  <a:lnTo>
                    <a:pt x="214487" y="84100"/>
                  </a:lnTo>
                  <a:lnTo>
                    <a:pt x="219469" y="97071"/>
                  </a:lnTo>
                  <a:lnTo>
                    <a:pt x="222985" y="110375"/>
                  </a:lnTo>
                  <a:lnTo>
                    <a:pt x="224979" y="123911"/>
                  </a:lnTo>
                  <a:lnTo>
                    <a:pt x="225574" y="137610"/>
                  </a:lnTo>
                  <a:lnTo>
                    <a:pt x="224855" y="151419"/>
                  </a:lnTo>
                  <a:lnTo>
                    <a:pt x="222785" y="165303"/>
                  </a:lnTo>
                  <a:lnTo>
                    <a:pt x="219466" y="179233"/>
                  </a:lnTo>
                  <a:lnTo>
                    <a:pt x="214951" y="193029"/>
                  </a:lnTo>
                  <a:lnTo>
                    <a:pt x="209172" y="206373"/>
                  </a:lnTo>
                  <a:lnTo>
                    <a:pt x="202211" y="219122"/>
                  </a:lnTo>
                  <a:lnTo>
                    <a:pt x="194265" y="231141"/>
                  </a:lnTo>
                  <a:lnTo>
                    <a:pt x="185561" y="242220"/>
                  </a:lnTo>
                  <a:lnTo>
                    <a:pt x="176295" y="252335"/>
                  </a:lnTo>
                  <a:lnTo>
                    <a:pt x="166465" y="261450"/>
                  </a:lnTo>
                  <a:lnTo>
                    <a:pt x="155881" y="269435"/>
                  </a:lnTo>
                  <a:lnTo>
                    <a:pt x="144505" y="276327"/>
                  </a:lnTo>
                  <a:lnTo>
                    <a:pt x="132594" y="282296"/>
                  </a:lnTo>
                  <a:lnTo>
                    <a:pt x="120599" y="287548"/>
                  </a:lnTo>
                  <a:lnTo>
                    <a:pt x="108803" y="292265"/>
                  </a:lnTo>
                  <a:lnTo>
                    <a:pt x="97743" y="296449"/>
                  </a:lnTo>
                  <a:lnTo>
                    <a:pt x="87204" y="300333"/>
                  </a:lnTo>
                  <a:lnTo>
                    <a:pt x="76264" y="304264"/>
                  </a:lnTo>
                  <a:lnTo>
                    <a:pt x="63172" y="30888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60252" y="1651334"/>
              <a:ext cx="290177" cy="213437"/>
            </a:xfrm>
            <a:custGeom>
              <a:avLst/>
              <a:gdLst/>
              <a:ahLst/>
              <a:cxnLst/>
              <a:rect l="0" t="0" r="0" b="0"/>
              <a:pathLst>
                <a:path w="290177" h="213437">
                  <a:moveTo>
                    <a:pt x="153305" y="147196"/>
                  </a:moveTo>
                  <a:lnTo>
                    <a:pt x="159039" y="135461"/>
                  </a:lnTo>
                  <a:lnTo>
                    <a:pt x="163323" y="124332"/>
                  </a:lnTo>
                  <a:lnTo>
                    <a:pt x="166521" y="112738"/>
                  </a:lnTo>
                  <a:lnTo>
                    <a:pt x="168536" y="100750"/>
                  </a:lnTo>
                  <a:lnTo>
                    <a:pt x="168937" y="88738"/>
                  </a:lnTo>
                  <a:lnTo>
                    <a:pt x="167626" y="76936"/>
                  </a:lnTo>
                  <a:lnTo>
                    <a:pt x="164802" y="65409"/>
                  </a:lnTo>
                  <a:lnTo>
                    <a:pt x="160778" y="54140"/>
                  </a:lnTo>
                  <a:lnTo>
                    <a:pt x="155843" y="43090"/>
                  </a:lnTo>
                  <a:lnTo>
                    <a:pt x="149923" y="32536"/>
                  </a:lnTo>
                  <a:lnTo>
                    <a:pt x="142594" y="23046"/>
                  </a:lnTo>
                  <a:lnTo>
                    <a:pt x="133742" y="14858"/>
                  </a:lnTo>
                  <a:lnTo>
                    <a:pt x="123696" y="8206"/>
                  </a:lnTo>
                  <a:lnTo>
                    <a:pt x="113037" y="3487"/>
                  </a:lnTo>
                  <a:lnTo>
                    <a:pt x="102164" y="732"/>
                  </a:lnTo>
                  <a:lnTo>
                    <a:pt x="91270" y="0"/>
                  </a:lnTo>
                  <a:lnTo>
                    <a:pt x="80431" y="1546"/>
                  </a:lnTo>
                  <a:lnTo>
                    <a:pt x="69665" y="5292"/>
                  </a:lnTo>
                  <a:lnTo>
                    <a:pt x="59131" y="11060"/>
                  </a:lnTo>
                  <a:lnTo>
                    <a:pt x="49124" y="18742"/>
                  </a:lnTo>
                  <a:lnTo>
                    <a:pt x="39765" y="28093"/>
                  </a:lnTo>
                  <a:lnTo>
                    <a:pt x="31173" y="38776"/>
                  </a:lnTo>
                  <a:lnTo>
                    <a:pt x="23548" y="50462"/>
                  </a:lnTo>
                  <a:lnTo>
                    <a:pt x="16906" y="62875"/>
                  </a:lnTo>
                  <a:lnTo>
                    <a:pt x="11275" y="75802"/>
                  </a:lnTo>
                  <a:lnTo>
                    <a:pt x="6783" y="89085"/>
                  </a:lnTo>
                  <a:lnTo>
                    <a:pt x="3394" y="102608"/>
                  </a:lnTo>
                  <a:lnTo>
                    <a:pt x="1099" y="116130"/>
                  </a:lnTo>
                  <a:lnTo>
                    <a:pt x="0" y="129289"/>
                  </a:lnTo>
                  <a:lnTo>
                    <a:pt x="42" y="141915"/>
                  </a:lnTo>
                  <a:lnTo>
                    <a:pt x="1205" y="153851"/>
                  </a:lnTo>
                  <a:lnTo>
                    <a:pt x="3580" y="164875"/>
                  </a:lnTo>
                  <a:lnTo>
                    <a:pt x="7108" y="174953"/>
                  </a:lnTo>
                  <a:lnTo>
                    <a:pt x="11764" y="184043"/>
                  </a:lnTo>
                  <a:lnTo>
                    <a:pt x="17639" y="192011"/>
                  </a:lnTo>
                  <a:lnTo>
                    <a:pt x="24665" y="198879"/>
                  </a:lnTo>
                  <a:lnTo>
                    <a:pt x="32654" y="204322"/>
                  </a:lnTo>
                  <a:lnTo>
                    <a:pt x="41387" y="207624"/>
                  </a:lnTo>
                  <a:lnTo>
                    <a:pt x="50662" y="208583"/>
                  </a:lnTo>
                  <a:lnTo>
                    <a:pt x="60161" y="207447"/>
                  </a:lnTo>
                  <a:lnTo>
                    <a:pt x="69457" y="204633"/>
                  </a:lnTo>
                  <a:lnTo>
                    <a:pt x="78336" y="200549"/>
                  </a:lnTo>
                  <a:lnTo>
                    <a:pt x="86772" y="195217"/>
                  </a:lnTo>
                  <a:lnTo>
                    <a:pt x="94825" y="188290"/>
                  </a:lnTo>
                  <a:lnTo>
                    <a:pt x="102574" y="179713"/>
                  </a:lnTo>
                  <a:lnTo>
                    <a:pt x="109930" y="169852"/>
                  </a:lnTo>
                  <a:lnTo>
                    <a:pt x="116652" y="159317"/>
                  </a:lnTo>
                  <a:lnTo>
                    <a:pt x="122657" y="148527"/>
                  </a:lnTo>
                  <a:lnTo>
                    <a:pt x="128012" y="137690"/>
                  </a:lnTo>
                  <a:lnTo>
                    <a:pt x="132843" y="126888"/>
                  </a:lnTo>
                  <a:lnTo>
                    <a:pt x="137295" y="116199"/>
                  </a:lnTo>
                  <a:lnTo>
                    <a:pt x="141961" y="107618"/>
                  </a:lnTo>
                  <a:lnTo>
                    <a:pt x="147038" y="104313"/>
                  </a:lnTo>
                  <a:lnTo>
                    <a:pt x="151724" y="106317"/>
                  </a:lnTo>
                  <a:lnTo>
                    <a:pt x="155938" y="111924"/>
                  </a:lnTo>
                  <a:lnTo>
                    <a:pt x="159843" y="119649"/>
                  </a:lnTo>
                  <a:lnTo>
                    <a:pt x="163739" y="128567"/>
                  </a:lnTo>
                  <a:lnTo>
                    <a:pt x="168013" y="138155"/>
                  </a:lnTo>
                  <a:lnTo>
                    <a:pt x="172841" y="148123"/>
                  </a:lnTo>
                  <a:lnTo>
                    <a:pt x="178212" y="158310"/>
                  </a:lnTo>
                  <a:lnTo>
                    <a:pt x="184040" y="168628"/>
                  </a:lnTo>
                  <a:lnTo>
                    <a:pt x="190227" y="179010"/>
                  </a:lnTo>
                  <a:lnTo>
                    <a:pt x="197008" y="188935"/>
                  </a:lnTo>
                  <a:lnTo>
                    <a:pt x="204924" y="197465"/>
                  </a:lnTo>
                  <a:lnTo>
                    <a:pt x="214172" y="204194"/>
                  </a:lnTo>
                  <a:lnTo>
                    <a:pt x="224486" y="209050"/>
                  </a:lnTo>
                  <a:lnTo>
                    <a:pt x="235325" y="212025"/>
                  </a:lnTo>
                  <a:lnTo>
                    <a:pt x="246306" y="213327"/>
                  </a:lnTo>
                  <a:lnTo>
                    <a:pt x="256798" y="213436"/>
                  </a:lnTo>
                  <a:lnTo>
                    <a:pt x="266888" y="213014"/>
                  </a:lnTo>
                  <a:lnTo>
                    <a:pt x="277452" y="212031"/>
                  </a:lnTo>
                  <a:lnTo>
                    <a:pt x="290176" y="21036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73367" y="1324748"/>
              <a:ext cx="24461" cy="621182"/>
            </a:xfrm>
            <a:custGeom>
              <a:avLst/>
              <a:gdLst/>
              <a:ahLst/>
              <a:cxnLst/>
              <a:rect l="0" t="0" r="0" b="0"/>
              <a:pathLst>
                <a:path w="24461" h="621182">
                  <a:moveTo>
                    <a:pt x="13932" y="0"/>
                  </a:moveTo>
                  <a:lnTo>
                    <a:pt x="10998" y="8801"/>
                  </a:lnTo>
                  <a:lnTo>
                    <a:pt x="8216" y="17148"/>
                  </a:lnTo>
                  <a:lnTo>
                    <a:pt x="5325" y="25851"/>
                  </a:lnTo>
                  <a:lnTo>
                    <a:pt x="2632" y="35145"/>
                  </a:lnTo>
                  <a:lnTo>
                    <a:pt x="762" y="45288"/>
                  </a:lnTo>
                  <a:lnTo>
                    <a:pt x="0" y="56333"/>
                  </a:lnTo>
                  <a:lnTo>
                    <a:pt x="140" y="68173"/>
                  </a:lnTo>
                  <a:lnTo>
                    <a:pt x="694" y="80643"/>
                  </a:lnTo>
                  <a:lnTo>
                    <a:pt x="1324" y="93590"/>
                  </a:lnTo>
                  <a:lnTo>
                    <a:pt x="1881" y="107046"/>
                  </a:lnTo>
                  <a:lnTo>
                    <a:pt x="2320" y="121216"/>
                  </a:lnTo>
                  <a:lnTo>
                    <a:pt x="2653" y="136157"/>
                  </a:lnTo>
                  <a:lnTo>
                    <a:pt x="3061" y="151785"/>
                  </a:lnTo>
                  <a:lnTo>
                    <a:pt x="3874" y="167960"/>
                  </a:lnTo>
                  <a:lnTo>
                    <a:pt x="5238" y="184547"/>
                  </a:lnTo>
                  <a:lnTo>
                    <a:pt x="6968" y="201432"/>
                  </a:lnTo>
                  <a:lnTo>
                    <a:pt x="8669" y="218527"/>
                  </a:lnTo>
                  <a:lnTo>
                    <a:pt x="10108" y="235767"/>
                  </a:lnTo>
                  <a:lnTo>
                    <a:pt x="11225" y="253107"/>
                  </a:lnTo>
                  <a:lnTo>
                    <a:pt x="12050" y="270515"/>
                  </a:lnTo>
                  <a:lnTo>
                    <a:pt x="12638" y="287973"/>
                  </a:lnTo>
                  <a:lnTo>
                    <a:pt x="13050" y="305630"/>
                  </a:lnTo>
                  <a:lnTo>
                    <a:pt x="13334" y="323784"/>
                  </a:lnTo>
                  <a:lnTo>
                    <a:pt x="13529" y="342548"/>
                  </a:lnTo>
                  <a:lnTo>
                    <a:pt x="13661" y="361556"/>
                  </a:lnTo>
                  <a:lnTo>
                    <a:pt x="13750" y="380091"/>
                  </a:lnTo>
                  <a:lnTo>
                    <a:pt x="13815" y="397784"/>
                  </a:lnTo>
                  <a:lnTo>
                    <a:pt x="14028" y="414766"/>
                  </a:lnTo>
                  <a:lnTo>
                    <a:pt x="14703" y="431470"/>
                  </a:lnTo>
                  <a:lnTo>
                    <a:pt x="15971" y="448190"/>
                  </a:lnTo>
                  <a:lnTo>
                    <a:pt x="17636" y="465048"/>
                  </a:lnTo>
                  <a:lnTo>
                    <a:pt x="19291" y="482066"/>
                  </a:lnTo>
                  <a:lnTo>
                    <a:pt x="20700" y="499226"/>
                  </a:lnTo>
                  <a:lnTo>
                    <a:pt x="21797" y="516498"/>
                  </a:lnTo>
                  <a:lnTo>
                    <a:pt x="22606" y="533853"/>
                  </a:lnTo>
                  <a:lnTo>
                    <a:pt x="23186" y="551246"/>
                  </a:lnTo>
                  <a:lnTo>
                    <a:pt x="23593" y="567899"/>
                  </a:lnTo>
                  <a:lnTo>
                    <a:pt x="23917" y="583952"/>
                  </a:lnTo>
                  <a:lnTo>
                    <a:pt x="24190" y="600815"/>
                  </a:lnTo>
                  <a:lnTo>
                    <a:pt x="24460" y="62118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903850" y="2633131"/>
            <a:ext cx="4205789" cy="799079"/>
            <a:chOff x="2903850" y="2633131"/>
            <a:chExt cx="4205789" cy="799079"/>
          </a:xfrm>
        </p:grpSpPr>
        <p:sp>
          <p:nvSpPr>
            <p:cNvPr id="21" name="Freeform 20"/>
            <p:cNvSpPr/>
            <p:nvPr/>
          </p:nvSpPr>
          <p:spPr>
            <a:xfrm>
              <a:off x="3128678" y="2788209"/>
              <a:ext cx="20922" cy="631711"/>
            </a:xfrm>
            <a:custGeom>
              <a:avLst/>
              <a:gdLst/>
              <a:ahLst/>
              <a:cxnLst/>
              <a:rect l="0" t="0" r="0" b="0"/>
              <a:pathLst>
                <a:path w="20922" h="631711">
                  <a:moveTo>
                    <a:pt x="20921" y="0"/>
                  </a:moveTo>
                  <a:lnTo>
                    <a:pt x="18055" y="9003"/>
                  </a:lnTo>
                  <a:lnTo>
                    <a:pt x="15913" y="19270"/>
                  </a:lnTo>
                  <a:lnTo>
                    <a:pt x="14305" y="31849"/>
                  </a:lnTo>
                  <a:lnTo>
                    <a:pt x="12952" y="46204"/>
                  </a:lnTo>
                  <a:lnTo>
                    <a:pt x="11455" y="61351"/>
                  </a:lnTo>
                  <a:lnTo>
                    <a:pt x="9609" y="76636"/>
                  </a:lnTo>
                  <a:lnTo>
                    <a:pt x="7542" y="91770"/>
                  </a:lnTo>
                  <a:lnTo>
                    <a:pt x="5609" y="106673"/>
                  </a:lnTo>
                  <a:lnTo>
                    <a:pt x="4013" y="121353"/>
                  </a:lnTo>
                  <a:lnTo>
                    <a:pt x="2789" y="135852"/>
                  </a:lnTo>
                  <a:lnTo>
                    <a:pt x="1893" y="150214"/>
                  </a:lnTo>
                  <a:lnTo>
                    <a:pt x="1256" y="164485"/>
                  </a:lnTo>
                  <a:lnTo>
                    <a:pt x="811" y="179022"/>
                  </a:lnTo>
                  <a:lnTo>
                    <a:pt x="505" y="194460"/>
                  </a:lnTo>
                  <a:lnTo>
                    <a:pt x="296" y="211066"/>
                  </a:lnTo>
                  <a:lnTo>
                    <a:pt x="155" y="228457"/>
                  </a:lnTo>
                  <a:lnTo>
                    <a:pt x="59" y="245823"/>
                  </a:lnTo>
                  <a:lnTo>
                    <a:pt x="0" y="262697"/>
                  </a:lnTo>
                  <a:lnTo>
                    <a:pt x="129" y="279280"/>
                  </a:lnTo>
                  <a:lnTo>
                    <a:pt x="749" y="296240"/>
                  </a:lnTo>
                  <a:lnTo>
                    <a:pt x="1978" y="313943"/>
                  </a:lnTo>
                  <a:lnTo>
                    <a:pt x="3618" y="332273"/>
                  </a:lnTo>
                  <a:lnTo>
                    <a:pt x="5257" y="350818"/>
                  </a:lnTo>
                  <a:lnTo>
                    <a:pt x="6654" y="369294"/>
                  </a:lnTo>
                  <a:lnTo>
                    <a:pt x="7743" y="387431"/>
                  </a:lnTo>
                  <a:lnTo>
                    <a:pt x="8548" y="404910"/>
                  </a:lnTo>
                  <a:lnTo>
                    <a:pt x="9120" y="421625"/>
                  </a:lnTo>
                  <a:lnTo>
                    <a:pt x="9351" y="437645"/>
                  </a:lnTo>
                  <a:lnTo>
                    <a:pt x="8982" y="453104"/>
                  </a:lnTo>
                  <a:lnTo>
                    <a:pt x="7923" y="468137"/>
                  </a:lnTo>
                  <a:lnTo>
                    <a:pt x="6400" y="482864"/>
                  </a:lnTo>
                  <a:lnTo>
                    <a:pt x="4839" y="497373"/>
                  </a:lnTo>
                  <a:lnTo>
                    <a:pt x="3495" y="511735"/>
                  </a:lnTo>
                  <a:lnTo>
                    <a:pt x="2442" y="526162"/>
                  </a:lnTo>
                  <a:lnTo>
                    <a:pt x="1661" y="540993"/>
                  </a:lnTo>
                  <a:lnTo>
                    <a:pt x="1105" y="556364"/>
                  </a:lnTo>
                  <a:lnTo>
                    <a:pt x="913" y="571688"/>
                  </a:lnTo>
                  <a:lnTo>
                    <a:pt x="1499" y="587367"/>
                  </a:lnTo>
                  <a:lnTo>
                    <a:pt x="4033" y="605898"/>
                  </a:lnTo>
                  <a:lnTo>
                    <a:pt x="10393" y="63171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03850" y="2664397"/>
              <a:ext cx="510675" cy="460725"/>
            </a:xfrm>
            <a:custGeom>
              <a:avLst/>
              <a:gdLst/>
              <a:ahLst/>
              <a:cxnLst/>
              <a:rect l="0" t="0" r="0" b="0"/>
              <a:pathLst>
                <a:path w="510675" h="460725">
                  <a:moveTo>
                    <a:pt x="3594" y="176455"/>
                  </a:moveTo>
                  <a:lnTo>
                    <a:pt x="861" y="167720"/>
                  </a:lnTo>
                  <a:lnTo>
                    <a:pt x="0" y="160014"/>
                  </a:lnTo>
                  <a:lnTo>
                    <a:pt x="994" y="152607"/>
                  </a:lnTo>
                  <a:lnTo>
                    <a:pt x="3706" y="145173"/>
                  </a:lnTo>
                  <a:lnTo>
                    <a:pt x="8139" y="137347"/>
                  </a:lnTo>
                  <a:lnTo>
                    <a:pt x="14127" y="128968"/>
                  </a:lnTo>
                  <a:lnTo>
                    <a:pt x="21386" y="120052"/>
                  </a:lnTo>
                  <a:lnTo>
                    <a:pt x="29612" y="110688"/>
                  </a:lnTo>
                  <a:lnTo>
                    <a:pt x="38546" y="100986"/>
                  </a:lnTo>
                  <a:lnTo>
                    <a:pt x="47981" y="91200"/>
                  </a:lnTo>
                  <a:lnTo>
                    <a:pt x="57766" y="81711"/>
                  </a:lnTo>
                  <a:lnTo>
                    <a:pt x="67792" y="72701"/>
                  </a:lnTo>
                  <a:lnTo>
                    <a:pt x="77982" y="64178"/>
                  </a:lnTo>
                  <a:lnTo>
                    <a:pt x="88282" y="56067"/>
                  </a:lnTo>
                  <a:lnTo>
                    <a:pt x="98667" y="48276"/>
                  </a:lnTo>
                  <a:lnTo>
                    <a:pt x="109439" y="40721"/>
                  </a:lnTo>
                  <a:lnTo>
                    <a:pt x="121196" y="33334"/>
                  </a:lnTo>
                  <a:lnTo>
                    <a:pt x="134185" y="26073"/>
                  </a:lnTo>
                  <a:lnTo>
                    <a:pt x="148335" y="19229"/>
                  </a:lnTo>
                  <a:lnTo>
                    <a:pt x="163436" y="13393"/>
                  </a:lnTo>
                  <a:lnTo>
                    <a:pt x="179267" y="8803"/>
                  </a:lnTo>
                  <a:lnTo>
                    <a:pt x="195796" y="5383"/>
                  </a:lnTo>
                  <a:lnTo>
                    <a:pt x="213176" y="2923"/>
                  </a:lnTo>
                  <a:lnTo>
                    <a:pt x="231408" y="1197"/>
                  </a:lnTo>
                  <a:lnTo>
                    <a:pt x="249888" y="172"/>
                  </a:lnTo>
                  <a:lnTo>
                    <a:pt x="267534" y="0"/>
                  </a:lnTo>
                  <a:lnTo>
                    <a:pt x="283808" y="696"/>
                  </a:lnTo>
                  <a:lnTo>
                    <a:pt x="298683" y="2144"/>
                  </a:lnTo>
                  <a:lnTo>
                    <a:pt x="312370" y="4187"/>
                  </a:lnTo>
                  <a:lnTo>
                    <a:pt x="325132" y="6677"/>
                  </a:lnTo>
                  <a:lnTo>
                    <a:pt x="337214" y="9653"/>
                  </a:lnTo>
                  <a:lnTo>
                    <a:pt x="348809" y="13330"/>
                  </a:lnTo>
                  <a:lnTo>
                    <a:pt x="360060" y="17766"/>
                  </a:lnTo>
                  <a:lnTo>
                    <a:pt x="370908" y="22881"/>
                  </a:lnTo>
                  <a:lnTo>
                    <a:pt x="381120" y="28538"/>
                  </a:lnTo>
                  <a:lnTo>
                    <a:pt x="390622" y="34600"/>
                  </a:lnTo>
                  <a:lnTo>
                    <a:pt x="399648" y="40788"/>
                  </a:lnTo>
                  <a:lnTo>
                    <a:pt x="408629" y="46709"/>
                  </a:lnTo>
                  <a:lnTo>
                    <a:pt x="417817" y="52178"/>
                  </a:lnTo>
                  <a:lnTo>
                    <a:pt x="427124" y="57511"/>
                  </a:lnTo>
                  <a:lnTo>
                    <a:pt x="436226" y="63392"/>
                  </a:lnTo>
                  <a:lnTo>
                    <a:pt x="444939" y="70168"/>
                  </a:lnTo>
                  <a:lnTo>
                    <a:pt x="453078" y="77857"/>
                  </a:lnTo>
                  <a:lnTo>
                    <a:pt x="460391" y="86323"/>
                  </a:lnTo>
                  <a:lnTo>
                    <a:pt x="466829" y="95388"/>
                  </a:lnTo>
                  <a:lnTo>
                    <a:pt x="472660" y="104729"/>
                  </a:lnTo>
                  <a:lnTo>
                    <a:pt x="478352" y="113912"/>
                  </a:lnTo>
                  <a:lnTo>
                    <a:pt x="484181" y="122730"/>
                  </a:lnTo>
                  <a:lnTo>
                    <a:pt x="490083" y="131803"/>
                  </a:lnTo>
                  <a:lnTo>
                    <a:pt x="495745" y="142412"/>
                  </a:lnTo>
                  <a:lnTo>
                    <a:pt x="500991" y="155147"/>
                  </a:lnTo>
                  <a:lnTo>
                    <a:pt x="505479" y="169788"/>
                  </a:lnTo>
                  <a:lnTo>
                    <a:pt x="508654" y="185685"/>
                  </a:lnTo>
                  <a:lnTo>
                    <a:pt x="510340" y="202297"/>
                  </a:lnTo>
                  <a:lnTo>
                    <a:pt x="510674" y="218975"/>
                  </a:lnTo>
                  <a:lnTo>
                    <a:pt x="509916" y="234925"/>
                  </a:lnTo>
                  <a:lnTo>
                    <a:pt x="508337" y="249789"/>
                  </a:lnTo>
                  <a:lnTo>
                    <a:pt x="506160" y="263579"/>
                  </a:lnTo>
                  <a:lnTo>
                    <a:pt x="503562" y="276469"/>
                  </a:lnTo>
                  <a:lnTo>
                    <a:pt x="500658" y="288669"/>
                  </a:lnTo>
                  <a:lnTo>
                    <a:pt x="497049" y="300527"/>
                  </a:lnTo>
                  <a:lnTo>
                    <a:pt x="491876" y="312498"/>
                  </a:lnTo>
                  <a:lnTo>
                    <a:pt x="484791" y="324815"/>
                  </a:lnTo>
                  <a:lnTo>
                    <a:pt x="475759" y="337362"/>
                  </a:lnTo>
                  <a:lnTo>
                    <a:pt x="464796" y="349785"/>
                  </a:lnTo>
                  <a:lnTo>
                    <a:pt x="452122" y="361882"/>
                  </a:lnTo>
                  <a:lnTo>
                    <a:pt x="438070" y="373614"/>
                  </a:lnTo>
                  <a:lnTo>
                    <a:pt x="422976" y="385025"/>
                  </a:lnTo>
                  <a:lnTo>
                    <a:pt x="407125" y="396172"/>
                  </a:lnTo>
                  <a:lnTo>
                    <a:pt x="390739" y="406793"/>
                  </a:lnTo>
                  <a:lnTo>
                    <a:pt x="373980" y="416327"/>
                  </a:lnTo>
                  <a:lnTo>
                    <a:pt x="356961" y="424555"/>
                  </a:lnTo>
                  <a:lnTo>
                    <a:pt x="339600" y="431572"/>
                  </a:lnTo>
                  <a:lnTo>
                    <a:pt x="321645" y="437602"/>
                  </a:lnTo>
                  <a:lnTo>
                    <a:pt x="303015" y="442877"/>
                  </a:lnTo>
                  <a:lnTo>
                    <a:pt x="284096" y="447439"/>
                  </a:lnTo>
                  <a:lnTo>
                    <a:pt x="265621" y="451138"/>
                  </a:lnTo>
                  <a:lnTo>
                    <a:pt x="247991" y="453965"/>
                  </a:lnTo>
                  <a:lnTo>
                    <a:pt x="231845" y="456038"/>
                  </a:lnTo>
                  <a:lnTo>
                    <a:pt x="216644" y="457738"/>
                  </a:lnTo>
                  <a:lnTo>
                    <a:pt x="201059" y="459215"/>
                  </a:lnTo>
                  <a:lnTo>
                    <a:pt x="182578" y="46072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15834" y="3170458"/>
              <a:ext cx="275964" cy="261752"/>
            </a:xfrm>
            <a:custGeom>
              <a:avLst/>
              <a:gdLst/>
              <a:ahLst/>
              <a:cxnLst/>
              <a:rect l="0" t="0" r="0" b="0"/>
              <a:pathLst>
                <a:path w="275964" h="261752">
                  <a:moveTo>
                    <a:pt x="118035" y="207347"/>
                  </a:moveTo>
                  <a:lnTo>
                    <a:pt x="126769" y="204346"/>
                  </a:lnTo>
                  <a:lnTo>
                    <a:pt x="134476" y="200924"/>
                  </a:lnTo>
                  <a:lnTo>
                    <a:pt x="141873" y="196719"/>
                  </a:lnTo>
                  <a:lnTo>
                    <a:pt x="148962" y="191473"/>
                  </a:lnTo>
                  <a:lnTo>
                    <a:pt x="155492" y="184695"/>
                  </a:lnTo>
                  <a:lnTo>
                    <a:pt x="161359" y="176253"/>
                  </a:lnTo>
                  <a:lnTo>
                    <a:pt x="166451" y="166168"/>
                  </a:lnTo>
                  <a:lnTo>
                    <a:pt x="170574" y="154428"/>
                  </a:lnTo>
                  <a:lnTo>
                    <a:pt x="173706" y="141203"/>
                  </a:lnTo>
                  <a:lnTo>
                    <a:pt x="175657" y="126935"/>
                  </a:lnTo>
                  <a:lnTo>
                    <a:pt x="175993" y="112221"/>
                  </a:lnTo>
                  <a:lnTo>
                    <a:pt x="174625" y="97444"/>
                  </a:lnTo>
                  <a:lnTo>
                    <a:pt x="171757" y="82932"/>
                  </a:lnTo>
                  <a:lnTo>
                    <a:pt x="167699" y="69034"/>
                  </a:lnTo>
                  <a:lnTo>
                    <a:pt x="162740" y="55878"/>
                  </a:lnTo>
                  <a:lnTo>
                    <a:pt x="156802" y="43568"/>
                  </a:lnTo>
                  <a:lnTo>
                    <a:pt x="149461" y="32285"/>
                  </a:lnTo>
                  <a:lnTo>
                    <a:pt x="140602" y="22039"/>
                  </a:lnTo>
                  <a:lnTo>
                    <a:pt x="130551" y="13175"/>
                  </a:lnTo>
                  <a:lnTo>
                    <a:pt x="119888" y="6421"/>
                  </a:lnTo>
                  <a:lnTo>
                    <a:pt x="109011" y="2001"/>
                  </a:lnTo>
                  <a:lnTo>
                    <a:pt x="98116" y="0"/>
                  </a:lnTo>
                  <a:lnTo>
                    <a:pt x="87275" y="618"/>
                  </a:lnTo>
                  <a:lnTo>
                    <a:pt x="76509" y="3706"/>
                  </a:lnTo>
                  <a:lnTo>
                    <a:pt x="65975" y="9015"/>
                  </a:lnTo>
                  <a:lnTo>
                    <a:pt x="55968" y="16382"/>
                  </a:lnTo>
                  <a:lnTo>
                    <a:pt x="46608" y="25517"/>
                  </a:lnTo>
                  <a:lnTo>
                    <a:pt x="38017" y="36054"/>
                  </a:lnTo>
                  <a:lnTo>
                    <a:pt x="30391" y="47642"/>
                  </a:lnTo>
                  <a:lnTo>
                    <a:pt x="23744" y="59993"/>
                  </a:lnTo>
                  <a:lnTo>
                    <a:pt x="17940" y="73048"/>
                  </a:lnTo>
                  <a:lnTo>
                    <a:pt x="12800" y="86950"/>
                  </a:lnTo>
                  <a:lnTo>
                    <a:pt x="8162" y="101707"/>
                  </a:lnTo>
                  <a:lnTo>
                    <a:pt x="4215" y="117041"/>
                  </a:lnTo>
                  <a:lnTo>
                    <a:pt x="1468" y="132487"/>
                  </a:lnTo>
                  <a:lnTo>
                    <a:pt x="102" y="147768"/>
                  </a:lnTo>
                  <a:lnTo>
                    <a:pt x="0" y="162792"/>
                  </a:lnTo>
                  <a:lnTo>
                    <a:pt x="919" y="177565"/>
                  </a:lnTo>
                  <a:lnTo>
                    <a:pt x="2615" y="192125"/>
                  </a:lnTo>
                  <a:lnTo>
                    <a:pt x="5041" y="206190"/>
                  </a:lnTo>
                  <a:lnTo>
                    <a:pt x="8340" y="219189"/>
                  </a:lnTo>
                  <a:lnTo>
                    <a:pt x="12528" y="230889"/>
                  </a:lnTo>
                  <a:lnTo>
                    <a:pt x="17814" y="241050"/>
                  </a:lnTo>
                  <a:lnTo>
                    <a:pt x="24651" y="249279"/>
                  </a:lnTo>
                  <a:lnTo>
                    <a:pt x="33139" y="255545"/>
                  </a:lnTo>
                  <a:lnTo>
                    <a:pt x="42926" y="259786"/>
                  </a:lnTo>
                  <a:lnTo>
                    <a:pt x="53405" y="261751"/>
                  </a:lnTo>
                  <a:lnTo>
                    <a:pt x="64149" y="261518"/>
                  </a:lnTo>
                  <a:lnTo>
                    <a:pt x="74785" y="259433"/>
                  </a:lnTo>
                  <a:lnTo>
                    <a:pt x="84918" y="255908"/>
                  </a:lnTo>
                  <a:lnTo>
                    <a:pt x="94396" y="251316"/>
                  </a:lnTo>
                  <a:lnTo>
                    <a:pt x="103251" y="245795"/>
                  </a:lnTo>
                  <a:lnTo>
                    <a:pt x="111592" y="239267"/>
                  </a:lnTo>
                  <a:lnTo>
                    <a:pt x="119536" y="231761"/>
                  </a:lnTo>
                  <a:lnTo>
                    <a:pt x="127027" y="223264"/>
                  </a:lnTo>
                  <a:lnTo>
                    <a:pt x="133839" y="213650"/>
                  </a:lnTo>
                  <a:lnTo>
                    <a:pt x="139900" y="202952"/>
                  </a:lnTo>
                  <a:lnTo>
                    <a:pt x="145124" y="191174"/>
                  </a:lnTo>
                  <a:lnTo>
                    <a:pt x="149335" y="178210"/>
                  </a:lnTo>
                  <a:lnTo>
                    <a:pt x="152532" y="164154"/>
                  </a:lnTo>
                  <a:lnTo>
                    <a:pt x="154687" y="150529"/>
                  </a:lnTo>
                  <a:lnTo>
                    <a:pt x="155390" y="141077"/>
                  </a:lnTo>
                  <a:lnTo>
                    <a:pt x="155044" y="137878"/>
                  </a:lnTo>
                  <a:lnTo>
                    <a:pt x="155060" y="139512"/>
                  </a:lnTo>
                  <a:lnTo>
                    <a:pt x="155876" y="144322"/>
                  </a:lnTo>
                  <a:lnTo>
                    <a:pt x="157435" y="151163"/>
                  </a:lnTo>
                  <a:lnTo>
                    <a:pt x="159579" y="159293"/>
                  </a:lnTo>
                  <a:lnTo>
                    <a:pt x="162314" y="168085"/>
                  </a:lnTo>
                  <a:lnTo>
                    <a:pt x="165825" y="176940"/>
                  </a:lnTo>
                  <a:lnTo>
                    <a:pt x="170153" y="185534"/>
                  </a:lnTo>
                  <a:lnTo>
                    <a:pt x="175364" y="193618"/>
                  </a:lnTo>
                  <a:lnTo>
                    <a:pt x="181618" y="200906"/>
                  </a:lnTo>
                  <a:lnTo>
                    <a:pt x="188904" y="207320"/>
                  </a:lnTo>
                  <a:lnTo>
                    <a:pt x="197067" y="212628"/>
                  </a:lnTo>
                  <a:lnTo>
                    <a:pt x="205917" y="216373"/>
                  </a:lnTo>
                  <a:lnTo>
                    <a:pt x="215272" y="218442"/>
                  </a:lnTo>
                  <a:lnTo>
                    <a:pt x="224823" y="218867"/>
                  </a:lnTo>
                  <a:lnTo>
                    <a:pt x="234155" y="217640"/>
                  </a:lnTo>
                  <a:lnTo>
                    <a:pt x="243091" y="214909"/>
                  </a:lnTo>
                  <a:lnTo>
                    <a:pt x="252161" y="211050"/>
                  </a:lnTo>
                  <a:lnTo>
                    <a:pt x="262487" y="205388"/>
                  </a:lnTo>
                  <a:lnTo>
                    <a:pt x="275963" y="19681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23382" y="3156706"/>
              <a:ext cx="168457" cy="224014"/>
            </a:xfrm>
            <a:custGeom>
              <a:avLst/>
              <a:gdLst/>
              <a:ahLst/>
              <a:cxnLst/>
              <a:rect l="0" t="0" r="0" b="0"/>
              <a:pathLst>
                <a:path w="168457" h="224014">
                  <a:moveTo>
                    <a:pt x="0" y="94757"/>
                  </a:moveTo>
                  <a:lnTo>
                    <a:pt x="67" y="106559"/>
                  </a:lnTo>
                  <a:lnTo>
                    <a:pt x="707" y="118328"/>
                  </a:lnTo>
                  <a:lnTo>
                    <a:pt x="1999" y="131218"/>
                  </a:lnTo>
                  <a:lnTo>
                    <a:pt x="3686" y="145066"/>
                  </a:lnTo>
                  <a:lnTo>
                    <a:pt x="5354" y="159395"/>
                  </a:lnTo>
                  <a:lnTo>
                    <a:pt x="6772" y="173860"/>
                  </a:lnTo>
                  <a:lnTo>
                    <a:pt x="8042" y="188137"/>
                  </a:lnTo>
                  <a:lnTo>
                    <a:pt x="9502" y="201864"/>
                  </a:lnTo>
                  <a:lnTo>
                    <a:pt x="11311" y="214803"/>
                  </a:lnTo>
                  <a:lnTo>
                    <a:pt x="12696" y="223421"/>
                  </a:lnTo>
                  <a:lnTo>
                    <a:pt x="12881" y="224013"/>
                  </a:lnTo>
                  <a:lnTo>
                    <a:pt x="12523" y="219019"/>
                  </a:lnTo>
                  <a:lnTo>
                    <a:pt x="11889" y="210665"/>
                  </a:lnTo>
                  <a:lnTo>
                    <a:pt x="10828" y="200256"/>
                  </a:lnTo>
                  <a:lnTo>
                    <a:pt x="9257" y="188564"/>
                  </a:lnTo>
                  <a:lnTo>
                    <a:pt x="7535" y="176223"/>
                  </a:lnTo>
                  <a:lnTo>
                    <a:pt x="6362" y="163831"/>
                  </a:lnTo>
                  <a:lnTo>
                    <a:pt x="6090" y="151702"/>
                  </a:lnTo>
                  <a:lnTo>
                    <a:pt x="6739" y="139923"/>
                  </a:lnTo>
                  <a:lnTo>
                    <a:pt x="8169" y="128467"/>
                  </a:lnTo>
                  <a:lnTo>
                    <a:pt x="10213" y="117280"/>
                  </a:lnTo>
                  <a:lnTo>
                    <a:pt x="12873" y="106459"/>
                  </a:lnTo>
                  <a:lnTo>
                    <a:pt x="16329" y="96257"/>
                  </a:lnTo>
                  <a:lnTo>
                    <a:pt x="20622" y="86767"/>
                  </a:lnTo>
                  <a:lnTo>
                    <a:pt x="25978" y="78088"/>
                  </a:lnTo>
                  <a:lnTo>
                    <a:pt x="32863" y="70403"/>
                  </a:lnTo>
                  <a:lnTo>
                    <a:pt x="41383" y="63717"/>
                  </a:lnTo>
                  <a:lnTo>
                    <a:pt x="51191" y="57886"/>
                  </a:lnTo>
                  <a:lnTo>
                    <a:pt x="61684" y="52728"/>
                  </a:lnTo>
                  <a:lnTo>
                    <a:pt x="72442" y="48070"/>
                  </a:lnTo>
                  <a:lnTo>
                    <a:pt x="83256" y="43769"/>
                  </a:lnTo>
                  <a:lnTo>
                    <a:pt x="94043" y="39720"/>
                  </a:lnTo>
                  <a:lnTo>
                    <a:pt x="104772" y="35840"/>
                  </a:lnTo>
                  <a:lnTo>
                    <a:pt x="115281" y="31911"/>
                  </a:lnTo>
                  <a:lnTo>
                    <a:pt x="125272" y="27587"/>
                  </a:lnTo>
                  <a:lnTo>
                    <a:pt x="134615" y="22722"/>
                  </a:lnTo>
                  <a:lnTo>
                    <a:pt x="143054" y="17637"/>
                  </a:lnTo>
                  <a:lnTo>
                    <a:pt x="150945" y="12527"/>
                  </a:lnTo>
                  <a:lnTo>
                    <a:pt x="158979" y="694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97163" y="2830323"/>
              <a:ext cx="21018" cy="547483"/>
            </a:xfrm>
            <a:custGeom>
              <a:avLst/>
              <a:gdLst/>
              <a:ahLst/>
              <a:cxnLst/>
              <a:rect l="0" t="0" r="0" b="0"/>
              <a:pathLst>
                <a:path w="21018" h="547483">
                  <a:moveTo>
                    <a:pt x="10488" y="0"/>
                  </a:moveTo>
                  <a:lnTo>
                    <a:pt x="7621" y="8935"/>
                  </a:lnTo>
                  <a:lnTo>
                    <a:pt x="5479" y="18562"/>
                  </a:lnTo>
                  <a:lnTo>
                    <a:pt x="3876" y="29854"/>
                  </a:lnTo>
                  <a:lnTo>
                    <a:pt x="2695" y="42695"/>
                  </a:lnTo>
                  <a:lnTo>
                    <a:pt x="1847" y="56823"/>
                  </a:lnTo>
                  <a:lnTo>
                    <a:pt x="1250" y="71943"/>
                  </a:lnTo>
                  <a:lnTo>
                    <a:pt x="835" y="87631"/>
                  </a:lnTo>
                  <a:lnTo>
                    <a:pt x="551" y="103371"/>
                  </a:lnTo>
                  <a:lnTo>
                    <a:pt x="358" y="118880"/>
                  </a:lnTo>
                  <a:lnTo>
                    <a:pt x="227" y="134239"/>
                  </a:lnTo>
                  <a:lnTo>
                    <a:pt x="139" y="149777"/>
                  </a:lnTo>
                  <a:lnTo>
                    <a:pt x="79" y="165675"/>
                  </a:lnTo>
                  <a:lnTo>
                    <a:pt x="40" y="181793"/>
                  </a:lnTo>
                  <a:lnTo>
                    <a:pt x="13" y="197775"/>
                  </a:lnTo>
                  <a:lnTo>
                    <a:pt x="0" y="213423"/>
                  </a:lnTo>
                  <a:lnTo>
                    <a:pt x="161" y="228865"/>
                  </a:lnTo>
                  <a:lnTo>
                    <a:pt x="801" y="244452"/>
                  </a:lnTo>
                  <a:lnTo>
                    <a:pt x="2044" y="260379"/>
                  </a:lnTo>
                  <a:lnTo>
                    <a:pt x="3694" y="276516"/>
                  </a:lnTo>
                  <a:lnTo>
                    <a:pt x="5339" y="292510"/>
                  </a:lnTo>
                  <a:lnTo>
                    <a:pt x="6741" y="308161"/>
                  </a:lnTo>
                  <a:lnTo>
                    <a:pt x="7832" y="323434"/>
                  </a:lnTo>
                  <a:lnTo>
                    <a:pt x="8640" y="338376"/>
                  </a:lnTo>
                  <a:lnTo>
                    <a:pt x="9217" y="353066"/>
                  </a:lnTo>
                  <a:lnTo>
                    <a:pt x="9622" y="367898"/>
                  </a:lnTo>
                  <a:lnTo>
                    <a:pt x="9901" y="383541"/>
                  </a:lnTo>
                  <a:lnTo>
                    <a:pt x="10097" y="400283"/>
                  </a:lnTo>
                  <a:lnTo>
                    <a:pt x="10400" y="417596"/>
                  </a:lnTo>
                  <a:lnTo>
                    <a:pt x="11135" y="434378"/>
                  </a:lnTo>
                  <a:lnTo>
                    <a:pt x="12443" y="450038"/>
                  </a:lnTo>
                  <a:lnTo>
                    <a:pt x="14135" y="464653"/>
                  </a:lnTo>
                  <a:lnTo>
                    <a:pt x="15810" y="478687"/>
                  </a:lnTo>
                  <a:lnTo>
                    <a:pt x="17231" y="492479"/>
                  </a:lnTo>
                  <a:lnTo>
                    <a:pt x="18338" y="505604"/>
                  </a:lnTo>
                  <a:lnTo>
                    <a:pt x="19275" y="518234"/>
                  </a:lnTo>
                  <a:lnTo>
                    <a:pt x="20121" y="531486"/>
                  </a:lnTo>
                  <a:lnTo>
                    <a:pt x="21017" y="54748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33910" y="2977722"/>
              <a:ext cx="442198" cy="115814"/>
            </a:xfrm>
            <a:custGeom>
              <a:avLst/>
              <a:gdLst/>
              <a:ahLst/>
              <a:cxnLst/>
              <a:rect l="0" t="0" r="0" b="0"/>
              <a:pathLst>
                <a:path w="442198" h="115814">
                  <a:moveTo>
                    <a:pt x="442197" y="0"/>
                  </a:moveTo>
                  <a:lnTo>
                    <a:pt x="430395" y="2934"/>
                  </a:lnTo>
                  <a:lnTo>
                    <a:pt x="418626" y="5716"/>
                  </a:lnTo>
                  <a:lnTo>
                    <a:pt x="405741" y="8616"/>
                  </a:lnTo>
                  <a:lnTo>
                    <a:pt x="392065" y="11656"/>
                  </a:lnTo>
                  <a:lnTo>
                    <a:pt x="378385" y="14821"/>
                  </a:lnTo>
                  <a:lnTo>
                    <a:pt x="365151" y="18085"/>
                  </a:lnTo>
                  <a:lnTo>
                    <a:pt x="351835" y="21423"/>
                  </a:lnTo>
                  <a:lnTo>
                    <a:pt x="337162" y="24814"/>
                  </a:lnTo>
                  <a:lnTo>
                    <a:pt x="320530" y="28243"/>
                  </a:lnTo>
                  <a:lnTo>
                    <a:pt x="302612" y="31698"/>
                  </a:lnTo>
                  <a:lnTo>
                    <a:pt x="284953" y="35170"/>
                  </a:lnTo>
                  <a:lnTo>
                    <a:pt x="268443" y="38655"/>
                  </a:lnTo>
                  <a:lnTo>
                    <a:pt x="253120" y="42148"/>
                  </a:lnTo>
                  <a:lnTo>
                    <a:pt x="238544" y="45646"/>
                  </a:lnTo>
                  <a:lnTo>
                    <a:pt x="224341" y="49148"/>
                  </a:lnTo>
                  <a:lnTo>
                    <a:pt x="210463" y="52653"/>
                  </a:lnTo>
                  <a:lnTo>
                    <a:pt x="197118" y="56159"/>
                  </a:lnTo>
                  <a:lnTo>
                    <a:pt x="184387" y="59666"/>
                  </a:lnTo>
                  <a:lnTo>
                    <a:pt x="172225" y="63174"/>
                  </a:lnTo>
                  <a:lnTo>
                    <a:pt x="160522" y="66683"/>
                  </a:lnTo>
                  <a:lnTo>
                    <a:pt x="149165" y="70191"/>
                  </a:lnTo>
                  <a:lnTo>
                    <a:pt x="137894" y="73700"/>
                  </a:lnTo>
                  <a:lnTo>
                    <a:pt x="126327" y="77209"/>
                  </a:lnTo>
                  <a:lnTo>
                    <a:pt x="114284" y="80719"/>
                  </a:lnTo>
                  <a:lnTo>
                    <a:pt x="101923" y="84228"/>
                  </a:lnTo>
                  <a:lnTo>
                    <a:pt x="89626" y="87737"/>
                  </a:lnTo>
                  <a:lnTo>
                    <a:pt x="77614" y="91247"/>
                  </a:lnTo>
                  <a:lnTo>
                    <a:pt x="65938" y="94756"/>
                  </a:lnTo>
                  <a:lnTo>
                    <a:pt x="54566" y="98266"/>
                  </a:lnTo>
                  <a:lnTo>
                    <a:pt x="43448" y="101771"/>
                  </a:lnTo>
                  <a:lnTo>
                    <a:pt x="32980" y="105120"/>
                  </a:lnTo>
                  <a:lnTo>
                    <a:pt x="22969" y="108345"/>
                  </a:lnTo>
                  <a:lnTo>
                    <a:pt x="12533" y="1117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2408" y="3036289"/>
              <a:ext cx="306340" cy="320460"/>
            </a:xfrm>
            <a:custGeom>
              <a:avLst/>
              <a:gdLst/>
              <a:ahLst/>
              <a:cxnLst/>
              <a:rect l="0" t="0" r="0" b="0"/>
              <a:pathLst>
                <a:path w="306340" h="320460">
                  <a:moveTo>
                    <a:pt x="263213" y="4604"/>
                  </a:moveTo>
                  <a:lnTo>
                    <a:pt x="251544" y="1805"/>
                  </a:lnTo>
                  <a:lnTo>
                    <a:pt x="241056" y="302"/>
                  </a:lnTo>
                  <a:lnTo>
                    <a:pt x="230749" y="0"/>
                  </a:lnTo>
                  <a:lnTo>
                    <a:pt x="220275" y="852"/>
                  </a:lnTo>
                  <a:lnTo>
                    <a:pt x="209283" y="2968"/>
                  </a:lnTo>
                  <a:lnTo>
                    <a:pt x="197641" y="6291"/>
                  </a:lnTo>
                  <a:lnTo>
                    <a:pt x="185387" y="10625"/>
                  </a:lnTo>
                  <a:lnTo>
                    <a:pt x="172632" y="15745"/>
                  </a:lnTo>
                  <a:lnTo>
                    <a:pt x="159501" y="21448"/>
                  </a:lnTo>
                  <a:lnTo>
                    <a:pt x="146260" y="27732"/>
                  </a:lnTo>
                  <a:lnTo>
                    <a:pt x="133299" y="34781"/>
                  </a:lnTo>
                  <a:lnTo>
                    <a:pt x="120804" y="42635"/>
                  </a:lnTo>
                  <a:lnTo>
                    <a:pt x="108789" y="51196"/>
                  </a:lnTo>
                  <a:lnTo>
                    <a:pt x="97179" y="60322"/>
                  </a:lnTo>
                  <a:lnTo>
                    <a:pt x="85891" y="69874"/>
                  </a:lnTo>
                  <a:lnTo>
                    <a:pt x="75003" y="79899"/>
                  </a:lnTo>
                  <a:lnTo>
                    <a:pt x="64758" y="90614"/>
                  </a:lnTo>
                  <a:lnTo>
                    <a:pt x="55252" y="102073"/>
                  </a:lnTo>
                  <a:lnTo>
                    <a:pt x="47073" y="113870"/>
                  </a:lnTo>
                  <a:lnTo>
                    <a:pt x="41320" y="125256"/>
                  </a:lnTo>
                  <a:lnTo>
                    <a:pt x="38393" y="135829"/>
                  </a:lnTo>
                  <a:lnTo>
                    <a:pt x="38380" y="145215"/>
                  </a:lnTo>
                  <a:lnTo>
                    <a:pt x="41404" y="152915"/>
                  </a:lnTo>
                  <a:lnTo>
                    <a:pt x="47213" y="158822"/>
                  </a:lnTo>
                  <a:lnTo>
                    <a:pt x="55144" y="162821"/>
                  </a:lnTo>
                  <a:lnTo>
                    <a:pt x="64351" y="164622"/>
                  </a:lnTo>
                  <a:lnTo>
                    <a:pt x="74236" y="164285"/>
                  </a:lnTo>
                  <a:lnTo>
                    <a:pt x="84461" y="162300"/>
                  </a:lnTo>
                  <a:lnTo>
                    <a:pt x="94849" y="159374"/>
                  </a:lnTo>
                  <a:lnTo>
                    <a:pt x="105316" y="156007"/>
                  </a:lnTo>
                  <a:lnTo>
                    <a:pt x="115819" y="152463"/>
                  </a:lnTo>
                  <a:lnTo>
                    <a:pt x="126338" y="148864"/>
                  </a:lnTo>
                  <a:lnTo>
                    <a:pt x="136864" y="145263"/>
                  </a:lnTo>
                  <a:lnTo>
                    <a:pt x="147393" y="141676"/>
                  </a:lnTo>
                  <a:lnTo>
                    <a:pt x="157923" y="138107"/>
                  </a:lnTo>
                  <a:lnTo>
                    <a:pt x="168457" y="134558"/>
                  </a:lnTo>
                  <a:lnTo>
                    <a:pt x="179160" y="131191"/>
                  </a:lnTo>
                  <a:lnTo>
                    <a:pt x="190337" y="128308"/>
                  </a:lnTo>
                  <a:lnTo>
                    <a:pt x="202114" y="126042"/>
                  </a:lnTo>
                  <a:lnTo>
                    <a:pt x="214296" y="124520"/>
                  </a:lnTo>
                  <a:lnTo>
                    <a:pt x="226473" y="123948"/>
                  </a:lnTo>
                  <a:lnTo>
                    <a:pt x="238400" y="124353"/>
                  </a:lnTo>
                  <a:lnTo>
                    <a:pt x="249849" y="125930"/>
                  </a:lnTo>
                  <a:lnTo>
                    <a:pt x="260537" y="129116"/>
                  </a:lnTo>
                  <a:lnTo>
                    <a:pt x="270386" y="134002"/>
                  </a:lnTo>
                  <a:lnTo>
                    <a:pt x="279321" y="140384"/>
                  </a:lnTo>
                  <a:lnTo>
                    <a:pt x="287184" y="147955"/>
                  </a:lnTo>
                  <a:lnTo>
                    <a:pt x="293985" y="156416"/>
                  </a:lnTo>
                  <a:lnTo>
                    <a:pt x="299554" y="165520"/>
                  </a:lnTo>
                  <a:lnTo>
                    <a:pt x="303473" y="175075"/>
                  </a:lnTo>
                  <a:lnTo>
                    <a:pt x="305663" y="184942"/>
                  </a:lnTo>
                  <a:lnTo>
                    <a:pt x="306339" y="195025"/>
                  </a:lnTo>
                  <a:lnTo>
                    <a:pt x="305812" y="205253"/>
                  </a:lnTo>
                  <a:lnTo>
                    <a:pt x="304378" y="215576"/>
                  </a:lnTo>
                  <a:lnTo>
                    <a:pt x="301960" y="225797"/>
                  </a:lnTo>
                  <a:lnTo>
                    <a:pt x="298135" y="235587"/>
                  </a:lnTo>
                  <a:lnTo>
                    <a:pt x="292780" y="244797"/>
                  </a:lnTo>
                  <a:lnTo>
                    <a:pt x="285896" y="253287"/>
                  </a:lnTo>
                  <a:lnTo>
                    <a:pt x="277448" y="260843"/>
                  </a:lnTo>
                  <a:lnTo>
                    <a:pt x="267572" y="267445"/>
                  </a:lnTo>
                  <a:lnTo>
                    <a:pt x="256363" y="273217"/>
                  </a:lnTo>
                  <a:lnTo>
                    <a:pt x="243790" y="278337"/>
                  </a:lnTo>
                  <a:lnTo>
                    <a:pt x="229960" y="282970"/>
                  </a:lnTo>
                  <a:lnTo>
                    <a:pt x="214928" y="287253"/>
                  </a:lnTo>
                  <a:lnTo>
                    <a:pt x="198628" y="291291"/>
                  </a:lnTo>
                  <a:lnTo>
                    <a:pt x="181147" y="295159"/>
                  </a:lnTo>
                  <a:lnTo>
                    <a:pt x="162850" y="298910"/>
                  </a:lnTo>
                  <a:lnTo>
                    <a:pt x="144268" y="302582"/>
                  </a:lnTo>
                  <a:lnTo>
                    <a:pt x="125733" y="306196"/>
                  </a:lnTo>
                  <a:lnTo>
                    <a:pt x="107373" y="309606"/>
                  </a:lnTo>
                  <a:lnTo>
                    <a:pt x="89206" y="312516"/>
                  </a:lnTo>
                  <a:lnTo>
                    <a:pt x="71230" y="314805"/>
                  </a:lnTo>
                  <a:lnTo>
                    <a:pt x="54164" y="316514"/>
                  </a:lnTo>
                  <a:lnTo>
                    <a:pt x="37782" y="317929"/>
                  </a:lnTo>
                  <a:lnTo>
                    <a:pt x="20641" y="319173"/>
                  </a:lnTo>
                  <a:lnTo>
                    <a:pt x="0" y="32045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37272" y="3065337"/>
              <a:ext cx="209740" cy="208200"/>
            </a:xfrm>
            <a:custGeom>
              <a:avLst/>
              <a:gdLst/>
              <a:ahLst/>
              <a:cxnLst/>
              <a:rect l="0" t="0" r="0" b="0"/>
              <a:pathLst>
                <a:path w="209740" h="208200">
                  <a:moveTo>
                    <a:pt x="139001" y="38727"/>
                  </a:moveTo>
                  <a:lnTo>
                    <a:pt x="135933" y="30060"/>
                  </a:lnTo>
                  <a:lnTo>
                    <a:pt x="131871" y="22993"/>
                  </a:lnTo>
                  <a:lnTo>
                    <a:pt x="126378" y="16897"/>
                  </a:lnTo>
                  <a:lnTo>
                    <a:pt x="119618" y="11841"/>
                  </a:lnTo>
                  <a:lnTo>
                    <a:pt x="111820" y="8276"/>
                  </a:lnTo>
                  <a:lnTo>
                    <a:pt x="103223" y="6328"/>
                  </a:lnTo>
                  <a:lnTo>
                    <a:pt x="94038" y="5985"/>
                  </a:lnTo>
                  <a:lnTo>
                    <a:pt x="84432" y="7266"/>
                  </a:lnTo>
                  <a:lnTo>
                    <a:pt x="74538" y="10016"/>
                  </a:lnTo>
                  <a:lnTo>
                    <a:pt x="64608" y="13962"/>
                  </a:lnTo>
                  <a:lnTo>
                    <a:pt x="55015" y="18818"/>
                  </a:lnTo>
                  <a:lnTo>
                    <a:pt x="45937" y="24344"/>
                  </a:lnTo>
                  <a:lnTo>
                    <a:pt x="37536" y="30510"/>
                  </a:lnTo>
                  <a:lnTo>
                    <a:pt x="30039" y="37479"/>
                  </a:lnTo>
                  <a:lnTo>
                    <a:pt x="23478" y="45279"/>
                  </a:lnTo>
                  <a:lnTo>
                    <a:pt x="17732" y="53806"/>
                  </a:lnTo>
                  <a:lnTo>
                    <a:pt x="12631" y="62908"/>
                  </a:lnTo>
                  <a:lnTo>
                    <a:pt x="8019" y="72444"/>
                  </a:lnTo>
                  <a:lnTo>
                    <a:pt x="4089" y="82458"/>
                  </a:lnTo>
                  <a:lnTo>
                    <a:pt x="1353" y="93166"/>
                  </a:lnTo>
                  <a:lnTo>
                    <a:pt x="0" y="104624"/>
                  </a:lnTo>
                  <a:lnTo>
                    <a:pt x="76" y="116591"/>
                  </a:lnTo>
                  <a:lnTo>
                    <a:pt x="1646" y="128623"/>
                  </a:lnTo>
                  <a:lnTo>
                    <a:pt x="4594" y="140453"/>
                  </a:lnTo>
                  <a:lnTo>
                    <a:pt x="8675" y="151836"/>
                  </a:lnTo>
                  <a:lnTo>
                    <a:pt x="13622" y="162481"/>
                  </a:lnTo>
                  <a:lnTo>
                    <a:pt x="19208" y="172300"/>
                  </a:lnTo>
                  <a:lnTo>
                    <a:pt x="25415" y="181216"/>
                  </a:lnTo>
                  <a:lnTo>
                    <a:pt x="32412" y="189066"/>
                  </a:lnTo>
                  <a:lnTo>
                    <a:pt x="40231" y="195859"/>
                  </a:lnTo>
                  <a:lnTo>
                    <a:pt x="48769" y="201422"/>
                  </a:lnTo>
                  <a:lnTo>
                    <a:pt x="57880" y="205337"/>
                  </a:lnTo>
                  <a:lnTo>
                    <a:pt x="67417" y="207525"/>
                  </a:lnTo>
                  <a:lnTo>
                    <a:pt x="77262" y="208199"/>
                  </a:lnTo>
                  <a:lnTo>
                    <a:pt x="87324" y="207671"/>
                  </a:lnTo>
                  <a:lnTo>
                    <a:pt x="97536" y="206236"/>
                  </a:lnTo>
                  <a:lnTo>
                    <a:pt x="107851" y="203817"/>
                  </a:lnTo>
                  <a:lnTo>
                    <a:pt x="118235" y="199992"/>
                  </a:lnTo>
                  <a:lnTo>
                    <a:pt x="128663" y="194646"/>
                  </a:lnTo>
                  <a:lnTo>
                    <a:pt x="138954" y="188108"/>
                  </a:lnTo>
                  <a:lnTo>
                    <a:pt x="148791" y="180956"/>
                  </a:lnTo>
                  <a:lnTo>
                    <a:pt x="158037" y="173586"/>
                  </a:lnTo>
                  <a:lnTo>
                    <a:pt x="166721" y="166028"/>
                  </a:lnTo>
                  <a:lnTo>
                    <a:pt x="174940" y="158049"/>
                  </a:lnTo>
                  <a:lnTo>
                    <a:pt x="182794" y="149530"/>
                  </a:lnTo>
                  <a:lnTo>
                    <a:pt x="190053" y="140335"/>
                  </a:lnTo>
                  <a:lnTo>
                    <a:pt x="196177" y="130244"/>
                  </a:lnTo>
                  <a:lnTo>
                    <a:pt x="200962" y="119227"/>
                  </a:lnTo>
                  <a:lnTo>
                    <a:pt x="204515" y="107403"/>
                  </a:lnTo>
                  <a:lnTo>
                    <a:pt x="207065" y="94941"/>
                  </a:lnTo>
                  <a:lnTo>
                    <a:pt x="208846" y="82008"/>
                  </a:lnTo>
                  <a:lnTo>
                    <a:pt x="209739" y="68901"/>
                  </a:lnTo>
                  <a:lnTo>
                    <a:pt x="209290" y="56029"/>
                  </a:lnTo>
                  <a:lnTo>
                    <a:pt x="207355" y="43605"/>
                  </a:lnTo>
                  <a:lnTo>
                    <a:pt x="203920" y="31975"/>
                  </a:lnTo>
                  <a:lnTo>
                    <a:pt x="198941" y="21690"/>
                  </a:lnTo>
                  <a:lnTo>
                    <a:pt x="192552" y="12935"/>
                  </a:lnTo>
                  <a:lnTo>
                    <a:pt x="185007" y="6057"/>
                  </a:lnTo>
                  <a:lnTo>
                    <a:pt x="176581" y="1709"/>
                  </a:lnTo>
                  <a:lnTo>
                    <a:pt x="167523" y="0"/>
                  </a:lnTo>
                  <a:lnTo>
                    <a:pt x="158477" y="285"/>
                  </a:lnTo>
                  <a:lnTo>
                    <a:pt x="149592" y="1471"/>
                  </a:lnTo>
                  <a:lnTo>
                    <a:pt x="140092" y="3660"/>
                  </a:lnTo>
                  <a:lnTo>
                    <a:pt x="128472" y="71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85076" y="2633131"/>
              <a:ext cx="196525" cy="555162"/>
            </a:xfrm>
            <a:custGeom>
              <a:avLst/>
              <a:gdLst/>
              <a:ahLst/>
              <a:cxnLst/>
              <a:rect l="0" t="0" r="0" b="0"/>
              <a:pathLst>
                <a:path w="196525" h="555162">
                  <a:moveTo>
                    <a:pt x="112296" y="555161"/>
                  </a:moveTo>
                  <a:lnTo>
                    <a:pt x="109429" y="543426"/>
                  </a:lnTo>
                  <a:lnTo>
                    <a:pt x="107287" y="532297"/>
                  </a:lnTo>
                  <a:lnTo>
                    <a:pt x="105679" y="520699"/>
                  </a:lnTo>
                  <a:lnTo>
                    <a:pt x="104326" y="508538"/>
                  </a:lnTo>
                  <a:lnTo>
                    <a:pt x="102829" y="495878"/>
                  </a:lnTo>
                  <a:lnTo>
                    <a:pt x="100978" y="482826"/>
                  </a:lnTo>
                  <a:lnTo>
                    <a:pt x="98738" y="469647"/>
                  </a:lnTo>
                  <a:lnTo>
                    <a:pt x="96158" y="456730"/>
                  </a:lnTo>
                  <a:lnTo>
                    <a:pt x="93308" y="444254"/>
                  </a:lnTo>
                  <a:lnTo>
                    <a:pt x="90259" y="431742"/>
                  </a:lnTo>
                  <a:lnTo>
                    <a:pt x="87067" y="418204"/>
                  </a:lnTo>
                  <a:lnTo>
                    <a:pt x="83773" y="403175"/>
                  </a:lnTo>
                  <a:lnTo>
                    <a:pt x="80410" y="387164"/>
                  </a:lnTo>
                  <a:lnTo>
                    <a:pt x="76999" y="371331"/>
                  </a:lnTo>
                  <a:lnTo>
                    <a:pt x="73557" y="356349"/>
                  </a:lnTo>
                  <a:lnTo>
                    <a:pt x="70092" y="342376"/>
                  </a:lnTo>
                  <a:lnTo>
                    <a:pt x="66612" y="329311"/>
                  </a:lnTo>
                  <a:lnTo>
                    <a:pt x="63123" y="316973"/>
                  </a:lnTo>
                  <a:lnTo>
                    <a:pt x="59626" y="305179"/>
                  </a:lnTo>
                  <a:lnTo>
                    <a:pt x="56126" y="293778"/>
                  </a:lnTo>
                  <a:lnTo>
                    <a:pt x="52622" y="282654"/>
                  </a:lnTo>
                  <a:lnTo>
                    <a:pt x="49117" y="271721"/>
                  </a:lnTo>
                  <a:lnTo>
                    <a:pt x="45610" y="260919"/>
                  </a:lnTo>
                  <a:lnTo>
                    <a:pt x="42102" y="250207"/>
                  </a:lnTo>
                  <a:lnTo>
                    <a:pt x="38594" y="239555"/>
                  </a:lnTo>
                  <a:lnTo>
                    <a:pt x="35085" y="228944"/>
                  </a:lnTo>
                  <a:lnTo>
                    <a:pt x="31576" y="218360"/>
                  </a:lnTo>
                  <a:lnTo>
                    <a:pt x="28067" y="207795"/>
                  </a:lnTo>
                  <a:lnTo>
                    <a:pt x="24558" y="197242"/>
                  </a:lnTo>
                  <a:lnTo>
                    <a:pt x="21048" y="186687"/>
                  </a:lnTo>
                  <a:lnTo>
                    <a:pt x="17539" y="175802"/>
                  </a:lnTo>
                  <a:lnTo>
                    <a:pt x="14030" y="163970"/>
                  </a:lnTo>
                  <a:lnTo>
                    <a:pt x="10525" y="150935"/>
                  </a:lnTo>
                  <a:lnTo>
                    <a:pt x="7188" y="136925"/>
                  </a:lnTo>
                  <a:lnTo>
                    <a:pt x="4327" y="122449"/>
                  </a:lnTo>
                  <a:lnTo>
                    <a:pt x="2075" y="107865"/>
                  </a:lnTo>
                  <a:lnTo>
                    <a:pt x="565" y="93497"/>
                  </a:lnTo>
                  <a:lnTo>
                    <a:pt x="0" y="79704"/>
                  </a:lnTo>
                  <a:lnTo>
                    <a:pt x="409" y="66621"/>
                  </a:lnTo>
                  <a:lnTo>
                    <a:pt x="1988" y="54362"/>
                  </a:lnTo>
                  <a:lnTo>
                    <a:pt x="5177" y="43114"/>
                  </a:lnTo>
                  <a:lnTo>
                    <a:pt x="10068" y="32888"/>
                  </a:lnTo>
                  <a:lnTo>
                    <a:pt x="16624" y="23866"/>
                  </a:lnTo>
                  <a:lnTo>
                    <a:pt x="24844" y="16476"/>
                  </a:lnTo>
                  <a:lnTo>
                    <a:pt x="34560" y="10801"/>
                  </a:lnTo>
                  <a:lnTo>
                    <a:pt x="45489" y="6633"/>
                  </a:lnTo>
                  <a:lnTo>
                    <a:pt x="57340" y="3661"/>
                  </a:lnTo>
                  <a:lnTo>
                    <a:pt x="69864" y="1588"/>
                  </a:lnTo>
                  <a:lnTo>
                    <a:pt x="82865" y="329"/>
                  </a:lnTo>
                  <a:lnTo>
                    <a:pt x="96198" y="0"/>
                  </a:lnTo>
                  <a:lnTo>
                    <a:pt x="109754" y="590"/>
                  </a:lnTo>
                  <a:lnTo>
                    <a:pt x="123299" y="1967"/>
                  </a:lnTo>
                  <a:lnTo>
                    <a:pt x="136473" y="3963"/>
                  </a:lnTo>
                  <a:lnTo>
                    <a:pt x="149099" y="6412"/>
                  </a:lnTo>
                  <a:lnTo>
                    <a:pt x="160736" y="9033"/>
                  </a:lnTo>
                  <a:lnTo>
                    <a:pt x="171734" y="11682"/>
                  </a:lnTo>
                  <a:lnTo>
                    <a:pt x="183055" y="14589"/>
                  </a:lnTo>
                  <a:lnTo>
                    <a:pt x="196524" y="1820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71029" y="2977722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48611" y="0"/>
                  </a:lnTo>
                  <a:lnTo>
                    <a:pt x="235340" y="0"/>
                  </a:lnTo>
                  <a:lnTo>
                    <a:pt x="222138" y="0"/>
                  </a:lnTo>
                  <a:lnTo>
                    <a:pt x="208797" y="0"/>
                  </a:lnTo>
                  <a:lnTo>
                    <a:pt x="195288" y="0"/>
                  </a:lnTo>
                  <a:lnTo>
                    <a:pt x="181639" y="5"/>
                  </a:lnTo>
                  <a:lnTo>
                    <a:pt x="168046" y="178"/>
                  </a:lnTo>
                  <a:lnTo>
                    <a:pt x="154845" y="826"/>
                  </a:lnTo>
                  <a:lnTo>
                    <a:pt x="142185" y="2075"/>
                  </a:lnTo>
                  <a:lnTo>
                    <a:pt x="129887" y="3727"/>
                  </a:lnTo>
                  <a:lnTo>
                    <a:pt x="117558" y="5375"/>
                  </a:lnTo>
                  <a:lnTo>
                    <a:pt x="104963" y="6778"/>
                  </a:lnTo>
                  <a:lnTo>
                    <a:pt x="92045" y="7871"/>
                  </a:lnTo>
                  <a:lnTo>
                    <a:pt x="78832" y="8679"/>
                  </a:lnTo>
                  <a:lnTo>
                    <a:pt x="65399" y="9257"/>
                  </a:lnTo>
                  <a:lnTo>
                    <a:pt x="52215" y="9663"/>
                  </a:lnTo>
                  <a:lnTo>
                    <a:pt x="38745" y="9987"/>
                  </a:lnTo>
                  <a:lnTo>
                    <a:pt x="22687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55382" y="2640810"/>
              <a:ext cx="252685" cy="625633"/>
            </a:xfrm>
            <a:custGeom>
              <a:avLst/>
              <a:gdLst/>
              <a:ahLst/>
              <a:cxnLst/>
              <a:rect l="0" t="0" r="0" b="0"/>
              <a:pathLst>
                <a:path w="252685" h="62563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5"/>
                  </a:lnTo>
                  <a:lnTo>
                    <a:pt x="8847" y="72736"/>
                  </a:lnTo>
                  <a:lnTo>
                    <a:pt x="11770" y="83752"/>
                  </a:lnTo>
                  <a:lnTo>
                    <a:pt x="14877" y="95142"/>
                  </a:lnTo>
                  <a:lnTo>
                    <a:pt x="18112" y="107069"/>
                  </a:lnTo>
                  <a:lnTo>
                    <a:pt x="21436" y="119520"/>
                  </a:lnTo>
                  <a:lnTo>
                    <a:pt x="24821" y="132410"/>
                  </a:lnTo>
                  <a:lnTo>
                    <a:pt x="28247" y="145639"/>
                  </a:lnTo>
                  <a:lnTo>
                    <a:pt x="31700" y="159115"/>
                  </a:lnTo>
                  <a:lnTo>
                    <a:pt x="35171" y="172768"/>
                  </a:lnTo>
                  <a:lnTo>
                    <a:pt x="38655" y="186543"/>
                  </a:lnTo>
                  <a:lnTo>
                    <a:pt x="42148" y="200404"/>
                  </a:lnTo>
                  <a:lnTo>
                    <a:pt x="45646" y="214322"/>
                  </a:lnTo>
                  <a:lnTo>
                    <a:pt x="49148" y="228280"/>
                  </a:lnTo>
                  <a:lnTo>
                    <a:pt x="52653" y="242264"/>
                  </a:lnTo>
                  <a:lnTo>
                    <a:pt x="56159" y="256266"/>
                  </a:lnTo>
                  <a:lnTo>
                    <a:pt x="59670" y="270280"/>
                  </a:lnTo>
                  <a:lnTo>
                    <a:pt x="63351" y="284302"/>
                  </a:lnTo>
                  <a:lnTo>
                    <a:pt x="67508" y="298329"/>
                  </a:lnTo>
                  <a:lnTo>
                    <a:pt x="72266" y="312365"/>
                  </a:lnTo>
                  <a:lnTo>
                    <a:pt x="77428" y="326571"/>
                  </a:lnTo>
                  <a:lnTo>
                    <a:pt x="82585" y="341254"/>
                  </a:lnTo>
                  <a:lnTo>
                    <a:pt x="87497" y="356534"/>
                  </a:lnTo>
                  <a:lnTo>
                    <a:pt x="92099" y="372050"/>
                  </a:lnTo>
                  <a:lnTo>
                    <a:pt x="96416" y="387087"/>
                  </a:lnTo>
                  <a:lnTo>
                    <a:pt x="100508" y="401278"/>
                  </a:lnTo>
                  <a:lnTo>
                    <a:pt x="104596" y="414756"/>
                  </a:lnTo>
                  <a:lnTo>
                    <a:pt x="109033" y="427954"/>
                  </a:lnTo>
                  <a:lnTo>
                    <a:pt x="113983" y="441167"/>
                  </a:lnTo>
                  <a:lnTo>
                    <a:pt x="119274" y="454517"/>
                  </a:lnTo>
                  <a:lnTo>
                    <a:pt x="124520" y="468026"/>
                  </a:lnTo>
                  <a:lnTo>
                    <a:pt x="129496" y="481681"/>
                  </a:lnTo>
                  <a:lnTo>
                    <a:pt x="134311" y="495617"/>
                  </a:lnTo>
                  <a:lnTo>
                    <a:pt x="139303" y="510112"/>
                  </a:lnTo>
                  <a:lnTo>
                    <a:pt x="144656" y="525266"/>
                  </a:lnTo>
                  <a:lnTo>
                    <a:pt x="150236" y="540867"/>
                  </a:lnTo>
                  <a:lnTo>
                    <a:pt x="155681" y="556492"/>
                  </a:lnTo>
                  <a:lnTo>
                    <a:pt x="160795" y="571882"/>
                  </a:lnTo>
                  <a:lnTo>
                    <a:pt x="165702" y="586640"/>
                  </a:lnTo>
                  <a:lnTo>
                    <a:pt x="170758" y="600170"/>
                  </a:lnTo>
                  <a:lnTo>
                    <a:pt x="176173" y="612226"/>
                  </a:lnTo>
                  <a:lnTo>
                    <a:pt x="182445" y="621442"/>
                  </a:lnTo>
                  <a:lnTo>
                    <a:pt x="189316" y="625632"/>
                  </a:lnTo>
                  <a:lnTo>
                    <a:pt x="195434" y="624546"/>
                  </a:lnTo>
                  <a:lnTo>
                    <a:pt x="200652" y="618956"/>
                  </a:lnTo>
                  <a:lnTo>
                    <a:pt x="205225" y="609866"/>
                  </a:lnTo>
                  <a:lnTo>
                    <a:pt x="209226" y="598197"/>
                  </a:lnTo>
                  <a:lnTo>
                    <a:pt x="212503" y="584687"/>
                  </a:lnTo>
                  <a:lnTo>
                    <a:pt x="215028" y="569894"/>
                  </a:lnTo>
                  <a:lnTo>
                    <a:pt x="217054" y="554381"/>
                  </a:lnTo>
                  <a:lnTo>
                    <a:pt x="219024" y="538737"/>
                  </a:lnTo>
                  <a:lnTo>
                    <a:pt x="221198" y="523273"/>
                  </a:lnTo>
                  <a:lnTo>
                    <a:pt x="223488" y="507598"/>
                  </a:lnTo>
                  <a:lnTo>
                    <a:pt x="225572" y="490781"/>
                  </a:lnTo>
                  <a:lnTo>
                    <a:pt x="227274" y="472398"/>
                  </a:lnTo>
                  <a:lnTo>
                    <a:pt x="228740" y="452980"/>
                  </a:lnTo>
                  <a:lnTo>
                    <a:pt x="230331" y="433705"/>
                  </a:lnTo>
                  <a:lnTo>
                    <a:pt x="232248" y="415259"/>
                  </a:lnTo>
                  <a:lnTo>
                    <a:pt x="234365" y="397807"/>
                  </a:lnTo>
                  <a:lnTo>
                    <a:pt x="236334" y="381253"/>
                  </a:lnTo>
                  <a:lnTo>
                    <a:pt x="237955" y="365419"/>
                  </a:lnTo>
                  <a:lnTo>
                    <a:pt x="239195" y="350125"/>
                  </a:lnTo>
                  <a:lnTo>
                    <a:pt x="240103" y="335220"/>
                  </a:lnTo>
                  <a:lnTo>
                    <a:pt x="240748" y="320590"/>
                  </a:lnTo>
                  <a:lnTo>
                    <a:pt x="241199" y="306150"/>
                  </a:lnTo>
                  <a:lnTo>
                    <a:pt x="241508" y="291841"/>
                  </a:lnTo>
                  <a:lnTo>
                    <a:pt x="241723" y="277620"/>
                  </a:lnTo>
                  <a:lnTo>
                    <a:pt x="242040" y="263460"/>
                  </a:lnTo>
                  <a:lnTo>
                    <a:pt x="242785" y="249340"/>
                  </a:lnTo>
                  <a:lnTo>
                    <a:pt x="244098" y="235247"/>
                  </a:lnTo>
                  <a:lnTo>
                    <a:pt x="245795" y="221172"/>
                  </a:lnTo>
                  <a:lnTo>
                    <a:pt x="247472" y="207110"/>
                  </a:lnTo>
                  <a:lnTo>
                    <a:pt x="248895" y="193055"/>
                  </a:lnTo>
                  <a:lnTo>
                    <a:pt x="250000" y="179007"/>
                  </a:lnTo>
                  <a:lnTo>
                    <a:pt x="250817" y="164961"/>
                  </a:lnTo>
                  <a:lnTo>
                    <a:pt x="251401" y="150909"/>
                  </a:lnTo>
                  <a:lnTo>
                    <a:pt x="251810" y="136522"/>
                  </a:lnTo>
                  <a:lnTo>
                    <a:pt x="252092" y="121185"/>
                  </a:lnTo>
                  <a:lnTo>
                    <a:pt x="252285" y="104662"/>
                  </a:lnTo>
                  <a:lnTo>
                    <a:pt x="252416" y="87742"/>
                  </a:lnTo>
                  <a:lnTo>
                    <a:pt x="252519" y="70286"/>
                  </a:lnTo>
                  <a:lnTo>
                    <a:pt x="252603" y="49642"/>
                  </a:lnTo>
                  <a:lnTo>
                    <a:pt x="252684" y="210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79555" y="2935432"/>
              <a:ext cx="191725" cy="247005"/>
            </a:xfrm>
            <a:custGeom>
              <a:avLst/>
              <a:gdLst/>
              <a:ahLst/>
              <a:cxnLst/>
              <a:rect l="0" t="0" r="0" b="0"/>
              <a:pathLst>
                <a:path w="191725" h="247005">
                  <a:moveTo>
                    <a:pt x="2210" y="115990"/>
                  </a:moveTo>
                  <a:lnTo>
                    <a:pt x="13879" y="115923"/>
                  </a:lnTo>
                  <a:lnTo>
                    <a:pt x="24367" y="115282"/>
                  </a:lnTo>
                  <a:lnTo>
                    <a:pt x="34669" y="113982"/>
                  </a:lnTo>
                  <a:lnTo>
                    <a:pt x="44970" y="111949"/>
                  </a:lnTo>
                  <a:lnTo>
                    <a:pt x="55314" y="108984"/>
                  </a:lnTo>
                  <a:lnTo>
                    <a:pt x="65704" y="105064"/>
                  </a:lnTo>
                  <a:lnTo>
                    <a:pt x="76132" y="100315"/>
                  </a:lnTo>
                  <a:lnTo>
                    <a:pt x="86591" y="94911"/>
                  </a:lnTo>
                  <a:lnTo>
                    <a:pt x="97061" y="89015"/>
                  </a:lnTo>
                  <a:lnTo>
                    <a:pt x="107210" y="82600"/>
                  </a:lnTo>
                  <a:lnTo>
                    <a:pt x="116420" y="75463"/>
                  </a:lnTo>
                  <a:lnTo>
                    <a:pt x="124417" y="67550"/>
                  </a:lnTo>
                  <a:lnTo>
                    <a:pt x="130938" y="58949"/>
                  </a:lnTo>
                  <a:lnTo>
                    <a:pt x="135570" y="49796"/>
                  </a:lnTo>
                  <a:lnTo>
                    <a:pt x="138267" y="40240"/>
                  </a:lnTo>
                  <a:lnTo>
                    <a:pt x="138959" y="30722"/>
                  </a:lnTo>
                  <a:lnTo>
                    <a:pt x="137387" y="21944"/>
                  </a:lnTo>
                  <a:lnTo>
                    <a:pt x="133622" y="14239"/>
                  </a:lnTo>
                  <a:lnTo>
                    <a:pt x="127842" y="7916"/>
                  </a:lnTo>
                  <a:lnTo>
                    <a:pt x="120152" y="3417"/>
                  </a:lnTo>
                  <a:lnTo>
                    <a:pt x="110801" y="806"/>
                  </a:lnTo>
                  <a:lnTo>
                    <a:pt x="100287" y="0"/>
                  </a:lnTo>
                  <a:lnTo>
                    <a:pt x="89247" y="964"/>
                  </a:lnTo>
                  <a:lnTo>
                    <a:pt x="78089" y="3498"/>
                  </a:lnTo>
                  <a:lnTo>
                    <a:pt x="67160" y="7297"/>
                  </a:lnTo>
                  <a:lnTo>
                    <a:pt x="56821" y="12054"/>
                  </a:lnTo>
                  <a:lnTo>
                    <a:pt x="47206" y="17513"/>
                  </a:lnTo>
                  <a:lnTo>
                    <a:pt x="38428" y="23634"/>
                  </a:lnTo>
                  <a:lnTo>
                    <a:pt x="30670" y="30574"/>
                  </a:lnTo>
                  <a:lnTo>
                    <a:pt x="23930" y="38354"/>
                  </a:lnTo>
                  <a:lnTo>
                    <a:pt x="18062" y="46867"/>
                  </a:lnTo>
                  <a:lnTo>
                    <a:pt x="12878" y="55960"/>
                  </a:lnTo>
                  <a:lnTo>
                    <a:pt x="8211" y="65491"/>
                  </a:lnTo>
                  <a:lnTo>
                    <a:pt x="4244" y="75501"/>
                  </a:lnTo>
                  <a:lnTo>
                    <a:pt x="1483" y="86206"/>
                  </a:lnTo>
                  <a:lnTo>
                    <a:pt x="110" y="97668"/>
                  </a:lnTo>
                  <a:lnTo>
                    <a:pt x="0" y="109806"/>
                  </a:lnTo>
                  <a:lnTo>
                    <a:pt x="916" y="122485"/>
                  </a:lnTo>
                  <a:lnTo>
                    <a:pt x="2610" y="135563"/>
                  </a:lnTo>
                  <a:lnTo>
                    <a:pt x="5034" y="148599"/>
                  </a:lnTo>
                  <a:lnTo>
                    <a:pt x="8331" y="160891"/>
                  </a:lnTo>
                  <a:lnTo>
                    <a:pt x="12509" y="172118"/>
                  </a:lnTo>
                  <a:lnTo>
                    <a:pt x="17449" y="182300"/>
                  </a:lnTo>
                  <a:lnTo>
                    <a:pt x="22989" y="191606"/>
                  </a:lnTo>
                  <a:lnTo>
                    <a:pt x="28985" y="200239"/>
                  </a:lnTo>
                  <a:lnTo>
                    <a:pt x="35639" y="208378"/>
                  </a:lnTo>
                  <a:lnTo>
                    <a:pt x="43469" y="216165"/>
                  </a:lnTo>
                  <a:lnTo>
                    <a:pt x="52666" y="223699"/>
                  </a:lnTo>
                  <a:lnTo>
                    <a:pt x="63114" y="230726"/>
                  </a:lnTo>
                  <a:lnTo>
                    <a:pt x="74577" y="236686"/>
                  </a:lnTo>
                  <a:lnTo>
                    <a:pt x="86803" y="241354"/>
                  </a:lnTo>
                  <a:lnTo>
                    <a:pt x="99419" y="244657"/>
                  </a:lnTo>
                  <a:lnTo>
                    <a:pt x="111953" y="246506"/>
                  </a:lnTo>
                  <a:lnTo>
                    <a:pt x="124152" y="247004"/>
                  </a:lnTo>
                  <a:lnTo>
                    <a:pt x="135799" y="246220"/>
                  </a:lnTo>
                  <a:lnTo>
                    <a:pt x="146628" y="244107"/>
                  </a:lnTo>
                  <a:lnTo>
                    <a:pt x="156570" y="240771"/>
                  </a:lnTo>
                  <a:lnTo>
                    <a:pt x="165429" y="236736"/>
                  </a:lnTo>
                  <a:lnTo>
                    <a:pt x="173654" y="232454"/>
                  </a:lnTo>
                  <a:lnTo>
                    <a:pt x="181970" y="227552"/>
                  </a:lnTo>
                  <a:lnTo>
                    <a:pt x="191724" y="22127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48465" y="2893494"/>
              <a:ext cx="164970" cy="253094"/>
            </a:xfrm>
            <a:custGeom>
              <a:avLst/>
              <a:gdLst/>
              <a:ahLst/>
              <a:cxnLst/>
              <a:rect l="0" t="0" r="0" b="0"/>
              <a:pathLst>
                <a:path w="164970" h="253094">
                  <a:moveTo>
                    <a:pt x="7041" y="115814"/>
                  </a:moveTo>
                  <a:lnTo>
                    <a:pt x="9975" y="130415"/>
                  </a:lnTo>
                  <a:lnTo>
                    <a:pt x="12757" y="143686"/>
                  </a:lnTo>
                  <a:lnTo>
                    <a:pt x="15657" y="156888"/>
                  </a:lnTo>
                  <a:lnTo>
                    <a:pt x="18698" y="170229"/>
                  </a:lnTo>
                  <a:lnTo>
                    <a:pt x="21862" y="183738"/>
                  </a:lnTo>
                  <a:lnTo>
                    <a:pt x="25121" y="197392"/>
                  </a:lnTo>
                  <a:lnTo>
                    <a:pt x="28287" y="211158"/>
                  </a:lnTo>
                  <a:lnTo>
                    <a:pt x="31030" y="225007"/>
                  </a:lnTo>
                  <a:lnTo>
                    <a:pt x="33186" y="238829"/>
                  </a:lnTo>
                  <a:lnTo>
                    <a:pt x="34120" y="249541"/>
                  </a:lnTo>
                  <a:lnTo>
                    <a:pt x="33348" y="253093"/>
                  </a:lnTo>
                  <a:lnTo>
                    <a:pt x="31566" y="250408"/>
                  </a:lnTo>
                  <a:lnTo>
                    <a:pt x="29208" y="243520"/>
                  </a:lnTo>
                  <a:lnTo>
                    <a:pt x="26477" y="233990"/>
                  </a:lnTo>
                  <a:lnTo>
                    <a:pt x="23498" y="222816"/>
                  </a:lnTo>
                  <a:lnTo>
                    <a:pt x="20346" y="210616"/>
                  </a:lnTo>
                  <a:lnTo>
                    <a:pt x="17079" y="197768"/>
                  </a:lnTo>
                  <a:lnTo>
                    <a:pt x="13732" y="184505"/>
                  </a:lnTo>
                  <a:lnTo>
                    <a:pt x="10335" y="170971"/>
                  </a:lnTo>
                  <a:lnTo>
                    <a:pt x="7071" y="157094"/>
                  </a:lnTo>
                  <a:lnTo>
                    <a:pt x="4259" y="142629"/>
                  </a:lnTo>
                  <a:lnTo>
                    <a:pt x="2040" y="127493"/>
                  </a:lnTo>
                  <a:lnTo>
                    <a:pt x="550" y="112072"/>
                  </a:lnTo>
                  <a:lnTo>
                    <a:pt x="0" y="97098"/>
                  </a:lnTo>
                  <a:lnTo>
                    <a:pt x="424" y="82963"/>
                  </a:lnTo>
                  <a:lnTo>
                    <a:pt x="2183" y="70031"/>
                  </a:lnTo>
                  <a:lnTo>
                    <a:pt x="6024" y="58797"/>
                  </a:lnTo>
                  <a:lnTo>
                    <a:pt x="12162" y="49356"/>
                  </a:lnTo>
                  <a:lnTo>
                    <a:pt x="20200" y="41491"/>
                  </a:lnTo>
                  <a:lnTo>
                    <a:pt x="29422" y="34877"/>
                  </a:lnTo>
                  <a:lnTo>
                    <a:pt x="39296" y="29202"/>
                  </a:lnTo>
                  <a:lnTo>
                    <a:pt x="49838" y="24370"/>
                  </a:lnTo>
                  <a:lnTo>
                    <a:pt x="61499" y="20487"/>
                  </a:lnTo>
                  <a:lnTo>
                    <a:pt x="74443" y="17533"/>
                  </a:lnTo>
                  <a:lnTo>
                    <a:pt x="88236" y="15209"/>
                  </a:lnTo>
                  <a:lnTo>
                    <a:pt x="102041" y="13033"/>
                  </a:lnTo>
                  <a:lnTo>
                    <a:pt x="115351" y="10719"/>
                  </a:lnTo>
                  <a:lnTo>
                    <a:pt x="127583" y="8324"/>
                  </a:lnTo>
                  <a:lnTo>
                    <a:pt x="139110" y="5917"/>
                  </a:lnTo>
                  <a:lnTo>
                    <a:pt x="150938" y="3281"/>
                  </a:lnTo>
                  <a:lnTo>
                    <a:pt x="164969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97661" y="2661867"/>
              <a:ext cx="296753" cy="539180"/>
            </a:xfrm>
            <a:custGeom>
              <a:avLst/>
              <a:gdLst/>
              <a:ahLst/>
              <a:cxnLst/>
              <a:rect l="0" t="0" r="0" b="0"/>
              <a:pathLst>
                <a:path w="296753" h="53918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9" y="36471"/>
                  </a:lnTo>
                  <a:lnTo>
                    <a:pt x="355" y="50664"/>
                  </a:lnTo>
                  <a:lnTo>
                    <a:pt x="1652" y="66289"/>
                  </a:lnTo>
                  <a:lnTo>
                    <a:pt x="4154" y="83265"/>
                  </a:lnTo>
                  <a:lnTo>
                    <a:pt x="7633" y="101366"/>
                  </a:lnTo>
                  <a:lnTo>
                    <a:pt x="11577" y="120335"/>
                  </a:lnTo>
                  <a:lnTo>
                    <a:pt x="15636" y="139928"/>
                  </a:lnTo>
                  <a:lnTo>
                    <a:pt x="19648" y="159471"/>
                  </a:lnTo>
                  <a:lnTo>
                    <a:pt x="23559" y="177905"/>
                  </a:lnTo>
                  <a:lnTo>
                    <a:pt x="27367" y="194747"/>
                  </a:lnTo>
                  <a:lnTo>
                    <a:pt x="30921" y="210191"/>
                  </a:lnTo>
                  <a:lnTo>
                    <a:pt x="33938" y="224799"/>
                  </a:lnTo>
                  <a:lnTo>
                    <a:pt x="36306" y="238997"/>
                  </a:lnTo>
                  <a:lnTo>
                    <a:pt x="38236" y="252858"/>
                  </a:lnTo>
                  <a:lnTo>
                    <a:pt x="40147" y="266187"/>
                  </a:lnTo>
                  <a:lnTo>
                    <a:pt x="42282" y="278908"/>
                  </a:lnTo>
                  <a:lnTo>
                    <a:pt x="44548" y="291233"/>
                  </a:lnTo>
                  <a:lnTo>
                    <a:pt x="46617" y="303576"/>
                  </a:lnTo>
                  <a:lnTo>
                    <a:pt x="48311" y="316171"/>
                  </a:lnTo>
                  <a:lnTo>
                    <a:pt x="49768" y="328919"/>
                  </a:lnTo>
                  <a:lnTo>
                    <a:pt x="51356" y="341483"/>
                  </a:lnTo>
                  <a:lnTo>
                    <a:pt x="53274" y="353691"/>
                  </a:lnTo>
                  <a:lnTo>
                    <a:pt x="55563" y="366009"/>
                  </a:lnTo>
                  <a:lnTo>
                    <a:pt x="58179" y="379410"/>
                  </a:lnTo>
                  <a:lnTo>
                    <a:pt x="61051" y="394348"/>
                  </a:lnTo>
                  <a:lnTo>
                    <a:pt x="64118" y="410466"/>
                  </a:lnTo>
                  <a:lnTo>
                    <a:pt x="67321" y="426903"/>
                  </a:lnTo>
                  <a:lnTo>
                    <a:pt x="70618" y="443109"/>
                  </a:lnTo>
                  <a:lnTo>
                    <a:pt x="73812" y="458887"/>
                  </a:lnTo>
                  <a:lnTo>
                    <a:pt x="76579" y="474234"/>
                  </a:lnTo>
                  <a:lnTo>
                    <a:pt x="78745" y="489118"/>
                  </a:lnTo>
                  <a:lnTo>
                    <a:pt x="79494" y="500055"/>
                  </a:lnTo>
                  <a:lnTo>
                    <a:pt x="78525" y="502649"/>
                  </a:lnTo>
                  <a:lnTo>
                    <a:pt x="77238" y="498318"/>
                  </a:lnTo>
                  <a:lnTo>
                    <a:pt x="76176" y="489486"/>
                  </a:lnTo>
                  <a:lnTo>
                    <a:pt x="75399" y="478119"/>
                  </a:lnTo>
                  <a:lnTo>
                    <a:pt x="74860" y="465424"/>
                  </a:lnTo>
                  <a:lnTo>
                    <a:pt x="74657" y="452056"/>
                  </a:lnTo>
                  <a:lnTo>
                    <a:pt x="75050" y="438352"/>
                  </a:lnTo>
                  <a:lnTo>
                    <a:pt x="76131" y="424485"/>
                  </a:lnTo>
                  <a:lnTo>
                    <a:pt x="77839" y="410703"/>
                  </a:lnTo>
                  <a:lnTo>
                    <a:pt x="80059" y="397355"/>
                  </a:lnTo>
                  <a:lnTo>
                    <a:pt x="82667" y="384596"/>
                  </a:lnTo>
                  <a:lnTo>
                    <a:pt x="85724" y="372567"/>
                  </a:lnTo>
                  <a:lnTo>
                    <a:pt x="89453" y="361480"/>
                  </a:lnTo>
                  <a:lnTo>
                    <a:pt x="93930" y="351354"/>
                  </a:lnTo>
                  <a:lnTo>
                    <a:pt x="99240" y="342061"/>
                  </a:lnTo>
                  <a:lnTo>
                    <a:pt x="105562" y="333425"/>
                  </a:lnTo>
                  <a:lnTo>
                    <a:pt x="112896" y="325287"/>
                  </a:lnTo>
                  <a:lnTo>
                    <a:pt x="121263" y="317836"/>
                  </a:lnTo>
                  <a:lnTo>
                    <a:pt x="130782" y="311584"/>
                  </a:lnTo>
                  <a:lnTo>
                    <a:pt x="141403" y="306721"/>
                  </a:lnTo>
                  <a:lnTo>
                    <a:pt x="152790" y="303456"/>
                  </a:lnTo>
                  <a:lnTo>
                    <a:pt x="164423" y="302163"/>
                  </a:lnTo>
                  <a:lnTo>
                    <a:pt x="175987" y="302853"/>
                  </a:lnTo>
                  <a:lnTo>
                    <a:pt x="187361" y="305248"/>
                  </a:lnTo>
                  <a:lnTo>
                    <a:pt x="198530" y="308982"/>
                  </a:lnTo>
                  <a:lnTo>
                    <a:pt x="209524" y="313720"/>
                  </a:lnTo>
                  <a:lnTo>
                    <a:pt x="220384" y="319508"/>
                  </a:lnTo>
                  <a:lnTo>
                    <a:pt x="231142" y="326748"/>
                  </a:lnTo>
                  <a:lnTo>
                    <a:pt x="241819" y="335539"/>
                  </a:lnTo>
                  <a:lnTo>
                    <a:pt x="252108" y="345544"/>
                  </a:lnTo>
                  <a:lnTo>
                    <a:pt x="261413" y="356177"/>
                  </a:lnTo>
                  <a:lnTo>
                    <a:pt x="269484" y="367033"/>
                  </a:lnTo>
                  <a:lnTo>
                    <a:pt x="276395" y="377915"/>
                  </a:lnTo>
                  <a:lnTo>
                    <a:pt x="282353" y="388746"/>
                  </a:lnTo>
                  <a:lnTo>
                    <a:pt x="287574" y="399511"/>
                  </a:lnTo>
                  <a:lnTo>
                    <a:pt x="291930" y="410214"/>
                  </a:lnTo>
                  <a:lnTo>
                    <a:pt x="294960" y="420867"/>
                  </a:lnTo>
                  <a:lnTo>
                    <a:pt x="296518" y="431482"/>
                  </a:lnTo>
                  <a:lnTo>
                    <a:pt x="296752" y="442071"/>
                  </a:lnTo>
                  <a:lnTo>
                    <a:pt x="295921" y="452640"/>
                  </a:lnTo>
                  <a:lnTo>
                    <a:pt x="294279" y="463192"/>
                  </a:lnTo>
                  <a:lnTo>
                    <a:pt x="291719" y="473567"/>
                  </a:lnTo>
                  <a:lnTo>
                    <a:pt x="287800" y="483460"/>
                  </a:lnTo>
                  <a:lnTo>
                    <a:pt x="282387" y="492739"/>
                  </a:lnTo>
                  <a:lnTo>
                    <a:pt x="275632" y="501274"/>
                  </a:lnTo>
                  <a:lnTo>
                    <a:pt x="267803" y="508862"/>
                  </a:lnTo>
                  <a:lnTo>
                    <a:pt x="259162" y="515484"/>
                  </a:lnTo>
                  <a:lnTo>
                    <a:pt x="249765" y="521270"/>
                  </a:lnTo>
                  <a:lnTo>
                    <a:pt x="239481" y="526399"/>
                  </a:lnTo>
                  <a:lnTo>
                    <a:pt x="228309" y="531029"/>
                  </a:lnTo>
                  <a:lnTo>
                    <a:pt x="216538" y="534971"/>
                  </a:lnTo>
                  <a:lnTo>
                    <a:pt x="204636" y="537714"/>
                  </a:lnTo>
                  <a:lnTo>
                    <a:pt x="192881" y="539077"/>
                  </a:lnTo>
                  <a:lnTo>
                    <a:pt x="181038" y="539179"/>
                  </a:lnTo>
                  <a:lnTo>
                    <a:pt x="168488" y="538258"/>
                  </a:lnTo>
                  <a:lnTo>
                    <a:pt x="154948" y="536570"/>
                  </a:lnTo>
                  <a:lnTo>
                    <a:pt x="141009" y="534479"/>
                  </a:lnTo>
                  <a:lnTo>
                    <a:pt x="126485" y="532252"/>
                  </a:lnTo>
                  <a:lnTo>
                    <a:pt x="108976" y="529697"/>
                  </a:lnTo>
                  <a:lnTo>
                    <a:pt x="84228" y="52642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39818" y="2896585"/>
              <a:ext cx="369821" cy="365407"/>
            </a:xfrm>
            <a:custGeom>
              <a:avLst/>
              <a:gdLst/>
              <a:ahLst/>
              <a:cxnLst/>
              <a:rect l="0" t="0" r="0" b="0"/>
              <a:pathLst>
                <a:path w="369821" h="365407">
                  <a:moveTo>
                    <a:pt x="284269" y="7438"/>
                  </a:moveTo>
                  <a:lnTo>
                    <a:pt x="272534" y="4571"/>
                  </a:lnTo>
                  <a:lnTo>
                    <a:pt x="261405" y="2429"/>
                  </a:lnTo>
                  <a:lnTo>
                    <a:pt x="249808" y="835"/>
                  </a:lnTo>
                  <a:lnTo>
                    <a:pt x="237646" y="0"/>
                  </a:lnTo>
                  <a:lnTo>
                    <a:pt x="224986" y="448"/>
                  </a:lnTo>
                  <a:lnTo>
                    <a:pt x="211929" y="2357"/>
                  </a:lnTo>
                  <a:lnTo>
                    <a:pt x="198577" y="5594"/>
                  </a:lnTo>
                  <a:lnTo>
                    <a:pt x="185013" y="9903"/>
                  </a:lnTo>
                  <a:lnTo>
                    <a:pt x="171302" y="15021"/>
                  </a:lnTo>
                  <a:lnTo>
                    <a:pt x="157656" y="20727"/>
                  </a:lnTo>
                  <a:lnTo>
                    <a:pt x="144414" y="26848"/>
                  </a:lnTo>
                  <a:lnTo>
                    <a:pt x="131733" y="33257"/>
                  </a:lnTo>
                  <a:lnTo>
                    <a:pt x="119760" y="39864"/>
                  </a:lnTo>
                  <a:lnTo>
                    <a:pt x="108712" y="46605"/>
                  </a:lnTo>
                  <a:lnTo>
                    <a:pt x="98613" y="53438"/>
                  </a:lnTo>
                  <a:lnTo>
                    <a:pt x="89338" y="60331"/>
                  </a:lnTo>
                  <a:lnTo>
                    <a:pt x="80716" y="67267"/>
                  </a:lnTo>
                  <a:lnTo>
                    <a:pt x="72577" y="74235"/>
                  </a:lnTo>
                  <a:lnTo>
                    <a:pt x="64786" y="81389"/>
                  </a:lnTo>
                  <a:lnTo>
                    <a:pt x="57240" y="89032"/>
                  </a:lnTo>
                  <a:lnTo>
                    <a:pt x="49877" y="97287"/>
                  </a:lnTo>
                  <a:lnTo>
                    <a:pt x="43136" y="106121"/>
                  </a:lnTo>
                  <a:lnTo>
                    <a:pt x="37901" y="115429"/>
                  </a:lnTo>
                  <a:lnTo>
                    <a:pt x="34542" y="125090"/>
                  </a:lnTo>
                  <a:lnTo>
                    <a:pt x="33272" y="134678"/>
                  </a:lnTo>
                  <a:lnTo>
                    <a:pt x="34390" y="143503"/>
                  </a:lnTo>
                  <a:lnTo>
                    <a:pt x="37813" y="151239"/>
                  </a:lnTo>
                  <a:lnTo>
                    <a:pt x="43178" y="157584"/>
                  </a:lnTo>
                  <a:lnTo>
                    <a:pt x="50052" y="162096"/>
                  </a:lnTo>
                  <a:lnTo>
                    <a:pt x="58037" y="164721"/>
                  </a:lnTo>
                  <a:lnTo>
                    <a:pt x="66818" y="165705"/>
                  </a:lnTo>
                  <a:lnTo>
                    <a:pt x="76156" y="165394"/>
                  </a:lnTo>
                  <a:lnTo>
                    <a:pt x="85878" y="164117"/>
                  </a:lnTo>
                  <a:lnTo>
                    <a:pt x="95863" y="162145"/>
                  </a:lnTo>
                  <a:lnTo>
                    <a:pt x="106025" y="159686"/>
                  </a:lnTo>
                  <a:lnTo>
                    <a:pt x="116317" y="156888"/>
                  </a:lnTo>
                  <a:lnTo>
                    <a:pt x="127027" y="153859"/>
                  </a:lnTo>
                  <a:lnTo>
                    <a:pt x="138743" y="150672"/>
                  </a:lnTo>
                  <a:lnTo>
                    <a:pt x="151700" y="147380"/>
                  </a:lnTo>
                  <a:lnTo>
                    <a:pt x="165658" y="144016"/>
                  </a:lnTo>
                  <a:lnTo>
                    <a:pt x="180098" y="140603"/>
                  </a:lnTo>
                  <a:lnTo>
                    <a:pt x="194664" y="137163"/>
                  </a:lnTo>
                  <a:lnTo>
                    <a:pt x="209188" y="133870"/>
                  </a:lnTo>
                  <a:lnTo>
                    <a:pt x="223619" y="131038"/>
                  </a:lnTo>
                  <a:lnTo>
                    <a:pt x="237949" y="128810"/>
                  </a:lnTo>
                  <a:lnTo>
                    <a:pt x="252029" y="127485"/>
                  </a:lnTo>
                  <a:lnTo>
                    <a:pt x="265569" y="127577"/>
                  </a:lnTo>
                  <a:lnTo>
                    <a:pt x="278454" y="129236"/>
                  </a:lnTo>
                  <a:lnTo>
                    <a:pt x="290566" y="132299"/>
                  </a:lnTo>
                  <a:lnTo>
                    <a:pt x="301708" y="136490"/>
                  </a:lnTo>
                  <a:lnTo>
                    <a:pt x="311870" y="141533"/>
                  </a:lnTo>
                  <a:lnTo>
                    <a:pt x="321186" y="147357"/>
                  </a:lnTo>
                  <a:lnTo>
                    <a:pt x="329838" y="154090"/>
                  </a:lnTo>
                  <a:lnTo>
                    <a:pt x="337991" y="161727"/>
                  </a:lnTo>
                  <a:lnTo>
                    <a:pt x="345622" y="170143"/>
                  </a:lnTo>
                  <a:lnTo>
                    <a:pt x="352528" y="179170"/>
                  </a:lnTo>
                  <a:lnTo>
                    <a:pt x="358647" y="188656"/>
                  </a:lnTo>
                  <a:lnTo>
                    <a:pt x="363739" y="198636"/>
                  </a:lnTo>
                  <a:lnTo>
                    <a:pt x="367330" y="209321"/>
                  </a:lnTo>
                  <a:lnTo>
                    <a:pt x="369296" y="220765"/>
                  </a:lnTo>
                  <a:lnTo>
                    <a:pt x="369820" y="232721"/>
                  </a:lnTo>
                  <a:lnTo>
                    <a:pt x="369191" y="244747"/>
                  </a:lnTo>
                  <a:lnTo>
                    <a:pt x="367684" y="256572"/>
                  </a:lnTo>
                  <a:lnTo>
                    <a:pt x="365047" y="267952"/>
                  </a:lnTo>
                  <a:lnTo>
                    <a:pt x="360542" y="278595"/>
                  </a:lnTo>
                  <a:lnTo>
                    <a:pt x="353922" y="288413"/>
                  </a:lnTo>
                  <a:lnTo>
                    <a:pt x="345545" y="297328"/>
                  </a:lnTo>
                  <a:lnTo>
                    <a:pt x="336088" y="305178"/>
                  </a:lnTo>
                  <a:lnTo>
                    <a:pt x="326051" y="311974"/>
                  </a:lnTo>
                  <a:lnTo>
                    <a:pt x="315399" y="317710"/>
                  </a:lnTo>
                  <a:lnTo>
                    <a:pt x="303664" y="322272"/>
                  </a:lnTo>
                  <a:lnTo>
                    <a:pt x="290665" y="325714"/>
                  </a:lnTo>
                  <a:lnTo>
                    <a:pt x="276665" y="328213"/>
                  </a:lnTo>
                  <a:lnTo>
                    <a:pt x="262190" y="329982"/>
                  </a:lnTo>
                  <a:lnTo>
                    <a:pt x="247592" y="331212"/>
                  </a:lnTo>
                  <a:lnTo>
                    <a:pt x="232875" y="332057"/>
                  </a:lnTo>
                  <a:lnTo>
                    <a:pt x="217782" y="332633"/>
                  </a:lnTo>
                  <a:lnTo>
                    <a:pt x="202184" y="333023"/>
                  </a:lnTo>
                  <a:lnTo>
                    <a:pt x="186100" y="333286"/>
                  </a:lnTo>
                  <a:lnTo>
                    <a:pt x="169609" y="333463"/>
                  </a:lnTo>
                  <a:lnTo>
                    <a:pt x="152817" y="333586"/>
                  </a:lnTo>
                  <a:lnTo>
                    <a:pt x="136132" y="333839"/>
                  </a:lnTo>
                  <a:lnTo>
                    <a:pt x="120236" y="334540"/>
                  </a:lnTo>
                  <a:lnTo>
                    <a:pt x="105432" y="335833"/>
                  </a:lnTo>
                  <a:lnTo>
                    <a:pt x="91526" y="337855"/>
                  </a:lnTo>
                  <a:lnTo>
                    <a:pt x="78034" y="340816"/>
                  </a:lnTo>
                  <a:lnTo>
                    <a:pt x="64632" y="344727"/>
                  </a:lnTo>
                  <a:lnTo>
                    <a:pt x="51587" y="349152"/>
                  </a:lnTo>
                  <a:lnTo>
                    <a:pt x="38283" y="353739"/>
                  </a:lnTo>
                  <a:lnTo>
                    <a:pt x="22426" y="358890"/>
                  </a:lnTo>
                  <a:lnTo>
                    <a:pt x="0" y="36540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574399" y="231626"/>
            <a:ext cx="7248275" cy="724173"/>
            <a:chOff x="574399" y="231626"/>
            <a:chExt cx="7248275" cy="724173"/>
          </a:xfrm>
        </p:grpSpPr>
        <p:sp>
          <p:nvSpPr>
            <p:cNvPr id="2" name="Freeform 1"/>
            <p:cNvSpPr/>
            <p:nvPr/>
          </p:nvSpPr>
          <p:spPr>
            <a:xfrm>
              <a:off x="574399" y="248606"/>
              <a:ext cx="236296" cy="541032"/>
            </a:xfrm>
            <a:custGeom>
              <a:avLst/>
              <a:gdLst/>
              <a:ahLst/>
              <a:cxnLst/>
              <a:rect l="0" t="0" r="0" b="0"/>
              <a:pathLst>
                <a:path w="236296" h="541032">
                  <a:moveTo>
                    <a:pt x="25725" y="119891"/>
                  </a:moveTo>
                  <a:lnTo>
                    <a:pt x="28592" y="134493"/>
                  </a:lnTo>
                  <a:lnTo>
                    <a:pt x="30734" y="147764"/>
                  </a:lnTo>
                  <a:lnTo>
                    <a:pt x="32337" y="160965"/>
                  </a:lnTo>
                  <a:lnTo>
                    <a:pt x="33517" y="174307"/>
                  </a:lnTo>
                  <a:lnTo>
                    <a:pt x="34366" y="187815"/>
                  </a:lnTo>
                  <a:lnTo>
                    <a:pt x="34963" y="201483"/>
                  </a:lnTo>
                  <a:lnTo>
                    <a:pt x="35378" y="215767"/>
                  </a:lnTo>
                  <a:lnTo>
                    <a:pt x="35662" y="231562"/>
                  </a:lnTo>
                  <a:lnTo>
                    <a:pt x="35851" y="249216"/>
                  </a:lnTo>
                  <a:lnTo>
                    <a:pt x="35809" y="268124"/>
                  </a:lnTo>
                  <a:lnTo>
                    <a:pt x="35249" y="287047"/>
                  </a:lnTo>
                  <a:lnTo>
                    <a:pt x="34059" y="305267"/>
                  </a:lnTo>
                  <a:lnTo>
                    <a:pt x="32446" y="323075"/>
                  </a:lnTo>
                  <a:lnTo>
                    <a:pt x="30825" y="341463"/>
                  </a:lnTo>
                  <a:lnTo>
                    <a:pt x="29435" y="360965"/>
                  </a:lnTo>
                  <a:lnTo>
                    <a:pt x="28181" y="380995"/>
                  </a:lnTo>
                  <a:lnTo>
                    <a:pt x="26733" y="400163"/>
                  </a:lnTo>
                  <a:lnTo>
                    <a:pt x="24907" y="417734"/>
                  </a:lnTo>
                  <a:lnTo>
                    <a:pt x="22680" y="433958"/>
                  </a:lnTo>
                  <a:lnTo>
                    <a:pt x="20106" y="449681"/>
                  </a:lnTo>
                  <a:lnTo>
                    <a:pt x="17261" y="465475"/>
                  </a:lnTo>
                  <a:lnTo>
                    <a:pt x="14214" y="481406"/>
                  </a:lnTo>
                  <a:lnTo>
                    <a:pt x="11022" y="497202"/>
                  </a:lnTo>
                  <a:lnTo>
                    <a:pt x="7726" y="512596"/>
                  </a:lnTo>
                  <a:lnTo>
                    <a:pt x="4258" y="524197"/>
                  </a:lnTo>
                  <a:lnTo>
                    <a:pt x="1297" y="527881"/>
                  </a:lnTo>
                  <a:lnTo>
                    <a:pt x="0" y="525092"/>
                  </a:lnTo>
                  <a:lnTo>
                    <a:pt x="103" y="517920"/>
                  </a:lnTo>
                  <a:lnTo>
                    <a:pt x="847" y="507655"/>
                  </a:lnTo>
                  <a:lnTo>
                    <a:pt x="1729" y="495164"/>
                  </a:lnTo>
                  <a:lnTo>
                    <a:pt x="2684" y="480925"/>
                  </a:lnTo>
                  <a:lnTo>
                    <a:pt x="3955" y="465105"/>
                  </a:lnTo>
                  <a:lnTo>
                    <a:pt x="5672" y="447915"/>
                  </a:lnTo>
                  <a:lnTo>
                    <a:pt x="7832" y="429629"/>
                  </a:lnTo>
                  <a:lnTo>
                    <a:pt x="10364" y="410516"/>
                  </a:lnTo>
                  <a:lnTo>
                    <a:pt x="13182" y="390803"/>
                  </a:lnTo>
                  <a:lnTo>
                    <a:pt x="16212" y="370666"/>
                  </a:lnTo>
                  <a:lnTo>
                    <a:pt x="19392" y="350234"/>
                  </a:lnTo>
                  <a:lnTo>
                    <a:pt x="22673" y="329599"/>
                  </a:lnTo>
                  <a:lnTo>
                    <a:pt x="25858" y="308827"/>
                  </a:lnTo>
                  <a:lnTo>
                    <a:pt x="28617" y="287961"/>
                  </a:lnTo>
                  <a:lnTo>
                    <a:pt x="30809" y="267046"/>
                  </a:lnTo>
                  <a:lnTo>
                    <a:pt x="32619" y="246593"/>
                  </a:lnTo>
                  <a:lnTo>
                    <a:pt x="34450" y="227538"/>
                  </a:lnTo>
                  <a:lnTo>
                    <a:pt x="36531" y="210265"/>
                  </a:lnTo>
                  <a:lnTo>
                    <a:pt x="38761" y="194192"/>
                  </a:lnTo>
                  <a:lnTo>
                    <a:pt x="40805" y="178097"/>
                  </a:lnTo>
                  <a:lnTo>
                    <a:pt x="42482" y="161273"/>
                  </a:lnTo>
                  <a:lnTo>
                    <a:pt x="43930" y="144021"/>
                  </a:lnTo>
                  <a:lnTo>
                    <a:pt x="45509" y="127337"/>
                  </a:lnTo>
                  <a:lnTo>
                    <a:pt x="47422" y="111773"/>
                  </a:lnTo>
                  <a:lnTo>
                    <a:pt x="49708" y="97237"/>
                  </a:lnTo>
                  <a:lnTo>
                    <a:pt x="52321" y="83261"/>
                  </a:lnTo>
                  <a:lnTo>
                    <a:pt x="55189" y="69494"/>
                  </a:lnTo>
                  <a:lnTo>
                    <a:pt x="58080" y="55756"/>
                  </a:lnTo>
                  <a:lnTo>
                    <a:pt x="60635" y="41979"/>
                  </a:lnTo>
                  <a:lnTo>
                    <a:pt x="62692" y="28173"/>
                  </a:lnTo>
                  <a:lnTo>
                    <a:pt x="64600" y="15327"/>
                  </a:lnTo>
                  <a:lnTo>
                    <a:pt x="67750" y="5423"/>
                  </a:lnTo>
                  <a:lnTo>
                    <a:pt x="72582" y="47"/>
                  </a:lnTo>
                  <a:lnTo>
                    <a:pt x="77662" y="0"/>
                  </a:lnTo>
                  <a:lnTo>
                    <a:pt x="82446" y="4724"/>
                  </a:lnTo>
                  <a:lnTo>
                    <a:pt x="87054" y="13197"/>
                  </a:lnTo>
                  <a:lnTo>
                    <a:pt x="91859" y="24441"/>
                  </a:lnTo>
                  <a:lnTo>
                    <a:pt x="97063" y="37656"/>
                  </a:lnTo>
                  <a:lnTo>
                    <a:pt x="102528" y="52084"/>
                  </a:lnTo>
                  <a:lnTo>
                    <a:pt x="107891" y="66989"/>
                  </a:lnTo>
                  <a:lnTo>
                    <a:pt x="112941" y="81953"/>
                  </a:lnTo>
                  <a:lnTo>
                    <a:pt x="117636" y="97290"/>
                  </a:lnTo>
                  <a:lnTo>
                    <a:pt x="122016" y="113880"/>
                  </a:lnTo>
                  <a:lnTo>
                    <a:pt x="126145" y="132112"/>
                  </a:lnTo>
                  <a:lnTo>
                    <a:pt x="130087" y="151427"/>
                  </a:lnTo>
                  <a:lnTo>
                    <a:pt x="133895" y="170634"/>
                  </a:lnTo>
                  <a:lnTo>
                    <a:pt x="137608" y="189034"/>
                  </a:lnTo>
                  <a:lnTo>
                    <a:pt x="141256" y="206456"/>
                  </a:lnTo>
                  <a:lnTo>
                    <a:pt x="144858" y="222990"/>
                  </a:lnTo>
                  <a:lnTo>
                    <a:pt x="148430" y="238806"/>
                  </a:lnTo>
                  <a:lnTo>
                    <a:pt x="151982" y="253918"/>
                  </a:lnTo>
                  <a:lnTo>
                    <a:pt x="155520" y="268168"/>
                  </a:lnTo>
                  <a:lnTo>
                    <a:pt x="159048" y="281546"/>
                  </a:lnTo>
                  <a:lnTo>
                    <a:pt x="162570" y="294330"/>
                  </a:lnTo>
                  <a:lnTo>
                    <a:pt x="166088" y="306989"/>
                  </a:lnTo>
                  <a:lnTo>
                    <a:pt x="169603" y="319801"/>
                  </a:lnTo>
                  <a:lnTo>
                    <a:pt x="173116" y="332695"/>
                  </a:lnTo>
                  <a:lnTo>
                    <a:pt x="176628" y="345358"/>
                  </a:lnTo>
                  <a:lnTo>
                    <a:pt x="180140" y="357620"/>
                  </a:lnTo>
                  <a:lnTo>
                    <a:pt x="183650" y="369464"/>
                  </a:lnTo>
                  <a:lnTo>
                    <a:pt x="187160" y="380950"/>
                  </a:lnTo>
                  <a:lnTo>
                    <a:pt x="190670" y="392157"/>
                  </a:lnTo>
                  <a:lnTo>
                    <a:pt x="194180" y="403158"/>
                  </a:lnTo>
                  <a:lnTo>
                    <a:pt x="197690" y="414011"/>
                  </a:lnTo>
                  <a:lnTo>
                    <a:pt x="201200" y="424765"/>
                  </a:lnTo>
                  <a:lnTo>
                    <a:pt x="204709" y="435617"/>
                  </a:lnTo>
                  <a:lnTo>
                    <a:pt x="208219" y="446895"/>
                  </a:lnTo>
                  <a:lnTo>
                    <a:pt x="211728" y="458740"/>
                  </a:lnTo>
                  <a:lnTo>
                    <a:pt x="215238" y="470966"/>
                  </a:lnTo>
                  <a:lnTo>
                    <a:pt x="218747" y="483174"/>
                  </a:lnTo>
                  <a:lnTo>
                    <a:pt x="222252" y="495112"/>
                  </a:lnTo>
                  <a:lnTo>
                    <a:pt x="225601" y="506267"/>
                  </a:lnTo>
                  <a:lnTo>
                    <a:pt x="228826" y="516880"/>
                  </a:lnTo>
                  <a:lnTo>
                    <a:pt x="232210" y="527880"/>
                  </a:lnTo>
                  <a:lnTo>
                    <a:pt x="236295" y="541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61065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4" y="6617"/>
                  </a:lnTo>
                  <a:lnTo>
                    <a:pt x="98217" y="7970"/>
                  </a:lnTo>
                  <a:lnTo>
                    <a:pt x="87054" y="9467"/>
                  </a:lnTo>
                  <a:lnTo>
                    <a:pt x="75848" y="11313"/>
                  </a:lnTo>
                  <a:lnTo>
                    <a:pt x="64611" y="13390"/>
                  </a:lnTo>
                  <a:lnTo>
                    <a:pt x="51712" y="15546"/>
                  </a:lnTo>
                  <a:lnTo>
                    <a:pt x="32668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31834" y="452725"/>
              <a:ext cx="178985" cy="333049"/>
            </a:xfrm>
            <a:custGeom>
              <a:avLst/>
              <a:gdLst/>
              <a:ahLst/>
              <a:cxnLst/>
              <a:rect l="0" t="0" r="0" b="0"/>
              <a:pathLst>
                <a:path w="178985" h="333049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8" y="41070"/>
                  </a:lnTo>
                  <a:lnTo>
                    <a:pt x="4041" y="54238"/>
                  </a:lnTo>
                  <a:lnTo>
                    <a:pt x="7005" y="67099"/>
                  </a:lnTo>
                  <a:lnTo>
                    <a:pt x="10925" y="79504"/>
                  </a:lnTo>
                  <a:lnTo>
                    <a:pt x="15674" y="91617"/>
                  </a:lnTo>
                  <a:lnTo>
                    <a:pt x="21078" y="103818"/>
                  </a:lnTo>
                  <a:lnTo>
                    <a:pt x="26965" y="116329"/>
                  </a:lnTo>
                  <a:lnTo>
                    <a:pt x="33034" y="129359"/>
                  </a:lnTo>
                  <a:lnTo>
                    <a:pt x="38875" y="143177"/>
                  </a:lnTo>
                  <a:lnTo>
                    <a:pt x="44285" y="157846"/>
                  </a:lnTo>
                  <a:lnTo>
                    <a:pt x="49409" y="173104"/>
                  </a:lnTo>
                  <a:lnTo>
                    <a:pt x="54617" y="188493"/>
                  </a:lnTo>
                  <a:lnTo>
                    <a:pt x="60123" y="203730"/>
                  </a:lnTo>
                  <a:lnTo>
                    <a:pt x="65976" y="218723"/>
                  </a:lnTo>
                  <a:lnTo>
                    <a:pt x="72138" y="233476"/>
                  </a:lnTo>
                  <a:lnTo>
                    <a:pt x="78542" y="248025"/>
                  </a:lnTo>
                  <a:lnTo>
                    <a:pt x="84961" y="262253"/>
                  </a:lnTo>
                  <a:lnTo>
                    <a:pt x="91037" y="275894"/>
                  </a:lnTo>
                  <a:lnTo>
                    <a:pt x="96607" y="288847"/>
                  </a:lnTo>
                  <a:lnTo>
                    <a:pt x="101837" y="301003"/>
                  </a:lnTo>
                  <a:lnTo>
                    <a:pt x="107116" y="312176"/>
                  </a:lnTo>
                  <a:lnTo>
                    <a:pt x="112672" y="322315"/>
                  </a:lnTo>
                  <a:lnTo>
                    <a:pt x="118601" y="330020"/>
                  </a:lnTo>
                  <a:lnTo>
                    <a:pt x="124223" y="333048"/>
                  </a:lnTo>
                  <a:lnTo>
                    <a:pt x="128620" y="331340"/>
                  </a:lnTo>
                  <a:lnTo>
                    <a:pt x="132141" y="325888"/>
                  </a:lnTo>
                  <a:lnTo>
                    <a:pt x="135287" y="317729"/>
                  </a:lnTo>
                  <a:lnTo>
                    <a:pt x="138184" y="307681"/>
                  </a:lnTo>
                  <a:lnTo>
                    <a:pt x="140650" y="296336"/>
                  </a:lnTo>
                  <a:lnTo>
                    <a:pt x="142596" y="284100"/>
                  </a:lnTo>
                  <a:lnTo>
                    <a:pt x="144217" y="270932"/>
                  </a:lnTo>
                  <a:lnTo>
                    <a:pt x="145909" y="256412"/>
                  </a:lnTo>
                  <a:lnTo>
                    <a:pt x="147892" y="240421"/>
                  </a:lnTo>
                  <a:lnTo>
                    <a:pt x="150053" y="223442"/>
                  </a:lnTo>
                  <a:lnTo>
                    <a:pt x="152050" y="206351"/>
                  </a:lnTo>
                  <a:lnTo>
                    <a:pt x="153694" y="189669"/>
                  </a:lnTo>
                  <a:lnTo>
                    <a:pt x="155120" y="173554"/>
                  </a:lnTo>
                  <a:lnTo>
                    <a:pt x="156684" y="157972"/>
                  </a:lnTo>
                  <a:lnTo>
                    <a:pt x="158588" y="142831"/>
                  </a:lnTo>
                  <a:lnTo>
                    <a:pt x="160867" y="128188"/>
                  </a:lnTo>
                  <a:lnTo>
                    <a:pt x="163476" y="114261"/>
                  </a:lnTo>
                  <a:lnTo>
                    <a:pt x="166340" y="101113"/>
                  </a:lnTo>
                  <a:lnTo>
                    <a:pt x="169241" y="88725"/>
                  </a:lnTo>
                  <a:lnTo>
                    <a:pt x="172109" y="75652"/>
                  </a:lnTo>
                  <a:lnTo>
                    <a:pt x="175194" y="58512"/>
                  </a:lnTo>
                  <a:lnTo>
                    <a:pt x="17898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73989" y="518914"/>
              <a:ext cx="178986" cy="258688"/>
            </a:xfrm>
            <a:custGeom>
              <a:avLst/>
              <a:gdLst/>
              <a:ahLst/>
              <a:cxnLst/>
              <a:rect l="0" t="0" r="0" b="0"/>
              <a:pathLst>
                <a:path w="178986" h="258688">
                  <a:moveTo>
                    <a:pt x="0" y="70681"/>
                  </a:moveTo>
                  <a:lnTo>
                    <a:pt x="3001" y="79483"/>
                  </a:lnTo>
                  <a:lnTo>
                    <a:pt x="6423" y="87829"/>
                  </a:lnTo>
                  <a:lnTo>
                    <a:pt x="10624" y="96519"/>
                  </a:lnTo>
                  <a:lnTo>
                    <a:pt x="15697" y="105294"/>
                  </a:lnTo>
                  <a:lnTo>
                    <a:pt x="21827" y="113493"/>
                  </a:lnTo>
                  <a:lnTo>
                    <a:pt x="29015" y="120774"/>
                  </a:lnTo>
                  <a:lnTo>
                    <a:pt x="37275" y="126964"/>
                  </a:lnTo>
                  <a:lnTo>
                    <a:pt x="46718" y="131896"/>
                  </a:lnTo>
                  <a:lnTo>
                    <a:pt x="57287" y="135604"/>
                  </a:lnTo>
                  <a:lnTo>
                    <a:pt x="68637" y="137787"/>
                  </a:lnTo>
                  <a:lnTo>
                    <a:pt x="80247" y="137754"/>
                  </a:lnTo>
                  <a:lnTo>
                    <a:pt x="91784" y="135324"/>
                  </a:lnTo>
                  <a:lnTo>
                    <a:pt x="102801" y="130761"/>
                  </a:lnTo>
                  <a:lnTo>
                    <a:pt x="112666" y="124494"/>
                  </a:lnTo>
                  <a:lnTo>
                    <a:pt x="121145" y="116943"/>
                  </a:lnTo>
                  <a:lnTo>
                    <a:pt x="128176" y="108299"/>
                  </a:lnTo>
                  <a:lnTo>
                    <a:pt x="133690" y="98529"/>
                  </a:lnTo>
                  <a:lnTo>
                    <a:pt x="137805" y="87706"/>
                  </a:lnTo>
                  <a:lnTo>
                    <a:pt x="140604" y="76170"/>
                  </a:lnTo>
                  <a:lnTo>
                    <a:pt x="142051" y="64427"/>
                  </a:lnTo>
                  <a:lnTo>
                    <a:pt x="142246" y="52791"/>
                  </a:lnTo>
                  <a:lnTo>
                    <a:pt x="141244" y="41538"/>
                  </a:lnTo>
                  <a:lnTo>
                    <a:pt x="138977" y="30980"/>
                  </a:lnTo>
                  <a:lnTo>
                    <a:pt x="135517" y="21228"/>
                  </a:lnTo>
                  <a:lnTo>
                    <a:pt x="130737" y="12697"/>
                  </a:lnTo>
                  <a:lnTo>
                    <a:pt x="124247" y="6169"/>
                  </a:lnTo>
                  <a:lnTo>
                    <a:pt x="115994" y="1900"/>
                  </a:lnTo>
                  <a:lnTo>
                    <a:pt x="106368" y="0"/>
                  </a:lnTo>
                  <a:lnTo>
                    <a:pt x="95997" y="686"/>
                  </a:lnTo>
                  <a:lnTo>
                    <a:pt x="85329" y="3815"/>
                  </a:lnTo>
                  <a:lnTo>
                    <a:pt x="74916" y="8981"/>
                  </a:lnTo>
                  <a:lnTo>
                    <a:pt x="65463" y="15720"/>
                  </a:lnTo>
                  <a:lnTo>
                    <a:pt x="57260" y="23616"/>
                  </a:lnTo>
                  <a:lnTo>
                    <a:pt x="50245" y="32336"/>
                  </a:lnTo>
                  <a:lnTo>
                    <a:pt x="44210" y="41634"/>
                  </a:lnTo>
                  <a:lnTo>
                    <a:pt x="38924" y="51333"/>
                  </a:lnTo>
                  <a:lnTo>
                    <a:pt x="34183" y="61473"/>
                  </a:lnTo>
                  <a:lnTo>
                    <a:pt x="29830" y="72272"/>
                  </a:lnTo>
                  <a:lnTo>
                    <a:pt x="25751" y="83800"/>
                  </a:lnTo>
                  <a:lnTo>
                    <a:pt x="22027" y="95984"/>
                  </a:lnTo>
                  <a:lnTo>
                    <a:pt x="18904" y="108696"/>
                  </a:lnTo>
                  <a:lnTo>
                    <a:pt x="16477" y="121800"/>
                  </a:lnTo>
                  <a:lnTo>
                    <a:pt x="14848" y="135023"/>
                  </a:lnTo>
                  <a:lnTo>
                    <a:pt x="14205" y="147974"/>
                  </a:lnTo>
                  <a:lnTo>
                    <a:pt x="14556" y="160456"/>
                  </a:lnTo>
                  <a:lnTo>
                    <a:pt x="15928" y="172295"/>
                  </a:lnTo>
                  <a:lnTo>
                    <a:pt x="18444" y="183252"/>
                  </a:lnTo>
                  <a:lnTo>
                    <a:pt x="22063" y="193290"/>
                  </a:lnTo>
                  <a:lnTo>
                    <a:pt x="26610" y="202523"/>
                  </a:lnTo>
                  <a:lnTo>
                    <a:pt x="31878" y="211120"/>
                  </a:lnTo>
                  <a:lnTo>
                    <a:pt x="37684" y="219240"/>
                  </a:lnTo>
                  <a:lnTo>
                    <a:pt x="44039" y="227018"/>
                  </a:lnTo>
                  <a:lnTo>
                    <a:pt x="51136" y="234556"/>
                  </a:lnTo>
                  <a:lnTo>
                    <a:pt x="59026" y="241913"/>
                  </a:lnTo>
                  <a:lnTo>
                    <a:pt x="67783" y="248650"/>
                  </a:lnTo>
                  <a:lnTo>
                    <a:pt x="77572" y="253884"/>
                  </a:lnTo>
                  <a:lnTo>
                    <a:pt x="88373" y="257246"/>
                  </a:lnTo>
                  <a:lnTo>
                    <a:pt x="99712" y="258687"/>
                  </a:lnTo>
                  <a:lnTo>
                    <a:pt x="110782" y="258217"/>
                  </a:lnTo>
                  <a:lnTo>
                    <a:pt x="121150" y="256046"/>
                  </a:lnTo>
                  <a:lnTo>
                    <a:pt x="130736" y="252506"/>
                  </a:lnTo>
                  <a:lnTo>
                    <a:pt x="139635" y="247930"/>
                  </a:lnTo>
                  <a:lnTo>
                    <a:pt x="147981" y="242609"/>
                  </a:lnTo>
                  <a:lnTo>
                    <a:pt x="155613" y="237070"/>
                  </a:lnTo>
                  <a:lnTo>
                    <a:pt x="162808" y="231533"/>
                  </a:lnTo>
                  <a:lnTo>
                    <a:pt x="170200" y="225518"/>
                  </a:lnTo>
                  <a:lnTo>
                    <a:pt x="178985" y="218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16145" y="515896"/>
              <a:ext cx="147400" cy="211196"/>
            </a:xfrm>
            <a:custGeom>
              <a:avLst/>
              <a:gdLst/>
              <a:ahLst/>
              <a:cxnLst/>
              <a:rect l="0" t="0" r="0" b="0"/>
              <a:pathLst>
                <a:path w="147400" h="211196">
                  <a:moveTo>
                    <a:pt x="0" y="126342"/>
                  </a:moveTo>
                  <a:lnTo>
                    <a:pt x="134" y="138077"/>
                  </a:lnTo>
                  <a:lnTo>
                    <a:pt x="1414" y="149206"/>
                  </a:lnTo>
                  <a:lnTo>
                    <a:pt x="4002" y="160804"/>
                  </a:lnTo>
                  <a:lnTo>
                    <a:pt x="7549" y="172965"/>
                  </a:lnTo>
                  <a:lnTo>
                    <a:pt x="11534" y="185625"/>
                  </a:lnTo>
                  <a:lnTo>
                    <a:pt x="15590" y="198586"/>
                  </a:lnTo>
                  <a:lnTo>
                    <a:pt x="18757" y="208419"/>
                  </a:lnTo>
                  <a:lnTo>
                    <a:pt x="19942" y="211195"/>
                  </a:lnTo>
                  <a:lnTo>
                    <a:pt x="19436" y="208644"/>
                  </a:lnTo>
                  <a:lnTo>
                    <a:pt x="17972" y="202702"/>
                  </a:lnTo>
                  <a:lnTo>
                    <a:pt x="16282" y="194396"/>
                  </a:lnTo>
                  <a:lnTo>
                    <a:pt x="14769" y="184378"/>
                  </a:lnTo>
                  <a:lnTo>
                    <a:pt x="13729" y="173293"/>
                  </a:lnTo>
                  <a:lnTo>
                    <a:pt x="13468" y="161808"/>
                  </a:lnTo>
                  <a:lnTo>
                    <a:pt x="14066" y="150315"/>
                  </a:lnTo>
                  <a:lnTo>
                    <a:pt x="15429" y="138806"/>
                  </a:lnTo>
                  <a:lnTo>
                    <a:pt x="17405" y="127007"/>
                  </a:lnTo>
                  <a:lnTo>
                    <a:pt x="19851" y="114778"/>
                  </a:lnTo>
                  <a:lnTo>
                    <a:pt x="22965" y="102445"/>
                  </a:lnTo>
                  <a:lnTo>
                    <a:pt x="27266" y="90690"/>
                  </a:lnTo>
                  <a:lnTo>
                    <a:pt x="32938" y="79856"/>
                  </a:lnTo>
                  <a:lnTo>
                    <a:pt x="39867" y="69953"/>
                  </a:lnTo>
                  <a:lnTo>
                    <a:pt x="47813" y="60841"/>
                  </a:lnTo>
                  <a:lnTo>
                    <a:pt x="56534" y="52346"/>
                  </a:lnTo>
                  <a:lnTo>
                    <a:pt x="65983" y="44471"/>
                  </a:lnTo>
                  <a:lnTo>
                    <a:pt x="76303" y="37394"/>
                  </a:lnTo>
                  <a:lnTo>
                    <a:pt x="87489" y="31147"/>
                  </a:lnTo>
                  <a:lnTo>
                    <a:pt x="99004" y="25582"/>
                  </a:lnTo>
                  <a:lnTo>
                    <a:pt x="111099" y="19802"/>
                  </a:lnTo>
                  <a:lnTo>
                    <a:pt x="125953" y="1218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7243" y="326383"/>
              <a:ext cx="231669" cy="419196"/>
            </a:xfrm>
            <a:custGeom>
              <a:avLst/>
              <a:gdLst/>
              <a:ahLst/>
              <a:cxnLst/>
              <a:rect l="0" t="0" r="0" b="0"/>
              <a:pathLst>
                <a:path w="231669" h="419196">
                  <a:moveTo>
                    <a:pt x="0" y="0"/>
                  </a:moveTo>
                  <a:lnTo>
                    <a:pt x="2934" y="9002"/>
                  </a:lnTo>
                  <a:lnTo>
                    <a:pt x="5716" y="19270"/>
                  </a:lnTo>
                  <a:lnTo>
                    <a:pt x="8611" y="31853"/>
                  </a:lnTo>
                  <a:lnTo>
                    <a:pt x="11479" y="46381"/>
                  </a:lnTo>
                  <a:lnTo>
                    <a:pt x="13995" y="62177"/>
                  </a:lnTo>
                  <a:lnTo>
                    <a:pt x="16011" y="78720"/>
                  </a:lnTo>
                  <a:lnTo>
                    <a:pt x="17696" y="95852"/>
                  </a:lnTo>
                  <a:lnTo>
                    <a:pt x="19439" y="113699"/>
                  </a:lnTo>
                  <a:lnTo>
                    <a:pt x="21465" y="132284"/>
                  </a:lnTo>
                  <a:lnTo>
                    <a:pt x="23827" y="151354"/>
                  </a:lnTo>
                  <a:lnTo>
                    <a:pt x="26491" y="170469"/>
                  </a:lnTo>
                  <a:lnTo>
                    <a:pt x="29398" y="189358"/>
                  </a:lnTo>
                  <a:lnTo>
                    <a:pt x="32486" y="207620"/>
                  </a:lnTo>
                  <a:lnTo>
                    <a:pt x="35705" y="224657"/>
                  </a:lnTo>
                  <a:lnTo>
                    <a:pt x="39011" y="240267"/>
                  </a:lnTo>
                  <a:lnTo>
                    <a:pt x="42213" y="254732"/>
                  </a:lnTo>
                  <a:lnTo>
                    <a:pt x="44983" y="268608"/>
                  </a:lnTo>
                  <a:lnTo>
                    <a:pt x="47178" y="282284"/>
                  </a:lnTo>
                  <a:lnTo>
                    <a:pt x="48821" y="295948"/>
                  </a:lnTo>
                  <a:lnTo>
                    <a:pt x="50007" y="309669"/>
                  </a:lnTo>
                  <a:lnTo>
                    <a:pt x="50830" y="323431"/>
                  </a:lnTo>
                  <a:lnTo>
                    <a:pt x="50976" y="336087"/>
                  </a:lnTo>
                  <a:lnTo>
                    <a:pt x="50035" y="344060"/>
                  </a:lnTo>
                  <a:lnTo>
                    <a:pt x="48779" y="345198"/>
                  </a:lnTo>
                  <a:lnTo>
                    <a:pt x="48308" y="341266"/>
                  </a:lnTo>
                  <a:lnTo>
                    <a:pt x="48842" y="334131"/>
                  </a:lnTo>
                  <a:lnTo>
                    <a:pt x="50231" y="325231"/>
                  </a:lnTo>
                  <a:lnTo>
                    <a:pt x="52263" y="315442"/>
                  </a:lnTo>
                  <a:lnTo>
                    <a:pt x="54758" y="305228"/>
                  </a:lnTo>
                  <a:lnTo>
                    <a:pt x="57576" y="294820"/>
                  </a:lnTo>
                  <a:lnTo>
                    <a:pt x="60622" y="284327"/>
                  </a:lnTo>
                  <a:lnTo>
                    <a:pt x="63989" y="273801"/>
                  </a:lnTo>
                  <a:lnTo>
                    <a:pt x="67935" y="263263"/>
                  </a:lnTo>
                  <a:lnTo>
                    <a:pt x="72565" y="252736"/>
                  </a:lnTo>
                  <a:lnTo>
                    <a:pt x="78150" y="242716"/>
                  </a:lnTo>
                  <a:lnTo>
                    <a:pt x="85189" y="234124"/>
                  </a:lnTo>
                  <a:lnTo>
                    <a:pt x="93814" y="227354"/>
                  </a:lnTo>
                  <a:lnTo>
                    <a:pt x="103692" y="222470"/>
                  </a:lnTo>
                  <a:lnTo>
                    <a:pt x="114232" y="219477"/>
                  </a:lnTo>
                  <a:lnTo>
                    <a:pt x="125021" y="218176"/>
                  </a:lnTo>
                  <a:lnTo>
                    <a:pt x="135857" y="218573"/>
                  </a:lnTo>
                  <a:lnTo>
                    <a:pt x="146657" y="220950"/>
                  </a:lnTo>
                  <a:lnTo>
                    <a:pt x="157396" y="225281"/>
                  </a:lnTo>
                  <a:lnTo>
                    <a:pt x="167911" y="231118"/>
                  </a:lnTo>
                  <a:lnTo>
                    <a:pt x="177906" y="237791"/>
                  </a:lnTo>
                  <a:lnTo>
                    <a:pt x="187257" y="244835"/>
                  </a:lnTo>
                  <a:lnTo>
                    <a:pt x="195843" y="252173"/>
                  </a:lnTo>
                  <a:lnTo>
                    <a:pt x="203464" y="260004"/>
                  </a:lnTo>
                  <a:lnTo>
                    <a:pt x="210110" y="268423"/>
                  </a:lnTo>
                  <a:lnTo>
                    <a:pt x="215912" y="277552"/>
                  </a:lnTo>
                  <a:lnTo>
                    <a:pt x="221051" y="287598"/>
                  </a:lnTo>
                  <a:lnTo>
                    <a:pt x="225684" y="298581"/>
                  </a:lnTo>
                  <a:lnTo>
                    <a:pt x="229457" y="310212"/>
                  </a:lnTo>
                  <a:lnTo>
                    <a:pt x="231556" y="322012"/>
                  </a:lnTo>
                  <a:lnTo>
                    <a:pt x="231668" y="333688"/>
                  </a:lnTo>
                  <a:lnTo>
                    <a:pt x="229945" y="345136"/>
                  </a:lnTo>
                  <a:lnTo>
                    <a:pt x="226729" y="356356"/>
                  </a:lnTo>
                  <a:lnTo>
                    <a:pt x="222372" y="367379"/>
                  </a:lnTo>
                  <a:lnTo>
                    <a:pt x="216854" y="378088"/>
                  </a:lnTo>
                  <a:lnTo>
                    <a:pt x="209803" y="388212"/>
                  </a:lnTo>
                  <a:lnTo>
                    <a:pt x="201142" y="397641"/>
                  </a:lnTo>
                  <a:lnTo>
                    <a:pt x="191225" y="405940"/>
                  </a:lnTo>
                  <a:lnTo>
                    <a:pt x="180653" y="412304"/>
                  </a:lnTo>
                  <a:lnTo>
                    <a:pt x="169833" y="416469"/>
                  </a:lnTo>
                  <a:lnTo>
                    <a:pt x="158806" y="418637"/>
                  </a:lnTo>
                  <a:lnTo>
                    <a:pt x="147344" y="419195"/>
                  </a:lnTo>
                  <a:lnTo>
                    <a:pt x="135348" y="418533"/>
                  </a:lnTo>
                  <a:lnTo>
                    <a:pt x="123173" y="416821"/>
                  </a:lnTo>
                  <a:lnTo>
                    <a:pt x="111526" y="414010"/>
                  </a:lnTo>
                  <a:lnTo>
                    <a:pt x="100774" y="410172"/>
                  </a:lnTo>
                  <a:lnTo>
                    <a:pt x="91235" y="405781"/>
                  </a:lnTo>
                  <a:lnTo>
                    <a:pt x="82414" y="401214"/>
                  </a:lnTo>
                  <a:lnTo>
                    <a:pt x="73539" y="396071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4725" y="284269"/>
              <a:ext cx="248443" cy="400084"/>
            </a:xfrm>
            <a:custGeom>
              <a:avLst/>
              <a:gdLst/>
              <a:ahLst/>
              <a:cxnLst/>
              <a:rect l="0" t="0" r="0" b="0"/>
              <a:pathLst>
                <a:path w="248443" h="400084">
                  <a:moveTo>
                    <a:pt x="0" y="0"/>
                  </a:moveTo>
                  <a:lnTo>
                    <a:pt x="5801" y="8868"/>
                  </a:lnTo>
                  <a:lnTo>
                    <a:pt x="10725" y="17855"/>
                  </a:lnTo>
                  <a:lnTo>
                    <a:pt x="15227" y="27851"/>
                  </a:lnTo>
                  <a:lnTo>
                    <a:pt x="19448" y="38831"/>
                  </a:lnTo>
                  <a:lnTo>
                    <a:pt x="23462" y="50643"/>
                  </a:lnTo>
                  <a:lnTo>
                    <a:pt x="27323" y="63106"/>
                  </a:lnTo>
                  <a:lnTo>
                    <a:pt x="31076" y="76216"/>
                  </a:lnTo>
                  <a:lnTo>
                    <a:pt x="34751" y="90145"/>
                  </a:lnTo>
                  <a:lnTo>
                    <a:pt x="38369" y="104916"/>
                  </a:lnTo>
                  <a:lnTo>
                    <a:pt x="41782" y="120257"/>
                  </a:lnTo>
                  <a:lnTo>
                    <a:pt x="44694" y="135707"/>
                  </a:lnTo>
                  <a:lnTo>
                    <a:pt x="46985" y="150993"/>
                  </a:lnTo>
                  <a:lnTo>
                    <a:pt x="48691" y="166191"/>
                  </a:lnTo>
                  <a:lnTo>
                    <a:pt x="49920" y="181614"/>
                  </a:lnTo>
                  <a:lnTo>
                    <a:pt x="50784" y="197431"/>
                  </a:lnTo>
                  <a:lnTo>
                    <a:pt x="51382" y="213494"/>
                  </a:lnTo>
                  <a:lnTo>
                    <a:pt x="51791" y="229439"/>
                  </a:lnTo>
                  <a:lnTo>
                    <a:pt x="52075" y="245056"/>
                  </a:lnTo>
                  <a:lnTo>
                    <a:pt x="52436" y="260308"/>
                  </a:lnTo>
                  <a:lnTo>
                    <a:pt x="53211" y="275235"/>
                  </a:lnTo>
                  <a:lnTo>
                    <a:pt x="54545" y="289906"/>
                  </a:lnTo>
                  <a:lnTo>
                    <a:pt x="56254" y="304385"/>
                  </a:lnTo>
                  <a:lnTo>
                    <a:pt x="57941" y="318728"/>
                  </a:lnTo>
                  <a:lnTo>
                    <a:pt x="59358" y="332943"/>
                  </a:lnTo>
                  <a:lnTo>
                    <a:pt x="60058" y="345930"/>
                  </a:lnTo>
                  <a:lnTo>
                    <a:pt x="59430" y="354152"/>
                  </a:lnTo>
                  <a:lnTo>
                    <a:pt x="57886" y="355461"/>
                  </a:lnTo>
                  <a:lnTo>
                    <a:pt x="56398" y="351635"/>
                  </a:lnTo>
                  <a:lnTo>
                    <a:pt x="55420" y="344564"/>
                  </a:lnTo>
                  <a:lnTo>
                    <a:pt x="55245" y="335701"/>
                  </a:lnTo>
                  <a:lnTo>
                    <a:pt x="55926" y="325929"/>
                  </a:lnTo>
                  <a:lnTo>
                    <a:pt x="57359" y="315556"/>
                  </a:lnTo>
                  <a:lnTo>
                    <a:pt x="59390" y="304508"/>
                  </a:lnTo>
                  <a:lnTo>
                    <a:pt x="61870" y="292772"/>
                  </a:lnTo>
                  <a:lnTo>
                    <a:pt x="64840" y="280596"/>
                  </a:lnTo>
                  <a:lnTo>
                    <a:pt x="68512" y="268412"/>
                  </a:lnTo>
                  <a:lnTo>
                    <a:pt x="72949" y="256475"/>
                  </a:lnTo>
                  <a:lnTo>
                    <a:pt x="78235" y="245017"/>
                  </a:lnTo>
                  <a:lnTo>
                    <a:pt x="84539" y="234321"/>
                  </a:lnTo>
                  <a:lnTo>
                    <a:pt x="91857" y="224476"/>
                  </a:lnTo>
                  <a:lnTo>
                    <a:pt x="100043" y="215882"/>
                  </a:lnTo>
                  <a:lnTo>
                    <a:pt x="108909" y="209313"/>
                  </a:lnTo>
                  <a:lnTo>
                    <a:pt x="118278" y="205007"/>
                  </a:lnTo>
                  <a:lnTo>
                    <a:pt x="128009" y="202742"/>
                  </a:lnTo>
                  <a:lnTo>
                    <a:pt x="137994" y="202119"/>
                  </a:lnTo>
                  <a:lnTo>
                    <a:pt x="148149" y="202742"/>
                  </a:lnTo>
                  <a:lnTo>
                    <a:pt x="158256" y="204598"/>
                  </a:lnTo>
                  <a:lnTo>
                    <a:pt x="167969" y="208037"/>
                  </a:lnTo>
                  <a:lnTo>
                    <a:pt x="177128" y="213129"/>
                  </a:lnTo>
                  <a:lnTo>
                    <a:pt x="185583" y="219835"/>
                  </a:lnTo>
                  <a:lnTo>
                    <a:pt x="193116" y="228163"/>
                  </a:lnTo>
                  <a:lnTo>
                    <a:pt x="199706" y="237950"/>
                  </a:lnTo>
                  <a:lnTo>
                    <a:pt x="205641" y="248759"/>
                  </a:lnTo>
                  <a:lnTo>
                    <a:pt x="211402" y="259998"/>
                  </a:lnTo>
                  <a:lnTo>
                    <a:pt x="217279" y="271298"/>
                  </a:lnTo>
                  <a:lnTo>
                    <a:pt x="223212" y="282663"/>
                  </a:lnTo>
                  <a:lnTo>
                    <a:pt x="228896" y="294359"/>
                  </a:lnTo>
                  <a:lnTo>
                    <a:pt x="234160" y="306525"/>
                  </a:lnTo>
                  <a:lnTo>
                    <a:pt x="238830" y="319154"/>
                  </a:lnTo>
                  <a:lnTo>
                    <a:pt x="242661" y="332172"/>
                  </a:lnTo>
                  <a:lnTo>
                    <a:pt x="245600" y="345471"/>
                  </a:lnTo>
                  <a:lnTo>
                    <a:pt x="247564" y="358366"/>
                  </a:lnTo>
                  <a:lnTo>
                    <a:pt x="248442" y="370867"/>
                  </a:lnTo>
                  <a:lnTo>
                    <a:pt x="247192" y="384071"/>
                  </a:lnTo>
                  <a:lnTo>
                    <a:pt x="24215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83532" y="494713"/>
              <a:ext cx="206562" cy="168583"/>
            </a:xfrm>
            <a:custGeom>
              <a:avLst/>
              <a:gdLst/>
              <a:ahLst/>
              <a:cxnLst/>
              <a:rect l="0" t="0" r="0" b="0"/>
              <a:pathLst>
                <a:path w="206562" h="168583">
                  <a:moveTo>
                    <a:pt x="59162" y="105411"/>
                  </a:moveTo>
                  <a:lnTo>
                    <a:pt x="67896" y="102343"/>
                  </a:lnTo>
                  <a:lnTo>
                    <a:pt x="75603" y="98280"/>
                  </a:lnTo>
                  <a:lnTo>
                    <a:pt x="83001" y="92788"/>
                  </a:lnTo>
                  <a:lnTo>
                    <a:pt x="90089" y="86028"/>
                  </a:lnTo>
                  <a:lnTo>
                    <a:pt x="96619" y="78230"/>
                  </a:lnTo>
                  <a:lnTo>
                    <a:pt x="102482" y="69633"/>
                  </a:lnTo>
                  <a:lnTo>
                    <a:pt x="107402" y="60448"/>
                  </a:lnTo>
                  <a:lnTo>
                    <a:pt x="110875" y="50842"/>
                  </a:lnTo>
                  <a:lnTo>
                    <a:pt x="112754" y="40952"/>
                  </a:lnTo>
                  <a:lnTo>
                    <a:pt x="112880" y="31195"/>
                  </a:lnTo>
                  <a:lnTo>
                    <a:pt x="110919" y="22250"/>
                  </a:lnTo>
                  <a:lnTo>
                    <a:pt x="106894" y="14430"/>
                  </a:lnTo>
                  <a:lnTo>
                    <a:pt x="101109" y="8028"/>
                  </a:lnTo>
                  <a:lnTo>
                    <a:pt x="93946" y="3476"/>
                  </a:lnTo>
                  <a:lnTo>
                    <a:pt x="85762" y="829"/>
                  </a:lnTo>
                  <a:lnTo>
                    <a:pt x="76847" y="0"/>
                  </a:lnTo>
                  <a:lnTo>
                    <a:pt x="67419" y="947"/>
                  </a:lnTo>
                  <a:lnTo>
                    <a:pt x="57645" y="3474"/>
                  </a:lnTo>
                  <a:lnTo>
                    <a:pt x="47965" y="7439"/>
                  </a:lnTo>
                  <a:lnTo>
                    <a:pt x="39072" y="12840"/>
                  </a:lnTo>
                  <a:lnTo>
                    <a:pt x="31276" y="19544"/>
                  </a:lnTo>
                  <a:lnTo>
                    <a:pt x="24551" y="27316"/>
                  </a:lnTo>
                  <a:lnTo>
                    <a:pt x="18717" y="35902"/>
                  </a:lnTo>
                  <a:lnTo>
                    <a:pt x="13573" y="45088"/>
                  </a:lnTo>
                  <a:lnTo>
                    <a:pt x="9100" y="54866"/>
                  </a:lnTo>
                  <a:lnTo>
                    <a:pt x="5459" y="65415"/>
                  </a:lnTo>
                  <a:lnTo>
                    <a:pt x="2676" y="76768"/>
                  </a:lnTo>
                  <a:lnTo>
                    <a:pt x="806" y="88662"/>
                  </a:lnTo>
                  <a:lnTo>
                    <a:pt x="0" y="100647"/>
                  </a:lnTo>
                  <a:lnTo>
                    <a:pt x="242" y="112444"/>
                  </a:lnTo>
                  <a:lnTo>
                    <a:pt x="1540" y="123807"/>
                  </a:lnTo>
                  <a:lnTo>
                    <a:pt x="4007" y="134437"/>
                  </a:lnTo>
                  <a:lnTo>
                    <a:pt x="7596" y="144238"/>
                  </a:lnTo>
                  <a:lnTo>
                    <a:pt x="12294" y="152802"/>
                  </a:lnTo>
                  <a:lnTo>
                    <a:pt x="18196" y="159351"/>
                  </a:lnTo>
                  <a:lnTo>
                    <a:pt x="25236" y="163639"/>
                  </a:lnTo>
                  <a:lnTo>
                    <a:pt x="33064" y="165722"/>
                  </a:lnTo>
                  <a:lnTo>
                    <a:pt x="41156" y="165690"/>
                  </a:lnTo>
                  <a:lnTo>
                    <a:pt x="49184" y="163815"/>
                  </a:lnTo>
                  <a:lnTo>
                    <a:pt x="56861" y="160304"/>
                  </a:lnTo>
                  <a:lnTo>
                    <a:pt x="63863" y="155215"/>
                  </a:lnTo>
                  <a:lnTo>
                    <a:pt x="70089" y="148724"/>
                  </a:lnTo>
                  <a:lnTo>
                    <a:pt x="75608" y="141097"/>
                  </a:lnTo>
                  <a:lnTo>
                    <a:pt x="80556" y="132608"/>
                  </a:lnTo>
                  <a:lnTo>
                    <a:pt x="85071" y="123487"/>
                  </a:lnTo>
                  <a:lnTo>
                    <a:pt x="89104" y="113753"/>
                  </a:lnTo>
                  <a:lnTo>
                    <a:pt x="92443" y="103233"/>
                  </a:lnTo>
                  <a:lnTo>
                    <a:pt x="95036" y="91994"/>
                  </a:lnTo>
                  <a:lnTo>
                    <a:pt x="97435" y="83566"/>
                  </a:lnTo>
                  <a:lnTo>
                    <a:pt x="100375" y="81934"/>
                  </a:lnTo>
                  <a:lnTo>
                    <a:pt x="103953" y="85231"/>
                  </a:lnTo>
                  <a:lnTo>
                    <a:pt x="108231" y="91441"/>
                  </a:lnTo>
                  <a:lnTo>
                    <a:pt x="113180" y="99350"/>
                  </a:lnTo>
                  <a:lnTo>
                    <a:pt x="118699" y="108253"/>
                  </a:lnTo>
                  <a:lnTo>
                    <a:pt x="124826" y="117422"/>
                  </a:lnTo>
                  <a:lnTo>
                    <a:pt x="131751" y="126011"/>
                  </a:lnTo>
                  <a:lnTo>
                    <a:pt x="139514" y="133619"/>
                  </a:lnTo>
                  <a:lnTo>
                    <a:pt x="148011" y="140229"/>
                  </a:lnTo>
                  <a:lnTo>
                    <a:pt x="157091" y="145990"/>
                  </a:lnTo>
                  <a:lnTo>
                    <a:pt x="166594" y="151087"/>
                  </a:lnTo>
                  <a:lnTo>
                    <a:pt x="175942" y="155545"/>
                  </a:lnTo>
                  <a:lnTo>
                    <a:pt x="185063" y="159652"/>
                  </a:lnTo>
                  <a:lnTo>
                    <a:pt x="194756" y="163773"/>
                  </a:lnTo>
                  <a:lnTo>
                    <a:pt x="206561" y="168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06197" y="469178"/>
              <a:ext cx="257765" cy="224929"/>
            </a:xfrm>
            <a:custGeom>
              <a:avLst/>
              <a:gdLst/>
              <a:ahLst/>
              <a:cxnLst/>
              <a:rect l="0" t="0" r="0" b="0"/>
              <a:pathLst>
                <a:path w="257765" h="224929">
                  <a:moveTo>
                    <a:pt x="141824" y="4604"/>
                  </a:moveTo>
                  <a:lnTo>
                    <a:pt x="132888" y="1804"/>
                  </a:lnTo>
                  <a:lnTo>
                    <a:pt x="123261" y="302"/>
                  </a:lnTo>
                  <a:lnTo>
                    <a:pt x="111978" y="0"/>
                  </a:lnTo>
                  <a:lnTo>
                    <a:pt x="99484" y="852"/>
                  </a:lnTo>
                  <a:lnTo>
                    <a:pt x="86653" y="2969"/>
                  </a:lnTo>
                  <a:lnTo>
                    <a:pt x="74039" y="6291"/>
                  </a:lnTo>
                  <a:lnTo>
                    <a:pt x="62001" y="10626"/>
                  </a:lnTo>
                  <a:lnTo>
                    <a:pt x="50854" y="15745"/>
                  </a:lnTo>
                  <a:lnTo>
                    <a:pt x="40662" y="21443"/>
                  </a:lnTo>
                  <a:lnTo>
                    <a:pt x="31312" y="27555"/>
                  </a:lnTo>
                  <a:lnTo>
                    <a:pt x="22632" y="33955"/>
                  </a:lnTo>
                  <a:lnTo>
                    <a:pt x="14469" y="40555"/>
                  </a:lnTo>
                  <a:lnTo>
                    <a:pt x="7341" y="47292"/>
                  </a:lnTo>
                  <a:lnTo>
                    <a:pt x="2368" y="54121"/>
                  </a:lnTo>
                  <a:lnTo>
                    <a:pt x="0" y="61004"/>
                  </a:lnTo>
                  <a:lnTo>
                    <a:pt x="379" y="67592"/>
                  </a:lnTo>
                  <a:lnTo>
                    <a:pt x="3674" y="73257"/>
                  </a:lnTo>
                  <a:lnTo>
                    <a:pt x="9677" y="77731"/>
                  </a:lnTo>
                  <a:lnTo>
                    <a:pt x="18079" y="81074"/>
                  </a:lnTo>
                  <a:lnTo>
                    <a:pt x="28669" y="83483"/>
                  </a:lnTo>
                  <a:lnTo>
                    <a:pt x="41113" y="85179"/>
                  </a:lnTo>
                  <a:lnTo>
                    <a:pt x="54854" y="86353"/>
                  </a:lnTo>
                  <a:lnTo>
                    <a:pt x="69213" y="87158"/>
                  </a:lnTo>
                  <a:lnTo>
                    <a:pt x="83751" y="87710"/>
                  </a:lnTo>
                  <a:lnTo>
                    <a:pt x="98104" y="88253"/>
                  </a:lnTo>
                  <a:lnTo>
                    <a:pt x="111895" y="89151"/>
                  </a:lnTo>
                  <a:lnTo>
                    <a:pt x="124985" y="90572"/>
                  </a:lnTo>
                  <a:lnTo>
                    <a:pt x="137420" y="92510"/>
                  </a:lnTo>
                  <a:lnTo>
                    <a:pt x="149319" y="94882"/>
                  </a:lnTo>
                  <a:lnTo>
                    <a:pt x="160806" y="97592"/>
                  </a:lnTo>
                  <a:lnTo>
                    <a:pt x="171828" y="100717"/>
                  </a:lnTo>
                  <a:lnTo>
                    <a:pt x="182164" y="104492"/>
                  </a:lnTo>
                  <a:lnTo>
                    <a:pt x="191754" y="108995"/>
                  </a:lnTo>
                  <a:lnTo>
                    <a:pt x="200840" y="114154"/>
                  </a:lnTo>
                  <a:lnTo>
                    <a:pt x="209861" y="119841"/>
                  </a:lnTo>
                  <a:lnTo>
                    <a:pt x="219072" y="125931"/>
                  </a:lnTo>
                  <a:lnTo>
                    <a:pt x="228226" y="132478"/>
                  </a:lnTo>
                  <a:lnTo>
                    <a:pt x="236693" y="139705"/>
                  </a:lnTo>
                  <a:lnTo>
                    <a:pt x="244156" y="147677"/>
                  </a:lnTo>
                  <a:lnTo>
                    <a:pt x="250302" y="156320"/>
                  </a:lnTo>
                  <a:lnTo>
                    <a:pt x="254674" y="165499"/>
                  </a:lnTo>
                  <a:lnTo>
                    <a:pt x="257192" y="175073"/>
                  </a:lnTo>
                  <a:lnTo>
                    <a:pt x="257764" y="184604"/>
                  </a:lnTo>
                  <a:lnTo>
                    <a:pt x="256110" y="193390"/>
                  </a:lnTo>
                  <a:lnTo>
                    <a:pt x="252290" y="201104"/>
                  </a:lnTo>
                  <a:lnTo>
                    <a:pt x="246473" y="207604"/>
                  </a:lnTo>
                  <a:lnTo>
                    <a:pt x="238758" y="212754"/>
                  </a:lnTo>
                  <a:lnTo>
                    <a:pt x="229386" y="216625"/>
                  </a:lnTo>
                  <a:lnTo>
                    <a:pt x="218688" y="219429"/>
                  </a:lnTo>
                  <a:lnTo>
                    <a:pt x="206992" y="221411"/>
                  </a:lnTo>
                  <a:lnTo>
                    <a:pt x="194572" y="222787"/>
                  </a:lnTo>
                  <a:lnTo>
                    <a:pt x="181641" y="223732"/>
                  </a:lnTo>
                  <a:lnTo>
                    <a:pt x="168355" y="224376"/>
                  </a:lnTo>
                  <a:lnTo>
                    <a:pt x="154821" y="224807"/>
                  </a:lnTo>
                  <a:lnTo>
                    <a:pt x="140952" y="224928"/>
                  </a:lnTo>
                  <a:lnTo>
                    <a:pt x="126495" y="224477"/>
                  </a:lnTo>
                  <a:lnTo>
                    <a:pt x="111363" y="223361"/>
                  </a:lnTo>
                  <a:lnTo>
                    <a:pt x="95775" y="221797"/>
                  </a:lnTo>
                  <a:lnTo>
                    <a:pt x="80158" y="220208"/>
                  </a:lnTo>
                  <a:lnTo>
                    <a:pt x="64782" y="218845"/>
                  </a:lnTo>
                  <a:lnTo>
                    <a:pt x="50321" y="217776"/>
                  </a:lnTo>
                  <a:lnTo>
                    <a:pt x="36518" y="216868"/>
                  </a:lnTo>
                  <a:lnTo>
                    <a:pt x="22161" y="216047"/>
                  </a:lnTo>
                  <a:lnTo>
                    <a:pt x="4953" y="215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53430" y="273740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0" y="0"/>
                  </a:moveTo>
                  <a:lnTo>
                    <a:pt x="1" y="8679"/>
                  </a:lnTo>
                  <a:lnTo>
                    <a:pt x="1" y="21199"/>
                  </a:lnTo>
                  <a:lnTo>
                    <a:pt x="1" y="36026"/>
                  </a:lnTo>
                  <a:lnTo>
                    <a:pt x="5" y="52533"/>
                  </a:lnTo>
                  <a:lnTo>
                    <a:pt x="178" y="69998"/>
                  </a:lnTo>
                  <a:lnTo>
                    <a:pt x="826" y="87480"/>
                  </a:lnTo>
                  <a:lnTo>
                    <a:pt x="2079" y="104467"/>
                  </a:lnTo>
                  <a:lnTo>
                    <a:pt x="3905" y="121311"/>
                  </a:lnTo>
                  <a:lnTo>
                    <a:pt x="6201" y="138985"/>
                  </a:lnTo>
                  <a:lnTo>
                    <a:pt x="8852" y="157989"/>
                  </a:lnTo>
                  <a:lnTo>
                    <a:pt x="11598" y="178178"/>
                  </a:lnTo>
                  <a:lnTo>
                    <a:pt x="14054" y="199042"/>
                  </a:lnTo>
                  <a:lnTo>
                    <a:pt x="16040" y="220186"/>
                  </a:lnTo>
                  <a:lnTo>
                    <a:pt x="17710" y="241080"/>
                  </a:lnTo>
                  <a:lnTo>
                    <a:pt x="19446" y="261021"/>
                  </a:lnTo>
                  <a:lnTo>
                    <a:pt x="21464" y="279723"/>
                  </a:lnTo>
                  <a:lnTo>
                    <a:pt x="23651" y="297244"/>
                  </a:lnTo>
                  <a:lnTo>
                    <a:pt x="25667" y="313792"/>
                  </a:lnTo>
                  <a:lnTo>
                    <a:pt x="27320" y="329597"/>
                  </a:lnTo>
                  <a:lnTo>
                    <a:pt x="28582" y="344859"/>
                  </a:lnTo>
                  <a:lnTo>
                    <a:pt x="29504" y="359736"/>
                  </a:lnTo>
                  <a:lnTo>
                    <a:pt x="30159" y="374326"/>
                  </a:lnTo>
                  <a:lnTo>
                    <a:pt x="30616" y="388107"/>
                  </a:lnTo>
                  <a:lnTo>
                    <a:pt x="30980" y="401309"/>
                  </a:lnTo>
                  <a:lnTo>
                    <a:pt x="31285" y="415093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55285" y="231626"/>
              <a:ext cx="229731" cy="327187"/>
            </a:xfrm>
            <a:custGeom>
              <a:avLst/>
              <a:gdLst/>
              <a:ahLst/>
              <a:cxnLst/>
              <a:rect l="0" t="0" r="0" b="0"/>
              <a:pathLst>
                <a:path w="229731" h="327187">
                  <a:moveTo>
                    <a:pt x="229730" y="242156"/>
                  </a:moveTo>
                  <a:lnTo>
                    <a:pt x="220929" y="245090"/>
                  </a:lnTo>
                  <a:lnTo>
                    <a:pt x="212582" y="247872"/>
                  </a:lnTo>
                  <a:lnTo>
                    <a:pt x="203884" y="250776"/>
                  </a:lnTo>
                  <a:lnTo>
                    <a:pt x="194763" y="253989"/>
                  </a:lnTo>
                  <a:lnTo>
                    <a:pt x="185268" y="257803"/>
                  </a:lnTo>
                  <a:lnTo>
                    <a:pt x="175475" y="262320"/>
                  </a:lnTo>
                  <a:lnTo>
                    <a:pt x="165462" y="267483"/>
                  </a:lnTo>
                  <a:lnTo>
                    <a:pt x="155287" y="273171"/>
                  </a:lnTo>
                  <a:lnTo>
                    <a:pt x="145001" y="279251"/>
                  </a:lnTo>
                  <a:lnTo>
                    <a:pt x="134637" y="285452"/>
                  </a:lnTo>
                  <a:lnTo>
                    <a:pt x="124219" y="291380"/>
                  </a:lnTo>
                  <a:lnTo>
                    <a:pt x="113765" y="296846"/>
                  </a:lnTo>
                  <a:lnTo>
                    <a:pt x="103287" y="301836"/>
                  </a:lnTo>
                  <a:lnTo>
                    <a:pt x="92792" y="306422"/>
                  </a:lnTo>
                  <a:lnTo>
                    <a:pt x="82286" y="310693"/>
                  </a:lnTo>
                  <a:lnTo>
                    <a:pt x="71773" y="314732"/>
                  </a:lnTo>
                  <a:lnTo>
                    <a:pt x="61254" y="318606"/>
                  </a:lnTo>
                  <a:lnTo>
                    <a:pt x="50737" y="322350"/>
                  </a:lnTo>
                  <a:lnTo>
                    <a:pt x="40386" y="325508"/>
                  </a:lnTo>
                  <a:lnTo>
                    <a:pt x="30509" y="327186"/>
                  </a:lnTo>
                  <a:lnTo>
                    <a:pt x="21249" y="327007"/>
                  </a:lnTo>
                  <a:lnTo>
                    <a:pt x="13065" y="324919"/>
                  </a:lnTo>
                  <a:lnTo>
                    <a:pt x="6779" y="320924"/>
                  </a:lnTo>
                  <a:lnTo>
                    <a:pt x="2667" y="315236"/>
                  </a:lnTo>
                  <a:lnTo>
                    <a:pt x="534" y="308180"/>
                  </a:lnTo>
                  <a:lnTo>
                    <a:pt x="0" y="300090"/>
                  </a:lnTo>
                  <a:lnTo>
                    <a:pt x="679" y="291247"/>
                  </a:lnTo>
                  <a:lnTo>
                    <a:pt x="2401" y="281873"/>
                  </a:lnTo>
                  <a:lnTo>
                    <a:pt x="5218" y="272129"/>
                  </a:lnTo>
                  <a:lnTo>
                    <a:pt x="9066" y="262122"/>
                  </a:lnTo>
                  <a:lnTo>
                    <a:pt x="13613" y="251605"/>
                  </a:lnTo>
                  <a:lnTo>
                    <a:pt x="18357" y="240020"/>
                  </a:lnTo>
                  <a:lnTo>
                    <a:pt x="22995" y="227150"/>
                  </a:lnTo>
                  <a:lnTo>
                    <a:pt x="27585" y="213251"/>
                  </a:lnTo>
                  <a:lnTo>
                    <a:pt x="32425" y="198850"/>
                  </a:lnTo>
                  <a:lnTo>
                    <a:pt x="37678" y="184310"/>
                  </a:lnTo>
                  <a:lnTo>
                    <a:pt x="43189" y="169803"/>
                  </a:lnTo>
                  <a:lnTo>
                    <a:pt x="48590" y="155383"/>
                  </a:lnTo>
                  <a:lnTo>
                    <a:pt x="53668" y="141057"/>
                  </a:lnTo>
                  <a:lnTo>
                    <a:pt x="58384" y="126810"/>
                  </a:lnTo>
                  <a:lnTo>
                    <a:pt x="62778" y="112624"/>
                  </a:lnTo>
                  <a:lnTo>
                    <a:pt x="66912" y="98484"/>
                  </a:lnTo>
                  <a:lnTo>
                    <a:pt x="70689" y="84375"/>
                  </a:lnTo>
                  <a:lnTo>
                    <a:pt x="73852" y="70289"/>
                  </a:lnTo>
                  <a:lnTo>
                    <a:pt x="76315" y="56237"/>
                  </a:lnTo>
                  <a:lnTo>
                    <a:pt x="78144" y="42820"/>
                  </a:lnTo>
                  <a:lnTo>
                    <a:pt x="79652" y="29903"/>
                  </a:lnTo>
                  <a:lnTo>
                    <a:pt x="80972" y="16352"/>
                  </a:lnTo>
                  <a:lnTo>
                    <a:pt x="823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06155" y="442093"/>
              <a:ext cx="169185" cy="473734"/>
            </a:xfrm>
            <a:custGeom>
              <a:avLst/>
              <a:gdLst/>
              <a:ahLst/>
              <a:cxnLst/>
              <a:rect l="0" t="0" r="0" b="0"/>
              <a:pathLst>
                <a:path w="169185" h="473734">
                  <a:moveTo>
                    <a:pt x="0" y="147502"/>
                  </a:moveTo>
                  <a:lnTo>
                    <a:pt x="67" y="162171"/>
                  </a:lnTo>
                  <a:lnTo>
                    <a:pt x="708" y="176082"/>
                  </a:lnTo>
                  <a:lnTo>
                    <a:pt x="2004" y="190585"/>
                  </a:lnTo>
                  <a:lnTo>
                    <a:pt x="3864" y="205959"/>
                  </a:lnTo>
                  <a:lnTo>
                    <a:pt x="6180" y="222433"/>
                  </a:lnTo>
                  <a:lnTo>
                    <a:pt x="8847" y="240006"/>
                  </a:lnTo>
                  <a:lnTo>
                    <a:pt x="11770" y="258521"/>
                  </a:lnTo>
                  <a:lnTo>
                    <a:pt x="14877" y="277774"/>
                  </a:lnTo>
                  <a:lnTo>
                    <a:pt x="18108" y="297570"/>
                  </a:lnTo>
                  <a:lnTo>
                    <a:pt x="21259" y="317589"/>
                  </a:lnTo>
                  <a:lnTo>
                    <a:pt x="23995" y="337408"/>
                  </a:lnTo>
                  <a:lnTo>
                    <a:pt x="26168" y="356812"/>
                  </a:lnTo>
                  <a:lnTo>
                    <a:pt x="27795" y="375774"/>
                  </a:lnTo>
                  <a:lnTo>
                    <a:pt x="28970" y="394353"/>
                  </a:lnTo>
                  <a:lnTo>
                    <a:pt x="29803" y="412623"/>
                  </a:lnTo>
                  <a:lnTo>
                    <a:pt x="30550" y="430334"/>
                  </a:lnTo>
                  <a:lnTo>
                    <a:pt x="31593" y="446936"/>
                  </a:lnTo>
                  <a:lnTo>
                    <a:pt x="33090" y="462113"/>
                  </a:lnTo>
                  <a:lnTo>
                    <a:pt x="34233" y="472350"/>
                  </a:lnTo>
                  <a:lnTo>
                    <a:pt x="34229" y="473733"/>
                  </a:lnTo>
                  <a:lnTo>
                    <a:pt x="33752" y="468420"/>
                  </a:lnTo>
                  <a:lnTo>
                    <a:pt x="33221" y="458620"/>
                  </a:lnTo>
                  <a:lnTo>
                    <a:pt x="32767" y="445578"/>
                  </a:lnTo>
                  <a:lnTo>
                    <a:pt x="32413" y="430160"/>
                  </a:lnTo>
                  <a:lnTo>
                    <a:pt x="31985" y="413350"/>
                  </a:lnTo>
                  <a:lnTo>
                    <a:pt x="31155" y="396266"/>
                  </a:lnTo>
                  <a:lnTo>
                    <a:pt x="29779" y="379527"/>
                  </a:lnTo>
                  <a:lnTo>
                    <a:pt x="28040" y="363008"/>
                  </a:lnTo>
                  <a:lnTo>
                    <a:pt x="26333" y="346078"/>
                  </a:lnTo>
                  <a:lnTo>
                    <a:pt x="24890" y="328394"/>
                  </a:lnTo>
                  <a:lnTo>
                    <a:pt x="23770" y="310243"/>
                  </a:lnTo>
                  <a:lnTo>
                    <a:pt x="22943" y="292349"/>
                  </a:lnTo>
                  <a:lnTo>
                    <a:pt x="22349" y="275127"/>
                  </a:lnTo>
                  <a:lnTo>
                    <a:pt x="21762" y="258816"/>
                  </a:lnTo>
                  <a:lnTo>
                    <a:pt x="20830" y="243634"/>
                  </a:lnTo>
                  <a:lnTo>
                    <a:pt x="19386" y="229561"/>
                  </a:lnTo>
                  <a:lnTo>
                    <a:pt x="17601" y="215940"/>
                  </a:lnTo>
                  <a:lnTo>
                    <a:pt x="15864" y="201641"/>
                  </a:lnTo>
                  <a:lnTo>
                    <a:pt x="14401" y="186086"/>
                  </a:lnTo>
                  <a:lnTo>
                    <a:pt x="13268" y="169379"/>
                  </a:lnTo>
                  <a:lnTo>
                    <a:pt x="12433" y="152013"/>
                  </a:lnTo>
                  <a:lnTo>
                    <a:pt x="11842" y="134370"/>
                  </a:lnTo>
                  <a:lnTo>
                    <a:pt x="11597" y="116813"/>
                  </a:lnTo>
                  <a:lnTo>
                    <a:pt x="11958" y="99732"/>
                  </a:lnTo>
                  <a:lnTo>
                    <a:pt x="13019" y="83292"/>
                  </a:lnTo>
                  <a:lnTo>
                    <a:pt x="14884" y="67628"/>
                  </a:lnTo>
                  <a:lnTo>
                    <a:pt x="17739" y="52942"/>
                  </a:lnTo>
                  <a:lnTo>
                    <a:pt x="21596" y="39258"/>
                  </a:lnTo>
                  <a:lnTo>
                    <a:pt x="26646" y="26932"/>
                  </a:lnTo>
                  <a:lnTo>
                    <a:pt x="33316" y="16702"/>
                  </a:lnTo>
                  <a:lnTo>
                    <a:pt x="41690" y="8794"/>
                  </a:lnTo>
                  <a:lnTo>
                    <a:pt x="51397" y="3297"/>
                  </a:lnTo>
                  <a:lnTo>
                    <a:pt x="61822" y="415"/>
                  </a:lnTo>
                  <a:lnTo>
                    <a:pt x="72535" y="0"/>
                  </a:lnTo>
                  <a:lnTo>
                    <a:pt x="83318" y="1804"/>
                  </a:lnTo>
                  <a:lnTo>
                    <a:pt x="94084" y="5664"/>
                  </a:lnTo>
                  <a:lnTo>
                    <a:pt x="104800" y="11292"/>
                  </a:lnTo>
                  <a:lnTo>
                    <a:pt x="115300" y="18321"/>
                  </a:lnTo>
                  <a:lnTo>
                    <a:pt x="125284" y="26400"/>
                  </a:lnTo>
                  <a:lnTo>
                    <a:pt x="134629" y="35243"/>
                  </a:lnTo>
                  <a:lnTo>
                    <a:pt x="143209" y="44788"/>
                  </a:lnTo>
                  <a:lnTo>
                    <a:pt x="150827" y="55181"/>
                  </a:lnTo>
                  <a:lnTo>
                    <a:pt x="157462" y="66437"/>
                  </a:lnTo>
                  <a:lnTo>
                    <a:pt x="162917" y="78608"/>
                  </a:lnTo>
                  <a:lnTo>
                    <a:pt x="166758" y="91842"/>
                  </a:lnTo>
                  <a:lnTo>
                    <a:pt x="168889" y="106105"/>
                  </a:lnTo>
                  <a:lnTo>
                    <a:pt x="169184" y="120752"/>
                  </a:lnTo>
                  <a:lnTo>
                    <a:pt x="167338" y="134665"/>
                  </a:lnTo>
                  <a:lnTo>
                    <a:pt x="163390" y="147276"/>
                  </a:lnTo>
                  <a:lnTo>
                    <a:pt x="157656" y="158537"/>
                  </a:lnTo>
                  <a:lnTo>
                    <a:pt x="150528" y="168643"/>
                  </a:lnTo>
                  <a:lnTo>
                    <a:pt x="142368" y="177844"/>
                  </a:lnTo>
                  <a:lnTo>
                    <a:pt x="133467" y="186212"/>
                  </a:lnTo>
                  <a:lnTo>
                    <a:pt x="124050" y="193628"/>
                  </a:lnTo>
                  <a:lnTo>
                    <a:pt x="114269" y="200101"/>
                  </a:lnTo>
                  <a:lnTo>
                    <a:pt x="104075" y="205604"/>
                  </a:lnTo>
                  <a:lnTo>
                    <a:pt x="93240" y="210004"/>
                  </a:lnTo>
                  <a:lnTo>
                    <a:pt x="81701" y="213333"/>
                  </a:lnTo>
                  <a:lnTo>
                    <a:pt x="69944" y="215759"/>
                  </a:lnTo>
                  <a:lnTo>
                    <a:pt x="57661" y="217742"/>
                  </a:lnTo>
                  <a:lnTo>
                    <a:pt x="42652" y="219457"/>
                  </a:lnTo>
                  <a:lnTo>
                    <a:pt x="21057" y="221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2646" y="452725"/>
              <a:ext cx="130951" cy="219864"/>
            </a:xfrm>
            <a:custGeom>
              <a:avLst/>
              <a:gdLst/>
              <a:ahLst/>
              <a:cxnLst/>
              <a:rect l="0" t="0" r="0" b="0"/>
              <a:pathLst>
                <a:path w="130951" h="219864">
                  <a:moveTo>
                    <a:pt x="4608" y="84228"/>
                  </a:moveTo>
                  <a:lnTo>
                    <a:pt x="1808" y="93029"/>
                  </a:lnTo>
                  <a:lnTo>
                    <a:pt x="306" y="101376"/>
                  </a:lnTo>
                  <a:lnTo>
                    <a:pt x="0" y="110079"/>
                  </a:lnTo>
                  <a:lnTo>
                    <a:pt x="679" y="119373"/>
                  </a:lnTo>
                  <a:lnTo>
                    <a:pt x="2147" y="129516"/>
                  </a:lnTo>
                  <a:lnTo>
                    <a:pt x="4216" y="140557"/>
                  </a:lnTo>
                  <a:lnTo>
                    <a:pt x="6725" y="152224"/>
                  </a:lnTo>
                  <a:lnTo>
                    <a:pt x="9548" y="164046"/>
                  </a:lnTo>
                  <a:lnTo>
                    <a:pt x="12590" y="175735"/>
                  </a:lnTo>
                  <a:lnTo>
                    <a:pt x="15783" y="187192"/>
                  </a:lnTo>
                  <a:lnTo>
                    <a:pt x="19080" y="198418"/>
                  </a:lnTo>
                  <a:lnTo>
                    <a:pt x="22421" y="209377"/>
                  </a:lnTo>
                  <a:lnTo>
                    <a:pt x="24917" y="217552"/>
                  </a:lnTo>
                  <a:lnTo>
                    <a:pt x="25514" y="219863"/>
                  </a:lnTo>
                  <a:lnTo>
                    <a:pt x="24606" y="217464"/>
                  </a:lnTo>
                  <a:lnTo>
                    <a:pt x="22733" y="211689"/>
                  </a:lnTo>
                  <a:lnTo>
                    <a:pt x="20258" y="203077"/>
                  </a:lnTo>
                  <a:lnTo>
                    <a:pt x="17414" y="192087"/>
                  </a:lnTo>
                  <a:lnTo>
                    <a:pt x="14504" y="179221"/>
                  </a:lnTo>
                  <a:lnTo>
                    <a:pt x="11919" y="164951"/>
                  </a:lnTo>
                  <a:lnTo>
                    <a:pt x="9849" y="149671"/>
                  </a:lnTo>
                  <a:lnTo>
                    <a:pt x="8456" y="133843"/>
                  </a:lnTo>
                  <a:lnTo>
                    <a:pt x="7970" y="117994"/>
                  </a:lnTo>
                  <a:lnTo>
                    <a:pt x="8427" y="102413"/>
                  </a:lnTo>
                  <a:lnTo>
                    <a:pt x="9868" y="87342"/>
                  </a:lnTo>
                  <a:lnTo>
                    <a:pt x="12431" y="73059"/>
                  </a:lnTo>
                  <a:lnTo>
                    <a:pt x="16089" y="59645"/>
                  </a:lnTo>
                  <a:lnTo>
                    <a:pt x="21003" y="47331"/>
                  </a:lnTo>
                  <a:lnTo>
                    <a:pt x="27582" y="36577"/>
                  </a:lnTo>
                  <a:lnTo>
                    <a:pt x="35903" y="27495"/>
                  </a:lnTo>
                  <a:lnTo>
                    <a:pt x="45915" y="20056"/>
                  </a:lnTo>
                  <a:lnTo>
                    <a:pt x="57609" y="14267"/>
                  </a:lnTo>
                  <a:lnTo>
                    <a:pt x="70787" y="9963"/>
                  </a:lnTo>
                  <a:lnTo>
                    <a:pt x="84399" y="6861"/>
                  </a:lnTo>
                  <a:lnTo>
                    <a:pt x="97983" y="4342"/>
                  </a:lnTo>
                  <a:lnTo>
                    <a:pt x="112726" y="2182"/>
                  </a:lnTo>
                  <a:lnTo>
                    <a:pt x="1309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48352" y="515896"/>
              <a:ext cx="21059" cy="189514"/>
            </a:xfrm>
            <a:custGeom>
              <a:avLst/>
              <a:gdLst/>
              <a:ahLst/>
              <a:cxnLst/>
              <a:rect l="0" t="0" r="0" b="0"/>
              <a:pathLst>
                <a:path w="21059" h="1895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9" y="81573"/>
                  </a:lnTo>
                  <a:lnTo>
                    <a:pt x="3905" y="95167"/>
                  </a:lnTo>
                  <a:lnTo>
                    <a:pt x="6201" y="108368"/>
                  </a:lnTo>
                  <a:lnTo>
                    <a:pt x="8853" y="121018"/>
                  </a:lnTo>
                  <a:lnTo>
                    <a:pt x="11610" y="133068"/>
                  </a:lnTo>
                  <a:lnTo>
                    <a:pt x="14364" y="145874"/>
                  </a:lnTo>
                  <a:lnTo>
                    <a:pt x="17357" y="162797"/>
                  </a:lnTo>
                  <a:lnTo>
                    <a:pt x="2105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69409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95751" y="469674"/>
              <a:ext cx="168457" cy="214679"/>
            </a:xfrm>
            <a:custGeom>
              <a:avLst/>
              <a:gdLst/>
              <a:ahLst/>
              <a:cxnLst/>
              <a:rect l="0" t="0" r="0" b="0"/>
              <a:pathLst>
                <a:path w="168457" h="214679">
                  <a:moveTo>
                    <a:pt x="0" y="56750"/>
                  </a:moveTo>
                  <a:lnTo>
                    <a:pt x="2934" y="68485"/>
                  </a:lnTo>
                  <a:lnTo>
                    <a:pt x="5716" y="79614"/>
                  </a:lnTo>
                  <a:lnTo>
                    <a:pt x="8611" y="91213"/>
                  </a:lnTo>
                  <a:lnTo>
                    <a:pt x="11478" y="103374"/>
                  </a:lnTo>
                  <a:lnTo>
                    <a:pt x="13995" y="116034"/>
                  </a:lnTo>
                  <a:lnTo>
                    <a:pt x="16010" y="129085"/>
                  </a:lnTo>
                  <a:lnTo>
                    <a:pt x="17695" y="142265"/>
                  </a:lnTo>
                  <a:lnTo>
                    <a:pt x="19439" y="155181"/>
                  </a:lnTo>
                  <a:lnTo>
                    <a:pt x="21456" y="167643"/>
                  </a:lnTo>
                  <a:lnTo>
                    <a:pt x="23472" y="179637"/>
                  </a:lnTo>
                  <a:lnTo>
                    <a:pt x="24840" y="191230"/>
                  </a:lnTo>
                  <a:lnTo>
                    <a:pt x="25240" y="202443"/>
                  </a:lnTo>
                  <a:lnTo>
                    <a:pt x="24678" y="210892"/>
                  </a:lnTo>
                  <a:lnTo>
                    <a:pt x="23630" y="213182"/>
                  </a:lnTo>
                  <a:lnTo>
                    <a:pt x="22747" y="209661"/>
                  </a:lnTo>
                  <a:lnTo>
                    <a:pt x="22144" y="201759"/>
                  </a:lnTo>
                  <a:lnTo>
                    <a:pt x="21757" y="190931"/>
                  </a:lnTo>
                  <a:lnTo>
                    <a:pt x="21510" y="178449"/>
                  </a:lnTo>
                  <a:lnTo>
                    <a:pt x="21352" y="165119"/>
                  </a:lnTo>
                  <a:lnTo>
                    <a:pt x="21250" y="151216"/>
                  </a:lnTo>
                  <a:lnTo>
                    <a:pt x="21183" y="136651"/>
                  </a:lnTo>
                  <a:lnTo>
                    <a:pt x="21141" y="121402"/>
                  </a:lnTo>
                  <a:lnTo>
                    <a:pt x="21112" y="105716"/>
                  </a:lnTo>
                  <a:lnTo>
                    <a:pt x="21093" y="90023"/>
                  </a:lnTo>
                  <a:lnTo>
                    <a:pt x="21091" y="74577"/>
                  </a:lnTo>
                  <a:lnTo>
                    <a:pt x="21428" y="59610"/>
                  </a:lnTo>
                  <a:lnTo>
                    <a:pt x="22719" y="45406"/>
                  </a:lnTo>
                  <a:lnTo>
                    <a:pt x="25236" y="32056"/>
                  </a:lnTo>
                  <a:lnTo>
                    <a:pt x="29403" y="20126"/>
                  </a:lnTo>
                  <a:lnTo>
                    <a:pt x="35940" y="10695"/>
                  </a:lnTo>
                  <a:lnTo>
                    <a:pt x="44997" y="4142"/>
                  </a:lnTo>
                  <a:lnTo>
                    <a:pt x="55790" y="539"/>
                  </a:lnTo>
                  <a:lnTo>
                    <a:pt x="66943" y="0"/>
                  </a:lnTo>
                  <a:lnTo>
                    <a:pt x="77619" y="2267"/>
                  </a:lnTo>
                  <a:lnTo>
                    <a:pt x="87544" y="6837"/>
                  </a:lnTo>
                  <a:lnTo>
                    <a:pt x="96736" y="13167"/>
                  </a:lnTo>
                  <a:lnTo>
                    <a:pt x="105321" y="20789"/>
                  </a:lnTo>
                  <a:lnTo>
                    <a:pt x="113442" y="29495"/>
                  </a:lnTo>
                  <a:lnTo>
                    <a:pt x="121224" y="39314"/>
                  </a:lnTo>
                  <a:lnTo>
                    <a:pt x="128761" y="50177"/>
                  </a:lnTo>
                  <a:lnTo>
                    <a:pt x="135962" y="61912"/>
                  </a:lnTo>
                  <a:lnTo>
                    <a:pt x="142573" y="74321"/>
                  </a:lnTo>
                  <a:lnTo>
                    <a:pt x="148496" y="87231"/>
                  </a:lnTo>
                  <a:lnTo>
                    <a:pt x="153626" y="100664"/>
                  </a:lnTo>
                  <a:lnTo>
                    <a:pt x="157773" y="114821"/>
                  </a:lnTo>
                  <a:lnTo>
                    <a:pt x="160932" y="129739"/>
                  </a:lnTo>
                  <a:lnTo>
                    <a:pt x="163244" y="144957"/>
                  </a:lnTo>
                  <a:lnTo>
                    <a:pt x="165138" y="161297"/>
                  </a:lnTo>
                  <a:lnTo>
                    <a:pt x="166780" y="182431"/>
                  </a:lnTo>
                  <a:lnTo>
                    <a:pt x="168456" y="214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32644" y="430653"/>
              <a:ext cx="184248" cy="253800"/>
            </a:xfrm>
            <a:custGeom>
              <a:avLst/>
              <a:gdLst/>
              <a:ahLst/>
              <a:cxnLst/>
              <a:rect l="0" t="0" r="0" b="0"/>
              <a:pathLst>
                <a:path w="184248" h="253800">
                  <a:moveTo>
                    <a:pt x="142133" y="11543"/>
                  </a:moveTo>
                  <a:lnTo>
                    <a:pt x="136132" y="5877"/>
                  </a:lnTo>
                  <a:lnTo>
                    <a:pt x="129287" y="2233"/>
                  </a:lnTo>
                  <a:lnTo>
                    <a:pt x="120899" y="328"/>
                  </a:lnTo>
                  <a:lnTo>
                    <a:pt x="111272" y="0"/>
                  </a:lnTo>
                  <a:lnTo>
                    <a:pt x="100957" y="1267"/>
                  </a:lnTo>
                  <a:lnTo>
                    <a:pt x="90354" y="3992"/>
                  </a:lnTo>
                  <a:lnTo>
                    <a:pt x="79830" y="7912"/>
                  </a:lnTo>
                  <a:lnTo>
                    <a:pt x="69777" y="12748"/>
                  </a:lnTo>
                  <a:lnTo>
                    <a:pt x="60358" y="18257"/>
                  </a:lnTo>
                  <a:lnTo>
                    <a:pt x="51544" y="24410"/>
                  </a:lnTo>
                  <a:lnTo>
                    <a:pt x="43231" y="31371"/>
                  </a:lnTo>
                  <a:lnTo>
                    <a:pt x="35306" y="39170"/>
                  </a:lnTo>
                  <a:lnTo>
                    <a:pt x="27829" y="47865"/>
                  </a:lnTo>
                  <a:lnTo>
                    <a:pt x="21026" y="57613"/>
                  </a:lnTo>
                  <a:lnTo>
                    <a:pt x="14970" y="68396"/>
                  </a:lnTo>
                  <a:lnTo>
                    <a:pt x="9751" y="80061"/>
                  </a:lnTo>
                  <a:lnTo>
                    <a:pt x="5543" y="92416"/>
                  </a:lnTo>
                  <a:lnTo>
                    <a:pt x="2352" y="105277"/>
                  </a:lnTo>
                  <a:lnTo>
                    <a:pt x="362" y="118336"/>
                  </a:lnTo>
                  <a:lnTo>
                    <a:pt x="0" y="131176"/>
                  </a:lnTo>
                  <a:lnTo>
                    <a:pt x="1347" y="143588"/>
                  </a:lnTo>
                  <a:lnTo>
                    <a:pt x="4030" y="155549"/>
                  </a:lnTo>
                  <a:lnTo>
                    <a:pt x="7431" y="167122"/>
                  </a:lnTo>
                  <a:lnTo>
                    <a:pt x="11131" y="178386"/>
                  </a:lnTo>
                  <a:lnTo>
                    <a:pt x="15240" y="189257"/>
                  </a:lnTo>
                  <a:lnTo>
                    <a:pt x="20282" y="199491"/>
                  </a:lnTo>
                  <a:lnTo>
                    <a:pt x="26493" y="209008"/>
                  </a:lnTo>
                  <a:lnTo>
                    <a:pt x="33970" y="217874"/>
                  </a:lnTo>
                  <a:lnTo>
                    <a:pt x="42826" y="226216"/>
                  </a:lnTo>
                  <a:lnTo>
                    <a:pt x="52974" y="234149"/>
                  </a:lnTo>
                  <a:lnTo>
                    <a:pt x="64196" y="241291"/>
                  </a:lnTo>
                  <a:lnTo>
                    <a:pt x="76246" y="246803"/>
                  </a:lnTo>
                  <a:lnTo>
                    <a:pt x="88903" y="250365"/>
                  </a:lnTo>
                  <a:lnTo>
                    <a:pt x="101993" y="252281"/>
                  </a:lnTo>
                  <a:lnTo>
                    <a:pt x="115386" y="253194"/>
                  </a:lnTo>
                  <a:lnTo>
                    <a:pt x="128970" y="253590"/>
                  </a:lnTo>
                  <a:lnTo>
                    <a:pt x="142070" y="253740"/>
                  </a:lnTo>
                  <a:lnTo>
                    <a:pt x="154739" y="253799"/>
                  </a:lnTo>
                  <a:lnTo>
                    <a:pt x="168089" y="253783"/>
                  </a:lnTo>
                  <a:lnTo>
                    <a:pt x="184247" y="25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11647" y="558010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4" y="43073"/>
                  </a:lnTo>
                  <a:lnTo>
                    <a:pt x="3864" y="58102"/>
                  </a:lnTo>
                  <a:lnTo>
                    <a:pt x="6180" y="73279"/>
                  </a:lnTo>
                  <a:lnTo>
                    <a:pt x="8847" y="88345"/>
                  </a:lnTo>
                  <a:lnTo>
                    <a:pt x="11771" y="103210"/>
                  </a:lnTo>
                  <a:lnTo>
                    <a:pt x="14877" y="117870"/>
                  </a:lnTo>
                  <a:lnTo>
                    <a:pt x="18108" y="132339"/>
                  </a:lnTo>
                  <a:lnTo>
                    <a:pt x="21271" y="146053"/>
                  </a:lnTo>
                  <a:lnTo>
                    <a:pt x="24351" y="159208"/>
                  </a:lnTo>
                  <a:lnTo>
                    <a:pt x="27616" y="172960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22176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80104" y="463712"/>
              <a:ext cx="170585" cy="492087"/>
            </a:xfrm>
            <a:custGeom>
              <a:avLst/>
              <a:gdLst/>
              <a:ahLst/>
              <a:cxnLst/>
              <a:rect l="0" t="0" r="0" b="0"/>
              <a:pathLst>
                <a:path w="170585" h="492087">
                  <a:moveTo>
                    <a:pt x="0" y="189054"/>
                  </a:moveTo>
                  <a:lnTo>
                    <a:pt x="2934" y="197856"/>
                  </a:lnTo>
                  <a:lnTo>
                    <a:pt x="5716" y="206202"/>
                  </a:lnTo>
                  <a:lnTo>
                    <a:pt x="8615" y="214915"/>
                  </a:lnTo>
                  <a:lnTo>
                    <a:pt x="11655" y="224554"/>
                  </a:lnTo>
                  <a:lnTo>
                    <a:pt x="14820" y="235994"/>
                  </a:lnTo>
                  <a:lnTo>
                    <a:pt x="18085" y="249541"/>
                  </a:lnTo>
                  <a:lnTo>
                    <a:pt x="21423" y="264859"/>
                  </a:lnTo>
                  <a:lnTo>
                    <a:pt x="24814" y="281274"/>
                  </a:lnTo>
                  <a:lnTo>
                    <a:pt x="28243" y="298266"/>
                  </a:lnTo>
                  <a:lnTo>
                    <a:pt x="31698" y="315214"/>
                  </a:lnTo>
                  <a:lnTo>
                    <a:pt x="35170" y="331352"/>
                  </a:lnTo>
                  <a:lnTo>
                    <a:pt x="38650" y="346355"/>
                  </a:lnTo>
                  <a:lnTo>
                    <a:pt x="41970" y="360580"/>
                  </a:lnTo>
                  <a:lnTo>
                    <a:pt x="44820" y="374826"/>
                  </a:lnTo>
                  <a:lnTo>
                    <a:pt x="47069" y="389563"/>
                  </a:lnTo>
                  <a:lnTo>
                    <a:pt x="48748" y="404754"/>
                  </a:lnTo>
                  <a:lnTo>
                    <a:pt x="49958" y="420039"/>
                  </a:lnTo>
                  <a:lnTo>
                    <a:pt x="50809" y="435179"/>
                  </a:lnTo>
                  <a:lnTo>
                    <a:pt x="51398" y="450092"/>
                  </a:lnTo>
                  <a:lnTo>
                    <a:pt x="51803" y="464785"/>
                  </a:lnTo>
                  <a:lnTo>
                    <a:pt x="52078" y="479193"/>
                  </a:lnTo>
                  <a:lnTo>
                    <a:pt x="52276" y="489770"/>
                  </a:lnTo>
                  <a:lnTo>
                    <a:pt x="52423" y="492086"/>
                  </a:lnTo>
                  <a:lnTo>
                    <a:pt x="52512" y="487580"/>
                  </a:lnTo>
                  <a:lnTo>
                    <a:pt x="52393" y="478817"/>
                  </a:lnTo>
                  <a:lnTo>
                    <a:pt x="51775" y="468039"/>
                  </a:lnTo>
                  <a:lnTo>
                    <a:pt x="50539" y="456550"/>
                  </a:lnTo>
                  <a:lnTo>
                    <a:pt x="48724" y="444470"/>
                  </a:lnTo>
                  <a:lnTo>
                    <a:pt x="46432" y="431106"/>
                  </a:lnTo>
                  <a:lnTo>
                    <a:pt x="43779" y="416124"/>
                  </a:lnTo>
                  <a:lnTo>
                    <a:pt x="40863" y="399607"/>
                  </a:lnTo>
                  <a:lnTo>
                    <a:pt x="37760" y="381824"/>
                  </a:lnTo>
                  <a:lnTo>
                    <a:pt x="34531" y="363071"/>
                  </a:lnTo>
                  <a:lnTo>
                    <a:pt x="31381" y="343611"/>
                  </a:lnTo>
                  <a:lnTo>
                    <a:pt x="28646" y="323649"/>
                  </a:lnTo>
                  <a:lnTo>
                    <a:pt x="26470" y="303350"/>
                  </a:lnTo>
                  <a:lnTo>
                    <a:pt x="24670" y="283315"/>
                  </a:lnTo>
                  <a:lnTo>
                    <a:pt x="22846" y="264542"/>
                  </a:lnTo>
                  <a:lnTo>
                    <a:pt x="20769" y="247459"/>
                  </a:lnTo>
                  <a:lnTo>
                    <a:pt x="18542" y="231513"/>
                  </a:lnTo>
                  <a:lnTo>
                    <a:pt x="16501" y="215503"/>
                  </a:lnTo>
                  <a:lnTo>
                    <a:pt x="14835" y="198727"/>
                  </a:lnTo>
                  <a:lnTo>
                    <a:pt x="13734" y="181167"/>
                  </a:lnTo>
                  <a:lnTo>
                    <a:pt x="13452" y="163213"/>
                  </a:lnTo>
                  <a:lnTo>
                    <a:pt x="14045" y="145168"/>
                  </a:lnTo>
                  <a:lnTo>
                    <a:pt x="15411" y="127338"/>
                  </a:lnTo>
                  <a:lnTo>
                    <a:pt x="17391" y="110074"/>
                  </a:lnTo>
                  <a:lnTo>
                    <a:pt x="19830" y="93510"/>
                  </a:lnTo>
                  <a:lnTo>
                    <a:pt x="22603" y="77763"/>
                  </a:lnTo>
                  <a:lnTo>
                    <a:pt x="25608" y="63021"/>
                  </a:lnTo>
                  <a:lnTo>
                    <a:pt x="28786" y="49295"/>
                  </a:lnTo>
                  <a:lnTo>
                    <a:pt x="32410" y="36771"/>
                  </a:lnTo>
                  <a:lnTo>
                    <a:pt x="37061" y="25876"/>
                  </a:lnTo>
                  <a:lnTo>
                    <a:pt x="42972" y="16704"/>
                  </a:lnTo>
                  <a:lnTo>
                    <a:pt x="50063" y="9374"/>
                  </a:lnTo>
                  <a:lnTo>
                    <a:pt x="58119" y="4191"/>
                  </a:lnTo>
                  <a:lnTo>
                    <a:pt x="66909" y="1116"/>
                  </a:lnTo>
                  <a:lnTo>
                    <a:pt x="76235" y="0"/>
                  </a:lnTo>
                  <a:lnTo>
                    <a:pt x="85940" y="754"/>
                  </a:lnTo>
                  <a:lnTo>
                    <a:pt x="95903" y="3151"/>
                  </a:lnTo>
                  <a:lnTo>
                    <a:pt x="105880" y="7029"/>
                  </a:lnTo>
                  <a:lnTo>
                    <a:pt x="115505" y="12372"/>
                  </a:lnTo>
                  <a:lnTo>
                    <a:pt x="124604" y="19038"/>
                  </a:lnTo>
                  <a:lnTo>
                    <a:pt x="133020" y="26783"/>
                  </a:lnTo>
                  <a:lnTo>
                    <a:pt x="140527" y="35352"/>
                  </a:lnTo>
                  <a:lnTo>
                    <a:pt x="147095" y="44527"/>
                  </a:lnTo>
                  <a:lnTo>
                    <a:pt x="152845" y="54297"/>
                  </a:lnTo>
                  <a:lnTo>
                    <a:pt x="157949" y="64841"/>
                  </a:lnTo>
                  <a:lnTo>
                    <a:pt x="162563" y="76190"/>
                  </a:lnTo>
                  <a:lnTo>
                    <a:pt x="166494" y="88083"/>
                  </a:lnTo>
                  <a:lnTo>
                    <a:pt x="169231" y="100065"/>
                  </a:lnTo>
                  <a:lnTo>
                    <a:pt x="170584" y="111867"/>
                  </a:lnTo>
                  <a:lnTo>
                    <a:pt x="170510" y="123401"/>
                  </a:lnTo>
                  <a:lnTo>
                    <a:pt x="168939" y="134679"/>
                  </a:lnTo>
                  <a:lnTo>
                    <a:pt x="165987" y="145738"/>
                  </a:lnTo>
                  <a:lnTo>
                    <a:pt x="161734" y="156300"/>
                  </a:lnTo>
                  <a:lnTo>
                    <a:pt x="156138" y="165794"/>
                  </a:lnTo>
                  <a:lnTo>
                    <a:pt x="149298" y="173991"/>
                  </a:lnTo>
                  <a:lnTo>
                    <a:pt x="141266" y="180817"/>
                  </a:lnTo>
                  <a:lnTo>
                    <a:pt x="131972" y="186187"/>
                  </a:lnTo>
                  <a:lnTo>
                    <a:pt x="121503" y="190201"/>
                  </a:lnTo>
                  <a:lnTo>
                    <a:pt x="110218" y="192932"/>
                  </a:lnTo>
                  <a:lnTo>
                    <a:pt x="98652" y="194332"/>
                  </a:lnTo>
                  <a:lnTo>
                    <a:pt x="87148" y="194504"/>
                  </a:lnTo>
                  <a:lnTo>
                    <a:pt x="76284" y="193819"/>
                  </a:lnTo>
                  <a:lnTo>
                    <a:pt x="65900" y="192763"/>
                  </a:lnTo>
                  <a:lnTo>
                    <a:pt x="55086" y="191246"/>
                  </a:lnTo>
                  <a:lnTo>
                    <a:pt x="42114" y="189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24246" y="473863"/>
              <a:ext cx="271755" cy="228574"/>
            </a:xfrm>
            <a:custGeom>
              <a:avLst/>
              <a:gdLst/>
              <a:ahLst/>
              <a:cxnLst/>
              <a:rect l="0" t="0" r="0" b="0"/>
              <a:pathLst>
                <a:path w="271755" h="228574">
                  <a:moveTo>
                    <a:pt x="145412" y="147318"/>
                  </a:moveTo>
                  <a:lnTo>
                    <a:pt x="148211" y="138383"/>
                  </a:lnTo>
                  <a:lnTo>
                    <a:pt x="149713" y="128755"/>
                  </a:lnTo>
                  <a:lnTo>
                    <a:pt x="150015" y="117473"/>
                  </a:lnTo>
                  <a:lnTo>
                    <a:pt x="149163" y="104978"/>
                  </a:lnTo>
                  <a:lnTo>
                    <a:pt x="147047" y="92147"/>
                  </a:lnTo>
                  <a:lnTo>
                    <a:pt x="143725" y="79528"/>
                  </a:lnTo>
                  <a:lnTo>
                    <a:pt x="139389" y="67318"/>
                  </a:lnTo>
                  <a:lnTo>
                    <a:pt x="134270" y="55523"/>
                  </a:lnTo>
                  <a:lnTo>
                    <a:pt x="128568" y="44087"/>
                  </a:lnTo>
                  <a:lnTo>
                    <a:pt x="122284" y="33257"/>
                  </a:lnTo>
                  <a:lnTo>
                    <a:pt x="115235" y="23576"/>
                  </a:lnTo>
                  <a:lnTo>
                    <a:pt x="107377" y="15256"/>
                  </a:lnTo>
                  <a:lnTo>
                    <a:pt x="98642" y="8514"/>
                  </a:lnTo>
                  <a:lnTo>
                    <a:pt x="88867" y="3734"/>
                  </a:lnTo>
                  <a:lnTo>
                    <a:pt x="78076" y="933"/>
                  </a:lnTo>
                  <a:lnTo>
                    <a:pt x="66744" y="0"/>
                  </a:lnTo>
                  <a:lnTo>
                    <a:pt x="55678" y="879"/>
                  </a:lnTo>
                  <a:lnTo>
                    <a:pt x="45318" y="3364"/>
                  </a:lnTo>
                  <a:lnTo>
                    <a:pt x="35907" y="7471"/>
                  </a:lnTo>
                  <a:lnTo>
                    <a:pt x="27658" y="13500"/>
                  </a:lnTo>
                  <a:lnTo>
                    <a:pt x="20561" y="21444"/>
                  </a:lnTo>
                  <a:lnTo>
                    <a:pt x="14608" y="31031"/>
                  </a:lnTo>
                  <a:lnTo>
                    <a:pt x="9892" y="41908"/>
                  </a:lnTo>
                  <a:lnTo>
                    <a:pt x="6345" y="53742"/>
                  </a:lnTo>
                  <a:lnTo>
                    <a:pt x="3773" y="66263"/>
                  </a:lnTo>
                  <a:lnTo>
                    <a:pt x="1954" y="79266"/>
                  </a:lnTo>
                  <a:lnTo>
                    <a:pt x="696" y="92602"/>
                  </a:lnTo>
                  <a:lnTo>
                    <a:pt x="0" y="106167"/>
                  </a:lnTo>
                  <a:lnTo>
                    <a:pt x="57" y="119887"/>
                  </a:lnTo>
                  <a:lnTo>
                    <a:pt x="915" y="133707"/>
                  </a:lnTo>
                  <a:lnTo>
                    <a:pt x="2644" y="147429"/>
                  </a:lnTo>
                  <a:lnTo>
                    <a:pt x="5407" y="160723"/>
                  </a:lnTo>
                  <a:lnTo>
                    <a:pt x="9199" y="173439"/>
                  </a:lnTo>
                  <a:lnTo>
                    <a:pt x="14034" y="185436"/>
                  </a:lnTo>
                  <a:lnTo>
                    <a:pt x="20029" y="196500"/>
                  </a:lnTo>
                  <a:lnTo>
                    <a:pt x="27136" y="206596"/>
                  </a:lnTo>
                  <a:lnTo>
                    <a:pt x="35179" y="215359"/>
                  </a:lnTo>
                  <a:lnTo>
                    <a:pt x="43948" y="222043"/>
                  </a:lnTo>
                  <a:lnTo>
                    <a:pt x="53248" y="226421"/>
                  </a:lnTo>
                  <a:lnTo>
                    <a:pt x="62762" y="228564"/>
                  </a:lnTo>
                  <a:lnTo>
                    <a:pt x="72069" y="228573"/>
                  </a:lnTo>
                  <a:lnTo>
                    <a:pt x="80956" y="226724"/>
                  </a:lnTo>
                  <a:lnTo>
                    <a:pt x="89397" y="223232"/>
                  </a:lnTo>
                  <a:lnTo>
                    <a:pt x="97454" y="218155"/>
                  </a:lnTo>
                  <a:lnTo>
                    <a:pt x="105207" y="211671"/>
                  </a:lnTo>
                  <a:lnTo>
                    <a:pt x="112739" y="204050"/>
                  </a:lnTo>
                  <a:lnTo>
                    <a:pt x="120110" y="195565"/>
                  </a:lnTo>
                  <a:lnTo>
                    <a:pt x="127360" y="186446"/>
                  </a:lnTo>
                  <a:lnTo>
                    <a:pt x="134196" y="176713"/>
                  </a:lnTo>
                  <a:lnTo>
                    <a:pt x="140027" y="166195"/>
                  </a:lnTo>
                  <a:lnTo>
                    <a:pt x="144614" y="154859"/>
                  </a:lnTo>
                  <a:lnTo>
                    <a:pt x="148031" y="142805"/>
                  </a:lnTo>
                  <a:lnTo>
                    <a:pt x="150490" y="130181"/>
                  </a:lnTo>
                  <a:lnTo>
                    <a:pt x="152226" y="117226"/>
                  </a:lnTo>
                  <a:lnTo>
                    <a:pt x="153679" y="107387"/>
                  </a:lnTo>
                  <a:lnTo>
                    <a:pt x="155300" y="104601"/>
                  </a:lnTo>
                  <a:lnTo>
                    <a:pt x="157180" y="107139"/>
                  </a:lnTo>
                  <a:lnTo>
                    <a:pt x="159539" y="112902"/>
                  </a:lnTo>
                  <a:lnTo>
                    <a:pt x="162687" y="120557"/>
                  </a:lnTo>
                  <a:lnTo>
                    <a:pt x="166715" y="129324"/>
                  </a:lnTo>
                  <a:lnTo>
                    <a:pt x="171698" y="138756"/>
                  </a:lnTo>
                  <a:lnTo>
                    <a:pt x="177786" y="148592"/>
                  </a:lnTo>
                  <a:lnTo>
                    <a:pt x="184956" y="158668"/>
                  </a:lnTo>
                  <a:lnTo>
                    <a:pt x="193211" y="168565"/>
                  </a:lnTo>
                  <a:lnTo>
                    <a:pt x="202653" y="177611"/>
                  </a:lnTo>
                  <a:lnTo>
                    <a:pt x="213213" y="185506"/>
                  </a:lnTo>
                  <a:lnTo>
                    <a:pt x="224291" y="192150"/>
                  </a:lnTo>
                  <a:lnTo>
                    <a:pt x="236036" y="198110"/>
                  </a:lnTo>
                  <a:lnTo>
                    <a:pt x="250597" y="203905"/>
                  </a:lnTo>
                  <a:lnTo>
                    <a:pt x="271754" y="210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74943" y="242155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4" y="47072"/>
                  </a:lnTo>
                  <a:lnTo>
                    <a:pt x="177" y="65474"/>
                  </a:lnTo>
                  <a:lnTo>
                    <a:pt x="826" y="83987"/>
                  </a:lnTo>
                  <a:lnTo>
                    <a:pt x="2075" y="101885"/>
                  </a:lnTo>
                  <a:lnTo>
                    <a:pt x="3727" y="119119"/>
                  </a:lnTo>
                  <a:lnTo>
                    <a:pt x="5375" y="136048"/>
                  </a:lnTo>
                  <a:lnTo>
                    <a:pt x="6783" y="152943"/>
                  </a:lnTo>
                  <a:lnTo>
                    <a:pt x="8048" y="169763"/>
                  </a:lnTo>
                  <a:lnTo>
                    <a:pt x="9505" y="186229"/>
                  </a:lnTo>
                  <a:lnTo>
                    <a:pt x="11337" y="202203"/>
                  </a:lnTo>
                  <a:lnTo>
                    <a:pt x="13567" y="217696"/>
                  </a:lnTo>
                  <a:lnTo>
                    <a:pt x="16142" y="232787"/>
                  </a:lnTo>
                  <a:lnTo>
                    <a:pt x="18985" y="247568"/>
                  </a:lnTo>
                  <a:lnTo>
                    <a:pt x="21861" y="262122"/>
                  </a:lnTo>
                  <a:lnTo>
                    <a:pt x="24404" y="276514"/>
                  </a:lnTo>
                  <a:lnTo>
                    <a:pt x="26449" y="290788"/>
                  </a:lnTo>
                  <a:lnTo>
                    <a:pt x="28159" y="304816"/>
                  </a:lnTo>
                  <a:lnTo>
                    <a:pt x="29921" y="318316"/>
                  </a:lnTo>
                  <a:lnTo>
                    <a:pt x="31962" y="331183"/>
                  </a:lnTo>
                  <a:lnTo>
                    <a:pt x="34334" y="343791"/>
                  </a:lnTo>
                  <a:lnTo>
                    <a:pt x="37006" y="356862"/>
                  </a:lnTo>
                  <a:lnTo>
                    <a:pt x="39912" y="370768"/>
                  </a:lnTo>
                  <a:lnTo>
                    <a:pt x="42830" y="385381"/>
                  </a:lnTo>
                  <a:lnTo>
                    <a:pt x="45403" y="400269"/>
                  </a:lnTo>
                  <a:lnTo>
                    <a:pt x="47463" y="415125"/>
                  </a:lnTo>
                  <a:lnTo>
                    <a:pt x="49016" y="429416"/>
                  </a:lnTo>
                  <a:lnTo>
                    <a:pt x="50309" y="443824"/>
                  </a:lnTo>
                  <a:lnTo>
                    <a:pt x="51453" y="460729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06611" y="419726"/>
              <a:ext cx="190839" cy="491817"/>
            </a:xfrm>
            <a:custGeom>
              <a:avLst/>
              <a:gdLst/>
              <a:ahLst/>
              <a:cxnLst/>
              <a:rect l="0" t="0" r="0" b="0"/>
              <a:pathLst>
                <a:path w="190839" h="491817">
                  <a:moveTo>
                    <a:pt x="0" y="127755"/>
                  </a:moveTo>
                  <a:lnTo>
                    <a:pt x="67" y="142290"/>
                  </a:lnTo>
                  <a:lnTo>
                    <a:pt x="707" y="154921"/>
                  </a:lnTo>
                  <a:lnTo>
                    <a:pt x="2004" y="166840"/>
                  </a:lnTo>
                  <a:lnTo>
                    <a:pt x="3863" y="178840"/>
                  </a:lnTo>
                  <a:lnTo>
                    <a:pt x="6180" y="191977"/>
                  </a:lnTo>
                  <a:lnTo>
                    <a:pt x="8847" y="206728"/>
                  </a:lnTo>
                  <a:lnTo>
                    <a:pt x="11770" y="223220"/>
                  </a:lnTo>
                  <a:lnTo>
                    <a:pt x="14877" y="241501"/>
                  </a:lnTo>
                  <a:lnTo>
                    <a:pt x="18108" y="261390"/>
                  </a:lnTo>
                  <a:lnTo>
                    <a:pt x="21260" y="282424"/>
                  </a:lnTo>
                  <a:lnTo>
                    <a:pt x="23995" y="303980"/>
                  </a:lnTo>
                  <a:lnTo>
                    <a:pt x="26172" y="325643"/>
                  </a:lnTo>
                  <a:lnTo>
                    <a:pt x="27973" y="346745"/>
                  </a:lnTo>
                  <a:lnTo>
                    <a:pt x="29797" y="366309"/>
                  </a:lnTo>
                  <a:lnTo>
                    <a:pt x="31873" y="383954"/>
                  </a:lnTo>
                  <a:lnTo>
                    <a:pt x="34100" y="400124"/>
                  </a:lnTo>
                  <a:lnTo>
                    <a:pt x="36142" y="415760"/>
                  </a:lnTo>
                  <a:lnTo>
                    <a:pt x="37812" y="431470"/>
                  </a:lnTo>
                  <a:lnTo>
                    <a:pt x="39087" y="447332"/>
                  </a:lnTo>
                  <a:lnTo>
                    <a:pt x="40017" y="463075"/>
                  </a:lnTo>
                  <a:lnTo>
                    <a:pt x="40678" y="478420"/>
                  </a:lnTo>
                  <a:lnTo>
                    <a:pt x="41158" y="489579"/>
                  </a:lnTo>
                  <a:lnTo>
                    <a:pt x="41348" y="491816"/>
                  </a:lnTo>
                  <a:lnTo>
                    <a:pt x="40935" y="486457"/>
                  </a:lnTo>
                  <a:lnTo>
                    <a:pt x="39828" y="475808"/>
                  </a:lnTo>
                  <a:lnTo>
                    <a:pt x="38259" y="461463"/>
                  </a:lnTo>
                  <a:lnTo>
                    <a:pt x="36660" y="444313"/>
                  </a:lnTo>
                  <a:lnTo>
                    <a:pt x="35286" y="425026"/>
                  </a:lnTo>
                  <a:lnTo>
                    <a:pt x="34213" y="404319"/>
                  </a:lnTo>
                  <a:lnTo>
                    <a:pt x="33416" y="382945"/>
                  </a:lnTo>
                  <a:lnTo>
                    <a:pt x="32844" y="361379"/>
                  </a:lnTo>
                  <a:lnTo>
                    <a:pt x="32444" y="340164"/>
                  </a:lnTo>
                  <a:lnTo>
                    <a:pt x="32167" y="319987"/>
                  </a:lnTo>
                  <a:lnTo>
                    <a:pt x="31973" y="301120"/>
                  </a:lnTo>
                  <a:lnTo>
                    <a:pt x="31672" y="283483"/>
                  </a:lnTo>
                  <a:lnTo>
                    <a:pt x="30938" y="266855"/>
                  </a:lnTo>
                  <a:lnTo>
                    <a:pt x="29631" y="250987"/>
                  </a:lnTo>
                  <a:lnTo>
                    <a:pt x="27938" y="235343"/>
                  </a:lnTo>
                  <a:lnTo>
                    <a:pt x="26264" y="219145"/>
                  </a:lnTo>
                  <a:lnTo>
                    <a:pt x="24847" y="202027"/>
                  </a:lnTo>
                  <a:lnTo>
                    <a:pt x="23915" y="184460"/>
                  </a:lnTo>
                  <a:lnTo>
                    <a:pt x="23748" y="167506"/>
                  </a:lnTo>
                  <a:lnTo>
                    <a:pt x="24413" y="151727"/>
                  </a:lnTo>
                  <a:lnTo>
                    <a:pt x="25658" y="136863"/>
                  </a:lnTo>
                  <a:lnTo>
                    <a:pt x="27025" y="122128"/>
                  </a:lnTo>
                  <a:lnTo>
                    <a:pt x="28239" y="107039"/>
                  </a:lnTo>
                  <a:lnTo>
                    <a:pt x="29374" y="91768"/>
                  </a:lnTo>
                  <a:lnTo>
                    <a:pt x="30742" y="76955"/>
                  </a:lnTo>
                  <a:lnTo>
                    <a:pt x="32518" y="62952"/>
                  </a:lnTo>
                  <a:lnTo>
                    <a:pt x="34881" y="49954"/>
                  </a:lnTo>
                  <a:lnTo>
                    <a:pt x="38080" y="38150"/>
                  </a:lnTo>
                  <a:lnTo>
                    <a:pt x="42176" y="27521"/>
                  </a:lnTo>
                  <a:lnTo>
                    <a:pt x="47557" y="18215"/>
                  </a:lnTo>
                  <a:lnTo>
                    <a:pt x="54982" y="10627"/>
                  </a:lnTo>
                  <a:lnTo>
                    <a:pt x="64675" y="4831"/>
                  </a:lnTo>
                  <a:lnTo>
                    <a:pt x="76084" y="1089"/>
                  </a:lnTo>
                  <a:lnTo>
                    <a:pt x="88189" y="0"/>
                  </a:lnTo>
                  <a:lnTo>
                    <a:pt x="100322" y="1645"/>
                  </a:lnTo>
                  <a:lnTo>
                    <a:pt x="112040" y="5834"/>
                  </a:lnTo>
                  <a:lnTo>
                    <a:pt x="122976" y="12375"/>
                  </a:lnTo>
                  <a:lnTo>
                    <a:pt x="133027" y="20925"/>
                  </a:lnTo>
                  <a:lnTo>
                    <a:pt x="142283" y="31222"/>
                  </a:lnTo>
                  <a:lnTo>
                    <a:pt x="150902" y="43173"/>
                  </a:lnTo>
                  <a:lnTo>
                    <a:pt x="159036" y="56579"/>
                  </a:lnTo>
                  <a:lnTo>
                    <a:pt x="166656" y="71154"/>
                  </a:lnTo>
                  <a:lnTo>
                    <a:pt x="173554" y="86615"/>
                  </a:lnTo>
                  <a:lnTo>
                    <a:pt x="179670" y="102714"/>
                  </a:lnTo>
                  <a:lnTo>
                    <a:pt x="184761" y="119101"/>
                  </a:lnTo>
                  <a:lnTo>
                    <a:pt x="188350" y="135329"/>
                  </a:lnTo>
                  <a:lnTo>
                    <a:pt x="190315" y="151169"/>
                  </a:lnTo>
                  <a:lnTo>
                    <a:pt x="190838" y="166585"/>
                  </a:lnTo>
                  <a:lnTo>
                    <a:pt x="190208" y="181631"/>
                  </a:lnTo>
                  <a:lnTo>
                    <a:pt x="188709" y="196380"/>
                  </a:lnTo>
                  <a:lnTo>
                    <a:pt x="186417" y="210744"/>
                  </a:lnTo>
                  <a:lnTo>
                    <a:pt x="183210" y="224478"/>
                  </a:lnTo>
                  <a:lnTo>
                    <a:pt x="179087" y="237487"/>
                  </a:lnTo>
                  <a:lnTo>
                    <a:pt x="174015" y="249513"/>
                  </a:lnTo>
                  <a:lnTo>
                    <a:pt x="167854" y="260065"/>
                  </a:lnTo>
                  <a:lnTo>
                    <a:pt x="160623" y="269008"/>
                  </a:lnTo>
                  <a:lnTo>
                    <a:pt x="152156" y="276352"/>
                  </a:lnTo>
                  <a:lnTo>
                    <a:pt x="142036" y="282077"/>
                  </a:lnTo>
                  <a:lnTo>
                    <a:pt x="130198" y="286332"/>
                  </a:lnTo>
                  <a:lnTo>
                    <a:pt x="117182" y="289227"/>
                  </a:lnTo>
                  <a:lnTo>
                    <a:pt x="103914" y="290736"/>
                  </a:lnTo>
                  <a:lnTo>
                    <a:pt x="90966" y="290978"/>
                  </a:lnTo>
                  <a:lnTo>
                    <a:pt x="78782" y="290141"/>
                  </a:lnTo>
                  <a:lnTo>
                    <a:pt x="66549" y="288223"/>
                  </a:lnTo>
                  <a:lnTo>
                    <a:pt x="52083" y="283938"/>
                  </a:lnTo>
                  <a:lnTo>
                    <a:pt x="31586" y="275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50415" y="482049"/>
              <a:ext cx="240508" cy="233409"/>
            </a:xfrm>
            <a:custGeom>
              <a:avLst/>
              <a:gdLst/>
              <a:ahLst/>
              <a:cxnLst/>
              <a:rect l="0" t="0" r="0" b="0"/>
              <a:pathLst>
                <a:path w="240508" h="233409">
                  <a:moveTo>
                    <a:pt x="114165" y="170717"/>
                  </a:moveTo>
                  <a:lnTo>
                    <a:pt x="119898" y="161849"/>
                  </a:lnTo>
                  <a:lnTo>
                    <a:pt x="124183" y="152862"/>
                  </a:lnTo>
                  <a:lnTo>
                    <a:pt x="127384" y="142862"/>
                  </a:lnTo>
                  <a:lnTo>
                    <a:pt x="129573" y="131709"/>
                  </a:lnTo>
                  <a:lnTo>
                    <a:pt x="130622" y="119249"/>
                  </a:lnTo>
                  <a:lnTo>
                    <a:pt x="130564" y="105546"/>
                  </a:lnTo>
                  <a:lnTo>
                    <a:pt x="129566" y="91129"/>
                  </a:lnTo>
                  <a:lnTo>
                    <a:pt x="127838" y="76848"/>
                  </a:lnTo>
                  <a:lnTo>
                    <a:pt x="125565" y="63181"/>
                  </a:lnTo>
                  <a:lnTo>
                    <a:pt x="122735" y="50399"/>
                  </a:lnTo>
                  <a:lnTo>
                    <a:pt x="119159" y="38734"/>
                  </a:lnTo>
                  <a:lnTo>
                    <a:pt x="114780" y="28195"/>
                  </a:lnTo>
                  <a:lnTo>
                    <a:pt x="109365" y="18948"/>
                  </a:lnTo>
                  <a:lnTo>
                    <a:pt x="102441" y="11399"/>
                  </a:lnTo>
                  <a:lnTo>
                    <a:pt x="93898" y="5623"/>
                  </a:lnTo>
                  <a:lnTo>
                    <a:pt x="84245" y="1726"/>
                  </a:lnTo>
                  <a:lnTo>
                    <a:pt x="74388" y="0"/>
                  </a:lnTo>
                  <a:lnTo>
                    <a:pt x="64879" y="399"/>
                  </a:lnTo>
                  <a:lnTo>
                    <a:pt x="56058" y="2768"/>
                  </a:lnTo>
                  <a:lnTo>
                    <a:pt x="48214" y="7016"/>
                  </a:lnTo>
                  <a:lnTo>
                    <a:pt x="41387" y="12912"/>
                  </a:lnTo>
                  <a:lnTo>
                    <a:pt x="35447" y="20292"/>
                  </a:lnTo>
                  <a:lnTo>
                    <a:pt x="30207" y="29140"/>
                  </a:lnTo>
                  <a:lnTo>
                    <a:pt x="25490" y="39307"/>
                  </a:lnTo>
                  <a:lnTo>
                    <a:pt x="21150" y="50387"/>
                  </a:lnTo>
                  <a:lnTo>
                    <a:pt x="17073" y="61816"/>
                  </a:lnTo>
                  <a:lnTo>
                    <a:pt x="13183" y="73246"/>
                  </a:lnTo>
                  <a:lnTo>
                    <a:pt x="9587" y="84700"/>
                  </a:lnTo>
                  <a:lnTo>
                    <a:pt x="6550" y="96456"/>
                  </a:lnTo>
                  <a:lnTo>
                    <a:pt x="4177" y="108662"/>
                  </a:lnTo>
                  <a:lnTo>
                    <a:pt x="2414" y="121319"/>
                  </a:lnTo>
                  <a:lnTo>
                    <a:pt x="1149" y="134355"/>
                  </a:lnTo>
                  <a:lnTo>
                    <a:pt x="269" y="147680"/>
                  </a:lnTo>
                  <a:lnTo>
                    <a:pt x="0" y="161053"/>
                  </a:lnTo>
                  <a:lnTo>
                    <a:pt x="876" y="174105"/>
                  </a:lnTo>
                  <a:lnTo>
                    <a:pt x="3101" y="186651"/>
                  </a:lnTo>
                  <a:lnTo>
                    <a:pt x="6732" y="198362"/>
                  </a:lnTo>
                  <a:lnTo>
                    <a:pt x="11844" y="208702"/>
                  </a:lnTo>
                  <a:lnTo>
                    <a:pt x="18322" y="217498"/>
                  </a:lnTo>
                  <a:lnTo>
                    <a:pt x="25925" y="224573"/>
                  </a:lnTo>
                  <a:lnTo>
                    <a:pt x="34391" y="229585"/>
                  </a:lnTo>
                  <a:lnTo>
                    <a:pt x="43479" y="232540"/>
                  </a:lnTo>
                  <a:lnTo>
                    <a:pt x="52682" y="233408"/>
                  </a:lnTo>
                  <a:lnTo>
                    <a:pt x="61246" y="231954"/>
                  </a:lnTo>
                  <a:lnTo>
                    <a:pt x="68820" y="228269"/>
                  </a:lnTo>
                  <a:lnTo>
                    <a:pt x="75566" y="222543"/>
                  </a:lnTo>
                  <a:lnTo>
                    <a:pt x="81945" y="214888"/>
                  </a:lnTo>
                  <a:lnTo>
                    <a:pt x="88273" y="205560"/>
                  </a:lnTo>
                  <a:lnTo>
                    <a:pt x="94526" y="195063"/>
                  </a:lnTo>
                  <a:lnTo>
                    <a:pt x="100433" y="184033"/>
                  </a:lnTo>
                  <a:lnTo>
                    <a:pt x="105850" y="172874"/>
                  </a:lnTo>
                  <a:lnTo>
                    <a:pt x="110625" y="161604"/>
                  </a:lnTo>
                  <a:lnTo>
                    <a:pt x="114527" y="149971"/>
                  </a:lnTo>
                  <a:lnTo>
                    <a:pt x="117532" y="137880"/>
                  </a:lnTo>
                  <a:lnTo>
                    <a:pt x="120269" y="126527"/>
                  </a:lnTo>
                  <a:lnTo>
                    <a:pt x="123748" y="119406"/>
                  </a:lnTo>
                  <a:lnTo>
                    <a:pt x="127824" y="118344"/>
                  </a:lnTo>
                  <a:lnTo>
                    <a:pt x="131751" y="121481"/>
                  </a:lnTo>
                  <a:lnTo>
                    <a:pt x="135433" y="127235"/>
                  </a:lnTo>
                  <a:lnTo>
                    <a:pt x="138974" y="134649"/>
                  </a:lnTo>
                  <a:lnTo>
                    <a:pt x="142460" y="143133"/>
                  </a:lnTo>
                  <a:lnTo>
                    <a:pt x="146097" y="152313"/>
                  </a:lnTo>
                  <a:lnTo>
                    <a:pt x="150211" y="161950"/>
                  </a:lnTo>
                  <a:lnTo>
                    <a:pt x="154938" y="171884"/>
                  </a:lnTo>
                  <a:lnTo>
                    <a:pt x="160246" y="181847"/>
                  </a:lnTo>
                  <a:lnTo>
                    <a:pt x="166033" y="191467"/>
                  </a:lnTo>
                  <a:lnTo>
                    <a:pt x="172189" y="200555"/>
                  </a:lnTo>
                  <a:lnTo>
                    <a:pt x="178781" y="208625"/>
                  </a:lnTo>
                  <a:lnTo>
                    <a:pt x="186036" y="214835"/>
                  </a:lnTo>
                  <a:lnTo>
                    <a:pt x="194020" y="218887"/>
                  </a:lnTo>
                  <a:lnTo>
                    <a:pt x="202329" y="220641"/>
                  </a:lnTo>
                  <a:lnTo>
                    <a:pt x="210220" y="219856"/>
                  </a:lnTo>
                  <a:lnTo>
                    <a:pt x="217326" y="216636"/>
                  </a:lnTo>
                  <a:lnTo>
                    <a:pt x="224153" y="211614"/>
                  </a:lnTo>
                  <a:lnTo>
                    <a:pt x="231449" y="203841"/>
                  </a:lnTo>
                  <a:lnTo>
                    <a:pt x="240507" y="191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01450" y="452725"/>
              <a:ext cx="147400" cy="226088"/>
            </a:xfrm>
            <a:custGeom>
              <a:avLst/>
              <a:gdLst/>
              <a:ahLst/>
              <a:cxnLst/>
              <a:rect l="0" t="0" r="0" b="0"/>
              <a:pathLst>
                <a:path w="147400" h="226088">
                  <a:moveTo>
                    <a:pt x="0" y="105285"/>
                  </a:moveTo>
                  <a:lnTo>
                    <a:pt x="2867" y="117020"/>
                  </a:lnTo>
                  <a:lnTo>
                    <a:pt x="5009" y="128149"/>
                  </a:lnTo>
                  <a:lnTo>
                    <a:pt x="6622" y="139743"/>
                  </a:lnTo>
                  <a:lnTo>
                    <a:pt x="8147" y="151731"/>
                  </a:lnTo>
                  <a:lnTo>
                    <a:pt x="10292" y="163743"/>
                  </a:lnTo>
                  <a:lnTo>
                    <a:pt x="13392" y="175550"/>
                  </a:lnTo>
                  <a:lnTo>
                    <a:pt x="17285" y="187249"/>
                  </a:lnTo>
                  <a:lnTo>
                    <a:pt x="21514" y="199166"/>
                  </a:lnTo>
                  <a:lnTo>
                    <a:pt x="25729" y="211411"/>
                  </a:lnTo>
                  <a:lnTo>
                    <a:pt x="28516" y="221613"/>
                  </a:lnTo>
                  <a:lnTo>
                    <a:pt x="28528" y="226087"/>
                  </a:lnTo>
                  <a:lnTo>
                    <a:pt x="26736" y="224744"/>
                  </a:lnTo>
                  <a:lnTo>
                    <a:pt x="24025" y="219092"/>
                  </a:lnTo>
                  <a:lnTo>
                    <a:pt x="20870" y="210712"/>
                  </a:lnTo>
                  <a:lnTo>
                    <a:pt x="17509" y="200914"/>
                  </a:lnTo>
                  <a:lnTo>
                    <a:pt x="14061" y="190480"/>
                  </a:lnTo>
                  <a:lnTo>
                    <a:pt x="10740" y="179477"/>
                  </a:lnTo>
                  <a:lnTo>
                    <a:pt x="7877" y="167467"/>
                  </a:lnTo>
                  <a:lnTo>
                    <a:pt x="5620" y="154268"/>
                  </a:lnTo>
                  <a:lnTo>
                    <a:pt x="4103" y="140295"/>
                  </a:lnTo>
                  <a:lnTo>
                    <a:pt x="3533" y="126365"/>
                  </a:lnTo>
                  <a:lnTo>
                    <a:pt x="3937" y="112959"/>
                  </a:lnTo>
                  <a:lnTo>
                    <a:pt x="5513" y="100365"/>
                  </a:lnTo>
                  <a:lnTo>
                    <a:pt x="8699" y="88831"/>
                  </a:lnTo>
                  <a:lnTo>
                    <a:pt x="13590" y="78384"/>
                  </a:lnTo>
                  <a:lnTo>
                    <a:pt x="20145" y="69199"/>
                  </a:lnTo>
                  <a:lnTo>
                    <a:pt x="28365" y="61693"/>
                  </a:lnTo>
                  <a:lnTo>
                    <a:pt x="38075" y="55928"/>
                  </a:lnTo>
                  <a:lnTo>
                    <a:pt x="48831" y="51358"/>
                  </a:lnTo>
                  <a:lnTo>
                    <a:pt x="60034" y="47052"/>
                  </a:lnTo>
                  <a:lnTo>
                    <a:pt x="71300" y="42442"/>
                  </a:lnTo>
                  <a:lnTo>
                    <a:pt x="82302" y="37342"/>
                  </a:lnTo>
                  <a:lnTo>
                    <a:pt x="92690" y="31759"/>
                  </a:lnTo>
                  <a:lnTo>
                    <a:pt x="102338" y="25785"/>
                  </a:lnTo>
                  <a:lnTo>
                    <a:pt x="111195" y="19818"/>
                  </a:lnTo>
                  <a:lnTo>
                    <a:pt x="120164" y="13954"/>
                  </a:lnTo>
                  <a:lnTo>
                    <a:pt x="131147" y="767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56847" y="242155"/>
              <a:ext cx="39403" cy="463255"/>
            </a:xfrm>
            <a:custGeom>
              <a:avLst/>
              <a:gdLst/>
              <a:ahLst/>
              <a:cxnLst/>
              <a:rect l="0" t="0" r="0" b="0"/>
              <a:pathLst>
                <a:path w="39403" h="463255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9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5" y="69882"/>
                  </a:lnTo>
                  <a:lnTo>
                    <a:pt x="2067" y="84437"/>
                  </a:lnTo>
                  <a:lnTo>
                    <a:pt x="4080" y="100473"/>
                  </a:lnTo>
                  <a:lnTo>
                    <a:pt x="6537" y="118320"/>
                  </a:lnTo>
                  <a:lnTo>
                    <a:pt x="9152" y="137372"/>
                  </a:lnTo>
                  <a:lnTo>
                    <a:pt x="11520" y="156399"/>
                  </a:lnTo>
                  <a:lnTo>
                    <a:pt x="13442" y="174677"/>
                  </a:lnTo>
                  <a:lnTo>
                    <a:pt x="14900" y="192017"/>
                  </a:lnTo>
                  <a:lnTo>
                    <a:pt x="15962" y="208495"/>
                  </a:lnTo>
                  <a:lnTo>
                    <a:pt x="16717" y="224274"/>
                  </a:lnTo>
                  <a:lnTo>
                    <a:pt x="17413" y="239362"/>
                  </a:lnTo>
                  <a:lnTo>
                    <a:pt x="18421" y="253596"/>
                  </a:lnTo>
                  <a:lnTo>
                    <a:pt x="19914" y="266971"/>
                  </a:lnTo>
                  <a:lnTo>
                    <a:pt x="21732" y="280094"/>
                  </a:lnTo>
                  <a:lnTo>
                    <a:pt x="23493" y="294044"/>
                  </a:lnTo>
                  <a:lnTo>
                    <a:pt x="24975" y="309360"/>
                  </a:lnTo>
                  <a:lnTo>
                    <a:pt x="26291" y="325903"/>
                  </a:lnTo>
                  <a:lnTo>
                    <a:pt x="27780" y="343158"/>
                  </a:lnTo>
                  <a:lnTo>
                    <a:pt x="29629" y="360721"/>
                  </a:lnTo>
                  <a:lnTo>
                    <a:pt x="31712" y="378204"/>
                  </a:lnTo>
                  <a:lnTo>
                    <a:pt x="33875" y="397194"/>
                  </a:lnTo>
                  <a:lnTo>
                    <a:pt x="36312" y="422708"/>
                  </a:lnTo>
                  <a:lnTo>
                    <a:pt x="3940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96207" y="389554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85929" y="7662"/>
                  </a:lnTo>
                  <a:lnTo>
                    <a:pt x="276942" y="5520"/>
                  </a:lnTo>
                  <a:lnTo>
                    <a:pt x="266943" y="3917"/>
                  </a:lnTo>
                  <a:lnTo>
                    <a:pt x="255789" y="2736"/>
                  </a:lnTo>
                  <a:lnTo>
                    <a:pt x="243330" y="1887"/>
                  </a:lnTo>
                  <a:lnTo>
                    <a:pt x="229618" y="1290"/>
                  </a:lnTo>
                  <a:lnTo>
                    <a:pt x="214855" y="876"/>
                  </a:lnTo>
                  <a:lnTo>
                    <a:pt x="199277" y="591"/>
                  </a:lnTo>
                  <a:lnTo>
                    <a:pt x="183100" y="398"/>
                  </a:lnTo>
                  <a:lnTo>
                    <a:pt x="166493" y="267"/>
                  </a:lnTo>
                  <a:lnTo>
                    <a:pt x="149587" y="179"/>
                  </a:lnTo>
                  <a:lnTo>
                    <a:pt x="132478" y="120"/>
                  </a:lnTo>
                  <a:lnTo>
                    <a:pt x="115396" y="80"/>
                  </a:lnTo>
                  <a:lnTo>
                    <a:pt x="98694" y="53"/>
                  </a:lnTo>
                  <a:lnTo>
                    <a:pt x="82540" y="36"/>
                  </a:lnTo>
                  <a:lnTo>
                    <a:pt x="67142" y="24"/>
                  </a:lnTo>
                  <a:lnTo>
                    <a:pt x="51110" y="15"/>
                  </a:lnTo>
                  <a:lnTo>
                    <a:pt x="30802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92664" y="449326"/>
              <a:ext cx="240350" cy="299222"/>
            </a:xfrm>
            <a:custGeom>
              <a:avLst/>
              <a:gdLst/>
              <a:ahLst/>
              <a:cxnLst/>
              <a:rect l="0" t="0" r="0" b="0"/>
              <a:pathLst>
                <a:path w="240350" h="299222">
                  <a:moveTo>
                    <a:pt x="187854" y="13927"/>
                  </a:moveTo>
                  <a:lnTo>
                    <a:pt x="179053" y="10994"/>
                  </a:lnTo>
                  <a:lnTo>
                    <a:pt x="170706" y="8211"/>
                  </a:lnTo>
                  <a:lnTo>
                    <a:pt x="162002" y="5321"/>
                  </a:lnTo>
                  <a:lnTo>
                    <a:pt x="152709" y="2626"/>
                  </a:lnTo>
                  <a:lnTo>
                    <a:pt x="142565" y="758"/>
                  </a:lnTo>
                  <a:lnTo>
                    <a:pt x="131524" y="0"/>
                  </a:lnTo>
                  <a:lnTo>
                    <a:pt x="119857" y="313"/>
                  </a:lnTo>
                  <a:lnTo>
                    <a:pt x="108036" y="1515"/>
                  </a:lnTo>
                  <a:lnTo>
                    <a:pt x="96347" y="3403"/>
                  </a:lnTo>
                  <a:lnTo>
                    <a:pt x="84891" y="5958"/>
                  </a:lnTo>
                  <a:lnTo>
                    <a:pt x="73665" y="9343"/>
                  </a:lnTo>
                  <a:lnTo>
                    <a:pt x="62637" y="13579"/>
                  </a:lnTo>
                  <a:lnTo>
                    <a:pt x="51927" y="18559"/>
                  </a:lnTo>
                  <a:lnTo>
                    <a:pt x="41800" y="24125"/>
                  </a:lnTo>
                  <a:lnTo>
                    <a:pt x="32361" y="30134"/>
                  </a:lnTo>
                  <a:lnTo>
                    <a:pt x="23716" y="36626"/>
                  </a:lnTo>
                  <a:lnTo>
                    <a:pt x="16055" y="43816"/>
                  </a:lnTo>
                  <a:lnTo>
                    <a:pt x="9396" y="51765"/>
                  </a:lnTo>
                  <a:lnTo>
                    <a:pt x="4095" y="60391"/>
                  </a:lnTo>
                  <a:lnTo>
                    <a:pt x="890" y="69559"/>
                  </a:lnTo>
                  <a:lnTo>
                    <a:pt x="0" y="79126"/>
                  </a:lnTo>
                  <a:lnTo>
                    <a:pt x="1352" y="88652"/>
                  </a:lnTo>
                  <a:lnTo>
                    <a:pt x="4842" y="97435"/>
                  </a:lnTo>
                  <a:lnTo>
                    <a:pt x="10194" y="105147"/>
                  </a:lnTo>
                  <a:lnTo>
                    <a:pt x="17193" y="111646"/>
                  </a:lnTo>
                  <a:lnTo>
                    <a:pt x="25776" y="116794"/>
                  </a:lnTo>
                  <a:lnTo>
                    <a:pt x="35763" y="120660"/>
                  </a:lnTo>
                  <a:lnTo>
                    <a:pt x="46719" y="123291"/>
                  </a:lnTo>
                  <a:lnTo>
                    <a:pt x="58064" y="124624"/>
                  </a:lnTo>
                  <a:lnTo>
                    <a:pt x="69444" y="124756"/>
                  </a:lnTo>
                  <a:lnTo>
                    <a:pt x="81033" y="124221"/>
                  </a:lnTo>
                  <a:lnTo>
                    <a:pt x="93411" y="123865"/>
                  </a:lnTo>
                  <a:lnTo>
                    <a:pt x="106850" y="124156"/>
                  </a:lnTo>
                  <a:lnTo>
                    <a:pt x="121148" y="125355"/>
                  </a:lnTo>
                  <a:lnTo>
                    <a:pt x="135826" y="127689"/>
                  </a:lnTo>
                  <a:lnTo>
                    <a:pt x="150543" y="131153"/>
                  </a:lnTo>
                  <a:lnTo>
                    <a:pt x="164833" y="135580"/>
                  </a:lnTo>
                  <a:lnTo>
                    <a:pt x="178042" y="140761"/>
                  </a:lnTo>
                  <a:lnTo>
                    <a:pt x="189916" y="146504"/>
                  </a:lnTo>
                  <a:lnTo>
                    <a:pt x="200378" y="152816"/>
                  </a:lnTo>
                  <a:lnTo>
                    <a:pt x="209349" y="159882"/>
                  </a:lnTo>
                  <a:lnTo>
                    <a:pt x="216941" y="167752"/>
                  </a:lnTo>
                  <a:lnTo>
                    <a:pt x="223399" y="176495"/>
                  </a:lnTo>
                  <a:lnTo>
                    <a:pt x="228988" y="186274"/>
                  </a:lnTo>
                  <a:lnTo>
                    <a:pt x="233926" y="197074"/>
                  </a:lnTo>
                  <a:lnTo>
                    <a:pt x="237906" y="208581"/>
                  </a:lnTo>
                  <a:lnTo>
                    <a:pt x="240143" y="220297"/>
                  </a:lnTo>
                  <a:lnTo>
                    <a:pt x="240349" y="231912"/>
                  </a:lnTo>
                  <a:lnTo>
                    <a:pt x="238688" y="243149"/>
                  </a:lnTo>
                  <a:lnTo>
                    <a:pt x="235515" y="253695"/>
                  </a:lnTo>
                  <a:lnTo>
                    <a:pt x="231185" y="263449"/>
                  </a:lnTo>
                  <a:lnTo>
                    <a:pt x="225687" y="272320"/>
                  </a:lnTo>
                  <a:lnTo>
                    <a:pt x="218648" y="280140"/>
                  </a:lnTo>
                  <a:lnTo>
                    <a:pt x="209995" y="286913"/>
                  </a:lnTo>
                  <a:lnTo>
                    <a:pt x="200084" y="292463"/>
                  </a:lnTo>
                  <a:lnTo>
                    <a:pt x="189515" y="296368"/>
                  </a:lnTo>
                  <a:lnTo>
                    <a:pt x="178697" y="298551"/>
                  </a:lnTo>
                  <a:lnTo>
                    <a:pt x="167672" y="299221"/>
                  </a:lnTo>
                  <a:lnTo>
                    <a:pt x="156212" y="298690"/>
                  </a:lnTo>
                  <a:lnTo>
                    <a:pt x="144216" y="297258"/>
                  </a:lnTo>
                  <a:lnTo>
                    <a:pt x="132042" y="295011"/>
                  </a:lnTo>
                  <a:lnTo>
                    <a:pt x="120394" y="291834"/>
                  </a:lnTo>
                  <a:lnTo>
                    <a:pt x="109639" y="287736"/>
                  </a:lnTo>
                  <a:lnTo>
                    <a:pt x="99898" y="282772"/>
                  </a:lnTo>
                  <a:lnTo>
                    <a:pt x="90175" y="276269"/>
                  </a:lnTo>
                  <a:lnTo>
                    <a:pt x="78502" y="265420"/>
                  </a:lnTo>
                  <a:lnTo>
                    <a:pt x="61512" y="245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59503" y="48431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01616" y="642238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22402" y="1519834"/>
            <a:ext cx="542515" cy="510811"/>
            <a:chOff x="2022402" y="1519834"/>
            <a:chExt cx="542515" cy="510811"/>
          </a:xfrm>
        </p:grpSpPr>
        <p:sp>
          <p:nvSpPr>
            <p:cNvPr id="33" name="Freeform 32"/>
            <p:cNvSpPr/>
            <p:nvPr/>
          </p:nvSpPr>
          <p:spPr>
            <a:xfrm>
              <a:off x="2253427" y="1644946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39"/>
                  </a:lnTo>
                  <a:lnTo>
                    <a:pt x="177" y="85691"/>
                  </a:lnTo>
                  <a:lnTo>
                    <a:pt x="826" y="99256"/>
                  </a:lnTo>
                  <a:lnTo>
                    <a:pt x="2074" y="112971"/>
                  </a:lnTo>
                  <a:lnTo>
                    <a:pt x="3727" y="126791"/>
                  </a:lnTo>
                  <a:lnTo>
                    <a:pt x="5375" y="140681"/>
                  </a:lnTo>
                  <a:lnTo>
                    <a:pt x="6778" y="154619"/>
                  </a:lnTo>
                  <a:lnTo>
                    <a:pt x="7871" y="168590"/>
                  </a:lnTo>
                  <a:lnTo>
                    <a:pt x="8679" y="182584"/>
                  </a:lnTo>
                  <a:lnTo>
                    <a:pt x="9257" y="196578"/>
                  </a:lnTo>
                  <a:lnTo>
                    <a:pt x="9663" y="210155"/>
                  </a:lnTo>
                  <a:lnTo>
                    <a:pt x="9987" y="223941"/>
                  </a:lnTo>
                  <a:lnTo>
                    <a:pt x="10259" y="240264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22402" y="1519834"/>
              <a:ext cx="542515" cy="510811"/>
            </a:xfrm>
            <a:custGeom>
              <a:avLst/>
              <a:gdLst/>
              <a:ahLst/>
              <a:cxnLst/>
              <a:rect l="0" t="0" r="0" b="0"/>
              <a:pathLst>
                <a:path w="542515" h="510811">
                  <a:moveTo>
                    <a:pt x="357367" y="9298"/>
                  </a:moveTo>
                  <a:lnTo>
                    <a:pt x="345632" y="6431"/>
                  </a:lnTo>
                  <a:lnTo>
                    <a:pt x="334503" y="4289"/>
                  </a:lnTo>
                  <a:lnTo>
                    <a:pt x="322900" y="2686"/>
                  </a:lnTo>
                  <a:lnTo>
                    <a:pt x="310566" y="1506"/>
                  </a:lnTo>
                  <a:lnTo>
                    <a:pt x="297258" y="657"/>
                  </a:lnTo>
                  <a:lnTo>
                    <a:pt x="282953" y="69"/>
                  </a:lnTo>
                  <a:lnTo>
                    <a:pt x="267949" y="0"/>
                  </a:lnTo>
                  <a:lnTo>
                    <a:pt x="252735" y="1013"/>
                  </a:lnTo>
                  <a:lnTo>
                    <a:pt x="237622" y="3326"/>
                  </a:lnTo>
                  <a:lnTo>
                    <a:pt x="222883" y="6846"/>
                  </a:lnTo>
                  <a:lnTo>
                    <a:pt x="208833" y="11351"/>
                  </a:lnTo>
                  <a:lnTo>
                    <a:pt x="195565" y="16604"/>
                  </a:lnTo>
                  <a:lnTo>
                    <a:pt x="182842" y="22401"/>
                  </a:lnTo>
                  <a:lnTo>
                    <a:pt x="170217" y="28583"/>
                  </a:lnTo>
                  <a:lnTo>
                    <a:pt x="157425" y="35042"/>
                  </a:lnTo>
                  <a:lnTo>
                    <a:pt x="144543" y="42023"/>
                  </a:lnTo>
                  <a:lnTo>
                    <a:pt x="131887" y="50079"/>
                  </a:lnTo>
                  <a:lnTo>
                    <a:pt x="119630" y="59431"/>
                  </a:lnTo>
                  <a:lnTo>
                    <a:pt x="107789" y="69985"/>
                  </a:lnTo>
                  <a:lnTo>
                    <a:pt x="96305" y="81519"/>
                  </a:lnTo>
                  <a:lnTo>
                    <a:pt x="85103" y="93797"/>
                  </a:lnTo>
                  <a:lnTo>
                    <a:pt x="74276" y="106618"/>
                  </a:lnTo>
                  <a:lnTo>
                    <a:pt x="64072" y="119823"/>
                  </a:lnTo>
                  <a:lnTo>
                    <a:pt x="54580" y="133290"/>
                  </a:lnTo>
                  <a:lnTo>
                    <a:pt x="45900" y="146772"/>
                  </a:lnTo>
                  <a:lnTo>
                    <a:pt x="38216" y="159904"/>
                  </a:lnTo>
                  <a:lnTo>
                    <a:pt x="31528" y="172520"/>
                  </a:lnTo>
                  <a:lnTo>
                    <a:pt x="25698" y="184790"/>
                  </a:lnTo>
                  <a:lnTo>
                    <a:pt x="20540" y="197102"/>
                  </a:lnTo>
                  <a:lnTo>
                    <a:pt x="15886" y="209690"/>
                  </a:lnTo>
                  <a:lnTo>
                    <a:pt x="11759" y="222773"/>
                  </a:lnTo>
                  <a:lnTo>
                    <a:pt x="8358" y="236628"/>
                  </a:lnTo>
                  <a:lnTo>
                    <a:pt x="5736" y="251326"/>
                  </a:lnTo>
                  <a:lnTo>
                    <a:pt x="3805" y="266774"/>
                  </a:lnTo>
                  <a:lnTo>
                    <a:pt x="2426" y="282822"/>
                  </a:lnTo>
                  <a:lnTo>
                    <a:pt x="1461" y="299316"/>
                  </a:lnTo>
                  <a:lnTo>
                    <a:pt x="795" y="315966"/>
                  </a:lnTo>
                  <a:lnTo>
                    <a:pt x="340" y="332371"/>
                  </a:lnTo>
                  <a:lnTo>
                    <a:pt x="36" y="348325"/>
                  </a:lnTo>
                  <a:lnTo>
                    <a:pt x="0" y="363647"/>
                  </a:lnTo>
                  <a:lnTo>
                    <a:pt x="508" y="378097"/>
                  </a:lnTo>
                  <a:lnTo>
                    <a:pt x="1672" y="391633"/>
                  </a:lnTo>
                  <a:lnTo>
                    <a:pt x="3607" y="404368"/>
                  </a:lnTo>
                  <a:lnTo>
                    <a:pt x="6510" y="416469"/>
                  </a:lnTo>
                  <a:lnTo>
                    <a:pt x="10395" y="428091"/>
                  </a:lnTo>
                  <a:lnTo>
                    <a:pt x="15293" y="439203"/>
                  </a:lnTo>
                  <a:lnTo>
                    <a:pt x="21330" y="449600"/>
                  </a:lnTo>
                  <a:lnTo>
                    <a:pt x="28469" y="459221"/>
                  </a:lnTo>
                  <a:lnTo>
                    <a:pt x="36704" y="467988"/>
                  </a:lnTo>
                  <a:lnTo>
                    <a:pt x="46133" y="475731"/>
                  </a:lnTo>
                  <a:lnTo>
                    <a:pt x="56695" y="482457"/>
                  </a:lnTo>
                  <a:lnTo>
                    <a:pt x="68041" y="488313"/>
                  </a:lnTo>
                  <a:lnTo>
                    <a:pt x="79648" y="493489"/>
                  </a:lnTo>
                  <a:lnTo>
                    <a:pt x="91198" y="498155"/>
                  </a:lnTo>
                  <a:lnTo>
                    <a:pt x="102732" y="502290"/>
                  </a:lnTo>
                  <a:lnTo>
                    <a:pt x="114542" y="505696"/>
                  </a:lnTo>
                  <a:lnTo>
                    <a:pt x="126784" y="508317"/>
                  </a:lnTo>
                  <a:lnTo>
                    <a:pt x="139464" y="510078"/>
                  </a:lnTo>
                  <a:lnTo>
                    <a:pt x="152517" y="510810"/>
                  </a:lnTo>
                  <a:lnTo>
                    <a:pt x="165852" y="510522"/>
                  </a:lnTo>
                  <a:lnTo>
                    <a:pt x="179233" y="509363"/>
                  </a:lnTo>
                  <a:lnTo>
                    <a:pt x="192290" y="507522"/>
                  </a:lnTo>
                  <a:lnTo>
                    <a:pt x="204852" y="505171"/>
                  </a:lnTo>
                  <a:lnTo>
                    <a:pt x="217084" y="502288"/>
                  </a:lnTo>
                  <a:lnTo>
                    <a:pt x="229370" y="498676"/>
                  </a:lnTo>
                  <a:lnTo>
                    <a:pt x="241931" y="494278"/>
                  </a:lnTo>
                  <a:lnTo>
                    <a:pt x="254657" y="489020"/>
                  </a:lnTo>
                  <a:lnTo>
                    <a:pt x="267207" y="482733"/>
                  </a:lnTo>
                  <a:lnTo>
                    <a:pt x="279393" y="475432"/>
                  </a:lnTo>
                  <a:lnTo>
                    <a:pt x="291187" y="467426"/>
                  </a:lnTo>
                  <a:lnTo>
                    <a:pt x="302639" y="459215"/>
                  </a:lnTo>
                  <a:lnTo>
                    <a:pt x="313823" y="451097"/>
                  </a:lnTo>
                  <a:lnTo>
                    <a:pt x="324809" y="443021"/>
                  </a:lnTo>
                  <a:lnTo>
                    <a:pt x="335652" y="434687"/>
                  </a:lnTo>
                  <a:lnTo>
                    <a:pt x="346396" y="425935"/>
                  </a:lnTo>
                  <a:lnTo>
                    <a:pt x="357069" y="416922"/>
                  </a:lnTo>
                  <a:lnTo>
                    <a:pt x="367696" y="408018"/>
                  </a:lnTo>
                  <a:lnTo>
                    <a:pt x="378290" y="399428"/>
                  </a:lnTo>
                  <a:lnTo>
                    <a:pt x="388863" y="391033"/>
                  </a:lnTo>
                  <a:lnTo>
                    <a:pt x="399421" y="382482"/>
                  </a:lnTo>
                  <a:lnTo>
                    <a:pt x="409965" y="373586"/>
                  </a:lnTo>
                  <a:lnTo>
                    <a:pt x="420334" y="364476"/>
                  </a:lnTo>
                  <a:lnTo>
                    <a:pt x="430223" y="355506"/>
                  </a:lnTo>
                  <a:lnTo>
                    <a:pt x="439504" y="346873"/>
                  </a:lnTo>
                  <a:lnTo>
                    <a:pt x="448211" y="338449"/>
                  </a:lnTo>
                  <a:lnTo>
                    <a:pt x="456446" y="329879"/>
                  </a:lnTo>
                  <a:lnTo>
                    <a:pt x="464320" y="320965"/>
                  </a:lnTo>
                  <a:lnTo>
                    <a:pt x="471931" y="311673"/>
                  </a:lnTo>
                  <a:lnTo>
                    <a:pt x="479356" y="302049"/>
                  </a:lnTo>
                  <a:lnTo>
                    <a:pt x="486651" y="292164"/>
                  </a:lnTo>
                  <a:lnTo>
                    <a:pt x="493857" y="282084"/>
                  </a:lnTo>
                  <a:lnTo>
                    <a:pt x="501001" y="271865"/>
                  </a:lnTo>
                  <a:lnTo>
                    <a:pt x="508100" y="261547"/>
                  </a:lnTo>
                  <a:lnTo>
                    <a:pt x="515003" y="251161"/>
                  </a:lnTo>
                  <a:lnTo>
                    <a:pt x="521412" y="240729"/>
                  </a:lnTo>
                  <a:lnTo>
                    <a:pt x="527198" y="230261"/>
                  </a:lnTo>
                  <a:lnTo>
                    <a:pt x="532236" y="219603"/>
                  </a:lnTo>
                  <a:lnTo>
                    <a:pt x="536321" y="208455"/>
                  </a:lnTo>
                  <a:lnTo>
                    <a:pt x="539434" y="196693"/>
                  </a:lnTo>
                  <a:lnTo>
                    <a:pt x="541541" y="184352"/>
                  </a:lnTo>
                  <a:lnTo>
                    <a:pt x="542514" y="171536"/>
                  </a:lnTo>
                  <a:lnTo>
                    <a:pt x="542392" y="158362"/>
                  </a:lnTo>
                  <a:lnTo>
                    <a:pt x="541345" y="145091"/>
                  </a:lnTo>
                  <a:lnTo>
                    <a:pt x="539580" y="132109"/>
                  </a:lnTo>
                  <a:lnTo>
                    <a:pt x="537280" y="119606"/>
                  </a:lnTo>
                  <a:lnTo>
                    <a:pt x="534432" y="107754"/>
                  </a:lnTo>
                  <a:lnTo>
                    <a:pt x="530843" y="96787"/>
                  </a:lnTo>
                  <a:lnTo>
                    <a:pt x="526461" y="86743"/>
                  </a:lnTo>
                  <a:lnTo>
                    <a:pt x="521213" y="77506"/>
                  </a:lnTo>
                  <a:lnTo>
                    <a:pt x="514933" y="68907"/>
                  </a:lnTo>
                  <a:lnTo>
                    <a:pt x="507627" y="60789"/>
                  </a:lnTo>
                  <a:lnTo>
                    <a:pt x="499279" y="53182"/>
                  </a:lnTo>
                  <a:lnTo>
                    <a:pt x="489773" y="46293"/>
                  </a:lnTo>
                  <a:lnTo>
                    <a:pt x="479155" y="40175"/>
                  </a:lnTo>
                  <a:lnTo>
                    <a:pt x="467602" y="34744"/>
                  </a:lnTo>
                  <a:lnTo>
                    <a:pt x="455323" y="29861"/>
                  </a:lnTo>
                  <a:lnTo>
                    <a:pt x="442504" y="25400"/>
                  </a:lnTo>
                  <a:lnTo>
                    <a:pt x="429134" y="21573"/>
                  </a:lnTo>
                  <a:lnTo>
                    <a:pt x="415021" y="18907"/>
                  </a:lnTo>
                  <a:lnTo>
                    <a:pt x="400118" y="17597"/>
                  </a:lnTo>
                  <a:lnTo>
                    <a:pt x="384516" y="17530"/>
                  </a:lnTo>
                  <a:lnTo>
                    <a:pt x="368358" y="18474"/>
                  </a:lnTo>
                  <a:lnTo>
                    <a:pt x="351786" y="20187"/>
                  </a:lnTo>
                  <a:lnTo>
                    <a:pt x="335082" y="22624"/>
                  </a:lnTo>
                  <a:lnTo>
                    <a:pt x="318640" y="25930"/>
                  </a:lnTo>
                  <a:lnTo>
                    <a:pt x="302652" y="30118"/>
                  </a:lnTo>
                  <a:lnTo>
                    <a:pt x="286967" y="35235"/>
                  </a:lnTo>
                  <a:lnTo>
                    <a:pt x="271209" y="41426"/>
                  </a:lnTo>
                  <a:lnTo>
                    <a:pt x="255182" y="48654"/>
                  </a:lnTo>
                  <a:lnTo>
                    <a:pt x="239597" y="56302"/>
                  </a:lnTo>
                  <a:lnTo>
                    <a:pt x="224450" y="64016"/>
                  </a:lnTo>
                  <a:lnTo>
                    <a:pt x="208407" y="72472"/>
                  </a:lnTo>
                  <a:lnTo>
                    <a:pt x="188911" y="829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37324" y="2707863"/>
            <a:ext cx="563845" cy="616331"/>
            <a:chOff x="2037324" y="2707863"/>
            <a:chExt cx="563845" cy="616331"/>
          </a:xfrm>
        </p:grpSpPr>
        <p:sp>
          <p:nvSpPr>
            <p:cNvPr id="36" name="Freeform 35"/>
            <p:cNvSpPr/>
            <p:nvPr/>
          </p:nvSpPr>
          <p:spPr>
            <a:xfrm>
              <a:off x="2218431" y="2783209"/>
              <a:ext cx="300052" cy="441657"/>
            </a:xfrm>
            <a:custGeom>
              <a:avLst/>
              <a:gdLst/>
              <a:ahLst/>
              <a:cxnLst/>
              <a:rect l="0" t="0" r="0" b="0"/>
              <a:pathLst>
                <a:path w="300052" h="441657">
                  <a:moveTo>
                    <a:pt x="26310" y="39415"/>
                  </a:moveTo>
                  <a:lnTo>
                    <a:pt x="20510" y="45416"/>
                  </a:lnTo>
                  <a:lnTo>
                    <a:pt x="15585" y="52262"/>
                  </a:lnTo>
                  <a:lnTo>
                    <a:pt x="11076" y="60581"/>
                  </a:lnTo>
                  <a:lnTo>
                    <a:pt x="6629" y="67669"/>
                  </a:lnTo>
                  <a:lnTo>
                    <a:pt x="2844" y="69835"/>
                  </a:lnTo>
                  <a:lnTo>
                    <a:pt x="1211" y="67488"/>
                  </a:lnTo>
                  <a:lnTo>
                    <a:pt x="1872" y="62080"/>
                  </a:lnTo>
                  <a:lnTo>
                    <a:pt x="4396" y="54755"/>
                  </a:lnTo>
                  <a:lnTo>
                    <a:pt x="8301" y="46249"/>
                  </a:lnTo>
                  <a:lnTo>
                    <a:pt x="13192" y="37019"/>
                  </a:lnTo>
                  <a:lnTo>
                    <a:pt x="18935" y="27666"/>
                  </a:lnTo>
                  <a:lnTo>
                    <a:pt x="25623" y="18974"/>
                  </a:lnTo>
                  <a:lnTo>
                    <a:pt x="33236" y="11318"/>
                  </a:lnTo>
                  <a:lnTo>
                    <a:pt x="41638" y="5190"/>
                  </a:lnTo>
                  <a:lnTo>
                    <a:pt x="50656" y="1352"/>
                  </a:lnTo>
                  <a:lnTo>
                    <a:pt x="60128" y="0"/>
                  </a:lnTo>
                  <a:lnTo>
                    <a:pt x="69760" y="1025"/>
                  </a:lnTo>
                  <a:lnTo>
                    <a:pt x="79147" y="4287"/>
                  </a:lnTo>
                  <a:lnTo>
                    <a:pt x="88087" y="9478"/>
                  </a:lnTo>
                  <a:lnTo>
                    <a:pt x="96565" y="16196"/>
                  </a:lnTo>
                  <a:lnTo>
                    <a:pt x="104645" y="24058"/>
                  </a:lnTo>
                  <a:lnTo>
                    <a:pt x="112406" y="32752"/>
                  </a:lnTo>
                  <a:lnTo>
                    <a:pt x="119602" y="42196"/>
                  </a:lnTo>
                  <a:lnTo>
                    <a:pt x="125684" y="52520"/>
                  </a:lnTo>
                  <a:lnTo>
                    <a:pt x="130446" y="63721"/>
                  </a:lnTo>
                  <a:lnTo>
                    <a:pt x="134153" y="75514"/>
                  </a:lnTo>
                  <a:lnTo>
                    <a:pt x="137339" y="87430"/>
                  </a:lnTo>
                  <a:lnTo>
                    <a:pt x="140370" y="99196"/>
                  </a:lnTo>
                  <a:lnTo>
                    <a:pt x="143255" y="111046"/>
                  </a:lnTo>
                  <a:lnTo>
                    <a:pt x="145747" y="123601"/>
                  </a:lnTo>
                  <a:lnTo>
                    <a:pt x="147723" y="137158"/>
                  </a:lnTo>
                  <a:lnTo>
                    <a:pt x="149204" y="151534"/>
                  </a:lnTo>
                  <a:lnTo>
                    <a:pt x="150273" y="166264"/>
                  </a:lnTo>
                  <a:lnTo>
                    <a:pt x="151017" y="181027"/>
                  </a:lnTo>
                  <a:lnTo>
                    <a:pt x="151194" y="195686"/>
                  </a:lnTo>
                  <a:lnTo>
                    <a:pt x="150255" y="210208"/>
                  </a:lnTo>
                  <a:lnTo>
                    <a:pt x="147997" y="224603"/>
                  </a:lnTo>
                  <a:lnTo>
                    <a:pt x="144684" y="238896"/>
                  </a:lnTo>
                  <a:lnTo>
                    <a:pt x="140850" y="253113"/>
                  </a:lnTo>
                  <a:lnTo>
                    <a:pt x="136866" y="267274"/>
                  </a:lnTo>
                  <a:lnTo>
                    <a:pt x="132905" y="281396"/>
                  </a:lnTo>
                  <a:lnTo>
                    <a:pt x="129026" y="295491"/>
                  </a:lnTo>
                  <a:lnTo>
                    <a:pt x="125232" y="309568"/>
                  </a:lnTo>
                  <a:lnTo>
                    <a:pt x="121346" y="323632"/>
                  </a:lnTo>
                  <a:lnTo>
                    <a:pt x="117044" y="337687"/>
                  </a:lnTo>
                  <a:lnTo>
                    <a:pt x="112181" y="351728"/>
                  </a:lnTo>
                  <a:lnTo>
                    <a:pt x="106777" y="365428"/>
                  </a:lnTo>
                  <a:lnTo>
                    <a:pt x="100924" y="378175"/>
                  </a:lnTo>
                  <a:lnTo>
                    <a:pt x="94727" y="389710"/>
                  </a:lnTo>
                  <a:lnTo>
                    <a:pt x="88278" y="400099"/>
                  </a:lnTo>
                  <a:lnTo>
                    <a:pt x="81650" y="409545"/>
                  </a:lnTo>
                  <a:lnTo>
                    <a:pt x="74887" y="418263"/>
                  </a:lnTo>
                  <a:lnTo>
                    <a:pt x="67702" y="426119"/>
                  </a:lnTo>
                  <a:lnTo>
                    <a:pt x="59508" y="432652"/>
                  </a:lnTo>
                  <a:lnTo>
                    <a:pt x="50077" y="437702"/>
                  </a:lnTo>
                  <a:lnTo>
                    <a:pt x="39980" y="440925"/>
                  </a:lnTo>
                  <a:lnTo>
                    <a:pt x="30350" y="441656"/>
                  </a:lnTo>
                  <a:lnTo>
                    <a:pt x="21808" y="439768"/>
                  </a:lnTo>
                  <a:lnTo>
                    <a:pt x="14618" y="435414"/>
                  </a:lnTo>
                  <a:lnTo>
                    <a:pt x="8938" y="428761"/>
                  </a:lnTo>
                  <a:lnTo>
                    <a:pt x="4684" y="420142"/>
                  </a:lnTo>
                  <a:lnTo>
                    <a:pt x="1777" y="409968"/>
                  </a:lnTo>
                  <a:lnTo>
                    <a:pt x="251" y="398631"/>
                  </a:lnTo>
                  <a:lnTo>
                    <a:pt x="0" y="386461"/>
                  </a:lnTo>
                  <a:lnTo>
                    <a:pt x="963" y="373869"/>
                  </a:lnTo>
                  <a:lnTo>
                    <a:pt x="3203" y="361343"/>
                  </a:lnTo>
                  <a:lnTo>
                    <a:pt x="6640" y="349151"/>
                  </a:lnTo>
                  <a:lnTo>
                    <a:pt x="11235" y="337677"/>
                  </a:lnTo>
                  <a:lnTo>
                    <a:pt x="17068" y="327495"/>
                  </a:lnTo>
                  <a:lnTo>
                    <a:pt x="24067" y="318805"/>
                  </a:lnTo>
                  <a:lnTo>
                    <a:pt x="32037" y="311800"/>
                  </a:lnTo>
                  <a:lnTo>
                    <a:pt x="40757" y="306835"/>
                  </a:lnTo>
                  <a:lnTo>
                    <a:pt x="50029" y="303903"/>
                  </a:lnTo>
                  <a:lnTo>
                    <a:pt x="59695" y="302711"/>
                  </a:lnTo>
                  <a:lnTo>
                    <a:pt x="69635" y="302883"/>
                  </a:lnTo>
                  <a:lnTo>
                    <a:pt x="79766" y="304075"/>
                  </a:lnTo>
                  <a:lnTo>
                    <a:pt x="90026" y="306329"/>
                  </a:lnTo>
                  <a:lnTo>
                    <a:pt x="100374" y="310044"/>
                  </a:lnTo>
                  <a:lnTo>
                    <a:pt x="110777" y="315315"/>
                  </a:lnTo>
                  <a:lnTo>
                    <a:pt x="121052" y="321803"/>
                  </a:lnTo>
                  <a:lnTo>
                    <a:pt x="130878" y="328922"/>
                  </a:lnTo>
                  <a:lnTo>
                    <a:pt x="140122" y="336260"/>
                  </a:lnTo>
                  <a:lnTo>
                    <a:pt x="148973" y="343457"/>
                  </a:lnTo>
                  <a:lnTo>
                    <a:pt x="157838" y="350130"/>
                  </a:lnTo>
                  <a:lnTo>
                    <a:pt x="166953" y="356135"/>
                  </a:lnTo>
                  <a:lnTo>
                    <a:pt x="176381" y="361675"/>
                  </a:lnTo>
                  <a:lnTo>
                    <a:pt x="186097" y="367170"/>
                  </a:lnTo>
                  <a:lnTo>
                    <a:pt x="196049" y="372864"/>
                  </a:lnTo>
                  <a:lnTo>
                    <a:pt x="206343" y="378504"/>
                  </a:lnTo>
                  <a:lnTo>
                    <a:pt x="217239" y="383459"/>
                  </a:lnTo>
                  <a:lnTo>
                    <a:pt x="228819" y="387417"/>
                  </a:lnTo>
                  <a:lnTo>
                    <a:pt x="240800" y="390204"/>
                  </a:lnTo>
                  <a:lnTo>
                    <a:pt x="254002" y="391789"/>
                  </a:lnTo>
                  <a:lnTo>
                    <a:pt x="271822" y="391190"/>
                  </a:lnTo>
                  <a:lnTo>
                    <a:pt x="300051" y="386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37324" y="2707863"/>
              <a:ext cx="563845" cy="616331"/>
            </a:xfrm>
            <a:custGeom>
              <a:avLst/>
              <a:gdLst/>
              <a:ahLst/>
              <a:cxnLst/>
              <a:rect l="0" t="0" r="0" b="0"/>
              <a:pathLst>
                <a:path w="563845" h="616331">
                  <a:moveTo>
                    <a:pt x="312702" y="9476"/>
                  </a:moveTo>
                  <a:lnTo>
                    <a:pt x="303834" y="6609"/>
                  </a:lnTo>
                  <a:lnTo>
                    <a:pt x="294847" y="4467"/>
                  </a:lnTo>
                  <a:lnTo>
                    <a:pt x="284851" y="2864"/>
                  </a:lnTo>
                  <a:lnTo>
                    <a:pt x="273871" y="1684"/>
                  </a:lnTo>
                  <a:lnTo>
                    <a:pt x="262060" y="835"/>
                  </a:lnTo>
                  <a:lnTo>
                    <a:pt x="249601" y="242"/>
                  </a:lnTo>
                  <a:lnTo>
                    <a:pt x="236663" y="0"/>
                  </a:lnTo>
                  <a:lnTo>
                    <a:pt x="223382" y="365"/>
                  </a:lnTo>
                  <a:lnTo>
                    <a:pt x="209865" y="1429"/>
                  </a:lnTo>
                  <a:lnTo>
                    <a:pt x="196349" y="3297"/>
                  </a:lnTo>
                  <a:lnTo>
                    <a:pt x="183196" y="6153"/>
                  </a:lnTo>
                  <a:lnTo>
                    <a:pt x="170575" y="10003"/>
                  </a:lnTo>
                  <a:lnTo>
                    <a:pt x="158641" y="14708"/>
                  </a:lnTo>
                  <a:lnTo>
                    <a:pt x="147620" y="20082"/>
                  </a:lnTo>
                  <a:lnTo>
                    <a:pt x="137534" y="25959"/>
                  </a:lnTo>
                  <a:lnTo>
                    <a:pt x="128099" y="32361"/>
                  </a:lnTo>
                  <a:lnTo>
                    <a:pt x="118835" y="39490"/>
                  </a:lnTo>
                  <a:lnTo>
                    <a:pt x="109448" y="47402"/>
                  </a:lnTo>
                  <a:lnTo>
                    <a:pt x="99836" y="56173"/>
                  </a:lnTo>
                  <a:lnTo>
                    <a:pt x="89996" y="65971"/>
                  </a:lnTo>
                  <a:lnTo>
                    <a:pt x="79975" y="76788"/>
                  </a:lnTo>
                  <a:lnTo>
                    <a:pt x="70143" y="88477"/>
                  </a:lnTo>
                  <a:lnTo>
                    <a:pt x="61155" y="100847"/>
                  </a:lnTo>
                  <a:lnTo>
                    <a:pt x="53295" y="113727"/>
                  </a:lnTo>
                  <a:lnTo>
                    <a:pt x="46359" y="127138"/>
                  </a:lnTo>
                  <a:lnTo>
                    <a:pt x="39852" y="141279"/>
                  </a:lnTo>
                  <a:lnTo>
                    <a:pt x="33443" y="156201"/>
                  </a:lnTo>
                  <a:lnTo>
                    <a:pt x="27306" y="171815"/>
                  </a:lnTo>
                  <a:lnTo>
                    <a:pt x="22010" y="187982"/>
                  </a:lnTo>
                  <a:lnTo>
                    <a:pt x="17811" y="204564"/>
                  </a:lnTo>
                  <a:lnTo>
                    <a:pt x="14499" y="221445"/>
                  </a:lnTo>
                  <a:lnTo>
                    <a:pt x="11587" y="238537"/>
                  </a:lnTo>
                  <a:lnTo>
                    <a:pt x="8742" y="255775"/>
                  </a:lnTo>
                  <a:lnTo>
                    <a:pt x="5984" y="273114"/>
                  </a:lnTo>
                  <a:lnTo>
                    <a:pt x="3577" y="290521"/>
                  </a:lnTo>
                  <a:lnTo>
                    <a:pt x="1663" y="307969"/>
                  </a:lnTo>
                  <a:lnTo>
                    <a:pt x="395" y="325281"/>
                  </a:lnTo>
                  <a:lnTo>
                    <a:pt x="0" y="342138"/>
                  </a:lnTo>
                  <a:lnTo>
                    <a:pt x="517" y="358404"/>
                  </a:lnTo>
                  <a:lnTo>
                    <a:pt x="1832" y="374107"/>
                  </a:lnTo>
                  <a:lnTo>
                    <a:pt x="3778" y="389345"/>
                  </a:lnTo>
                  <a:lnTo>
                    <a:pt x="6200" y="404219"/>
                  </a:lnTo>
                  <a:lnTo>
                    <a:pt x="9129" y="418497"/>
                  </a:lnTo>
                  <a:lnTo>
                    <a:pt x="12774" y="431640"/>
                  </a:lnTo>
                  <a:lnTo>
                    <a:pt x="17188" y="443453"/>
                  </a:lnTo>
                  <a:lnTo>
                    <a:pt x="22288" y="454370"/>
                  </a:lnTo>
                  <a:lnTo>
                    <a:pt x="27935" y="465236"/>
                  </a:lnTo>
                  <a:lnTo>
                    <a:pt x="33995" y="476548"/>
                  </a:lnTo>
                  <a:lnTo>
                    <a:pt x="40351" y="488283"/>
                  </a:lnTo>
                  <a:lnTo>
                    <a:pt x="46918" y="500095"/>
                  </a:lnTo>
                  <a:lnTo>
                    <a:pt x="53634" y="511744"/>
                  </a:lnTo>
                  <a:lnTo>
                    <a:pt x="60618" y="522990"/>
                  </a:lnTo>
                  <a:lnTo>
                    <a:pt x="68146" y="533536"/>
                  </a:lnTo>
                  <a:lnTo>
                    <a:pt x="76324" y="543290"/>
                  </a:lnTo>
                  <a:lnTo>
                    <a:pt x="85106" y="552329"/>
                  </a:lnTo>
                  <a:lnTo>
                    <a:pt x="94379" y="560794"/>
                  </a:lnTo>
                  <a:lnTo>
                    <a:pt x="104031" y="568822"/>
                  </a:lnTo>
                  <a:lnTo>
                    <a:pt x="114122" y="576368"/>
                  </a:lnTo>
                  <a:lnTo>
                    <a:pt x="124882" y="583217"/>
                  </a:lnTo>
                  <a:lnTo>
                    <a:pt x="136375" y="589307"/>
                  </a:lnTo>
                  <a:lnTo>
                    <a:pt x="148365" y="594720"/>
                  </a:lnTo>
                  <a:lnTo>
                    <a:pt x="160412" y="599590"/>
                  </a:lnTo>
                  <a:lnTo>
                    <a:pt x="172261" y="604048"/>
                  </a:lnTo>
                  <a:lnTo>
                    <a:pt x="183997" y="608042"/>
                  </a:lnTo>
                  <a:lnTo>
                    <a:pt x="195943" y="611353"/>
                  </a:lnTo>
                  <a:lnTo>
                    <a:pt x="208272" y="613910"/>
                  </a:lnTo>
                  <a:lnTo>
                    <a:pt x="220841" y="615627"/>
                  </a:lnTo>
                  <a:lnTo>
                    <a:pt x="233285" y="616330"/>
                  </a:lnTo>
                  <a:lnTo>
                    <a:pt x="245405" y="616024"/>
                  </a:lnTo>
                  <a:lnTo>
                    <a:pt x="257323" y="614852"/>
                  </a:lnTo>
                  <a:lnTo>
                    <a:pt x="269392" y="613002"/>
                  </a:lnTo>
                  <a:lnTo>
                    <a:pt x="281809" y="610649"/>
                  </a:lnTo>
                  <a:lnTo>
                    <a:pt x="294606" y="607936"/>
                  </a:lnTo>
                  <a:lnTo>
                    <a:pt x="307736" y="604969"/>
                  </a:lnTo>
                  <a:lnTo>
                    <a:pt x="321124" y="601828"/>
                  </a:lnTo>
                  <a:lnTo>
                    <a:pt x="334539" y="598566"/>
                  </a:lnTo>
                  <a:lnTo>
                    <a:pt x="347619" y="595224"/>
                  </a:lnTo>
                  <a:lnTo>
                    <a:pt x="360197" y="591818"/>
                  </a:lnTo>
                  <a:lnTo>
                    <a:pt x="372439" y="588038"/>
                  </a:lnTo>
                  <a:lnTo>
                    <a:pt x="384732" y="583282"/>
                  </a:lnTo>
                  <a:lnTo>
                    <a:pt x="397298" y="577299"/>
                  </a:lnTo>
                  <a:lnTo>
                    <a:pt x="410027" y="570161"/>
                  </a:lnTo>
                  <a:lnTo>
                    <a:pt x="422579" y="562073"/>
                  </a:lnTo>
                  <a:lnTo>
                    <a:pt x="434762" y="553261"/>
                  </a:lnTo>
                  <a:lnTo>
                    <a:pt x="446384" y="543923"/>
                  </a:lnTo>
                  <a:lnTo>
                    <a:pt x="457188" y="534209"/>
                  </a:lnTo>
                  <a:lnTo>
                    <a:pt x="467120" y="524229"/>
                  </a:lnTo>
                  <a:lnTo>
                    <a:pt x="476280" y="513902"/>
                  </a:lnTo>
                  <a:lnTo>
                    <a:pt x="484827" y="502978"/>
                  </a:lnTo>
                  <a:lnTo>
                    <a:pt x="492915" y="491365"/>
                  </a:lnTo>
                  <a:lnTo>
                    <a:pt x="500670" y="479125"/>
                  </a:lnTo>
                  <a:lnTo>
                    <a:pt x="508192" y="466376"/>
                  </a:lnTo>
                  <a:lnTo>
                    <a:pt x="515548" y="453242"/>
                  </a:lnTo>
                  <a:lnTo>
                    <a:pt x="522625" y="439829"/>
                  </a:lnTo>
                  <a:lnTo>
                    <a:pt x="529151" y="426219"/>
                  </a:lnTo>
                  <a:lnTo>
                    <a:pt x="535021" y="412472"/>
                  </a:lnTo>
                  <a:lnTo>
                    <a:pt x="540284" y="398630"/>
                  </a:lnTo>
                  <a:lnTo>
                    <a:pt x="545053" y="384724"/>
                  </a:lnTo>
                  <a:lnTo>
                    <a:pt x="549443" y="370775"/>
                  </a:lnTo>
                  <a:lnTo>
                    <a:pt x="553392" y="356797"/>
                  </a:lnTo>
                  <a:lnTo>
                    <a:pt x="556671" y="342798"/>
                  </a:lnTo>
                  <a:lnTo>
                    <a:pt x="559213" y="328787"/>
                  </a:lnTo>
                  <a:lnTo>
                    <a:pt x="561089" y="314767"/>
                  </a:lnTo>
                  <a:lnTo>
                    <a:pt x="562432" y="300740"/>
                  </a:lnTo>
                  <a:lnTo>
                    <a:pt x="563367" y="286710"/>
                  </a:lnTo>
                  <a:lnTo>
                    <a:pt x="563844" y="272678"/>
                  </a:lnTo>
                  <a:lnTo>
                    <a:pt x="563640" y="258643"/>
                  </a:lnTo>
                  <a:lnTo>
                    <a:pt x="562688" y="244612"/>
                  </a:lnTo>
                  <a:lnTo>
                    <a:pt x="561067" y="230748"/>
                  </a:lnTo>
                  <a:lnTo>
                    <a:pt x="558907" y="217360"/>
                  </a:lnTo>
                  <a:lnTo>
                    <a:pt x="556343" y="204571"/>
                  </a:lnTo>
                  <a:lnTo>
                    <a:pt x="553487" y="192187"/>
                  </a:lnTo>
                  <a:lnTo>
                    <a:pt x="550423" y="179797"/>
                  </a:lnTo>
                  <a:lnTo>
                    <a:pt x="547212" y="167167"/>
                  </a:lnTo>
                  <a:lnTo>
                    <a:pt x="543734" y="154395"/>
                  </a:lnTo>
                  <a:lnTo>
                    <a:pt x="539715" y="141813"/>
                  </a:lnTo>
                  <a:lnTo>
                    <a:pt x="535040" y="129611"/>
                  </a:lnTo>
                  <a:lnTo>
                    <a:pt x="529594" y="117976"/>
                  </a:lnTo>
                  <a:lnTo>
                    <a:pt x="523181" y="107162"/>
                  </a:lnTo>
                  <a:lnTo>
                    <a:pt x="515790" y="97225"/>
                  </a:lnTo>
                  <a:lnTo>
                    <a:pt x="507555" y="88060"/>
                  </a:lnTo>
                  <a:lnTo>
                    <a:pt x="498657" y="79511"/>
                  </a:lnTo>
                  <a:lnTo>
                    <a:pt x="489265" y="71422"/>
                  </a:lnTo>
                  <a:lnTo>
                    <a:pt x="479520" y="63665"/>
                  </a:lnTo>
                  <a:lnTo>
                    <a:pt x="469526" y="56142"/>
                  </a:lnTo>
                  <a:lnTo>
                    <a:pt x="459355" y="48786"/>
                  </a:lnTo>
                  <a:lnTo>
                    <a:pt x="448898" y="41709"/>
                  </a:lnTo>
                  <a:lnTo>
                    <a:pt x="437885" y="35183"/>
                  </a:lnTo>
                  <a:lnTo>
                    <a:pt x="426214" y="29313"/>
                  </a:lnTo>
                  <a:lnTo>
                    <a:pt x="413934" y="24050"/>
                  </a:lnTo>
                  <a:lnTo>
                    <a:pt x="401158" y="19281"/>
                  </a:lnTo>
                  <a:lnTo>
                    <a:pt x="388007" y="14891"/>
                  </a:lnTo>
                  <a:lnTo>
                    <a:pt x="374582" y="10942"/>
                  </a:lnTo>
                  <a:lnTo>
                    <a:pt x="360964" y="7662"/>
                  </a:lnTo>
                  <a:lnTo>
                    <a:pt x="347211" y="5121"/>
                  </a:lnTo>
                  <a:lnTo>
                    <a:pt x="333366" y="3245"/>
                  </a:lnTo>
                  <a:lnTo>
                    <a:pt x="319458" y="1902"/>
                  </a:lnTo>
                  <a:lnTo>
                    <a:pt x="305525" y="966"/>
                  </a:lnTo>
                  <a:lnTo>
                    <a:pt x="292188" y="517"/>
                  </a:lnTo>
                  <a:lnTo>
                    <a:pt x="279334" y="903"/>
                  </a:lnTo>
                  <a:lnTo>
                    <a:pt x="265834" y="3273"/>
                  </a:lnTo>
                  <a:lnTo>
                    <a:pt x="249531" y="94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111261" y="4014934"/>
            <a:ext cx="527673" cy="597668"/>
            <a:chOff x="2111261" y="4014934"/>
            <a:chExt cx="527673" cy="597668"/>
          </a:xfrm>
        </p:grpSpPr>
        <p:sp>
          <p:nvSpPr>
            <p:cNvPr id="39" name="Freeform 38"/>
            <p:cNvSpPr/>
            <p:nvPr/>
          </p:nvSpPr>
          <p:spPr>
            <a:xfrm>
              <a:off x="2227845" y="4090655"/>
              <a:ext cx="236174" cy="422518"/>
            </a:xfrm>
            <a:custGeom>
              <a:avLst/>
              <a:gdLst/>
              <a:ahLst/>
              <a:cxnLst/>
              <a:rect l="0" t="0" r="0" b="0"/>
              <a:pathLst>
                <a:path w="236174" h="422518">
                  <a:moveTo>
                    <a:pt x="60853" y="1377"/>
                  </a:moveTo>
                  <a:lnTo>
                    <a:pt x="57919" y="10178"/>
                  </a:lnTo>
                  <a:lnTo>
                    <a:pt x="55136" y="18525"/>
                  </a:lnTo>
                  <a:lnTo>
                    <a:pt x="52232" y="27219"/>
                  </a:lnTo>
                  <a:lnTo>
                    <a:pt x="49019" y="36167"/>
                  </a:lnTo>
                  <a:lnTo>
                    <a:pt x="45206" y="45014"/>
                  </a:lnTo>
                  <a:lnTo>
                    <a:pt x="40689" y="53557"/>
                  </a:lnTo>
                  <a:lnTo>
                    <a:pt x="35525" y="61918"/>
                  </a:lnTo>
                  <a:lnTo>
                    <a:pt x="29837" y="70444"/>
                  </a:lnTo>
                  <a:lnTo>
                    <a:pt x="23757" y="79328"/>
                  </a:lnTo>
                  <a:lnTo>
                    <a:pt x="17557" y="88599"/>
                  </a:lnTo>
                  <a:lnTo>
                    <a:pt x="11628" y="98209"/>
                  </a:lnTo>
                  <a:lnTo>
                    <a:pt x="6184" y="108006"/>
                  </a:lnTo>
                  <a:lnTo>
                    <a:pt x="1981" y="115142"/>
                  </a:lnTo>
                  <a:lnTo>
                    <a:pt x="0" y="116138"/>
                  </a:lnTo>
                  <a:lnTo>
                    <a:pt x="5" y="112072"/>
                  </a:lnTo>
                  <a:lnTo>
                    <a:pt x="1519" y="104742"/>
                  </a:lnTo>
                  <a:lnTo>
                    <a:pt x="4339" y="95639"/>
                  </a:lnTo>
                  <a:lnTo>
                    <a:pt x="8268" y="85677"/>
                  </a:lnTo>
                  <a:lnTo>
                    <a:pt x="13077" y="75497"/>
                  </a:lnTo>
                  <a:lnTo>
                    <a:pt x="18548" y="65634"/>
                  </a:lnTo>
                  <a:lnTo>
                    <a:pt x="24497" y="56316"/>
                  </a:lnTo>
                  <a:lnTo>
                    <a:pt x="30784" y="47390"/>
                  </a:lnTo>
                  <a:lnTo>
                    <a:pt x="37306" y="38464"/>
                  </a:lnTo>
                  <a:lnTo>
                    <a:pt x="43999" y="29316"/>
                  </a:lnTo>
                  <a:lnTo>
                    <a:pt x="51137" y="20371"/>
                  </a:lnTo>
                  <a:lnTo>
                    <a:pt x="59301" y="12575"/>
                  </a:lnTo>
                  <a:lnTo>
                    <a:pt x="68716" y="6380"/>
                  </a:lnTo>
                  <a:lnTo>
                    <a:pt x="78972" y="2069"/>
                  </a:lnTo>
                  <a:lnTo>
                    <a:pt x="89242" y="0"/>
                  </a:lnTo>
                  <a:lnTo>
                    <a:pt x="99036" y="133"/>
                  </a:lnTo>
                  <a:lnTo>
                    <a:pt x="108220" y="2137"/>
                  </a:lnTo>
                  <a:lnTo>
                    <a:pt x="116842" y="5601"/>
                  </a:lnTo>
                  <a:lnTo>
                    <a:pt x="124994" y="10153"/>
                  </a:lnTo>
                  <a:lnTo>
                    <a:pt x="132298" y="15816"/>
                  </a:lnTo>
                  <a:lnTo>
                    <a:pt x="137928" y="22971"/>
                  </a:lnTo>
                  <a:lnTo>
                    <a:pt x="141571" y="31710"/>
                  </a:lnTo>
                  <a:lnTo>
                    <a:pt x="143544" y="41850"/>
                  </a:lnTo>
                  <a:lnTo>
                    <a:pt x="144496" y="53106"/>
                  </a:lnTo>
                  <a:lnTo>
                    <a:pt x="144908" y="65193"/>
                  </a:lnTo>
                  <a:lnTo>
                    <a:pt x="144731" y="77716"/>
                  </a:lnTo>
                  <a:lnTo>
                    <a:pt x="143489" y="90188"/>
                  </a:lnTo>
                  <a:lnTo>
                    <a:pt x="140991" y="102346"/>
                  </a:lnTo>
                  <a:lnTo>
                    <a:pt x="137331" y="113965"/>
                  </a:lnTo>
                  <a:lnTo>
                    <a:pt x="132725" y="124775"/>
                  </a:lnTo>
                  <a:lnTo>
                    <a:pt x="127428" y="134646"/>
                  </a:lnTo>
                  <a:lnTo>
                    <a:pt x="122630" y="141307"/>
                  </a:lnTo>
                  <a:lnTo>
                    <a:pt x="120482" y="142745"/>
                  </a:lnTo>
                  <a:lnTo>
                    <a:pt x="121836" y="141271"/>
                  </a:lnTo>
                  <a:lnTo>
                    <a:pt x="126094" y="139015"/>
                  </a:lnTo>
                  <a:lnTo>
                    <a:pt x="132417" y="137649"/>
                  </a:lnTo>
                  <a:lnTo>
                    <a:pt x="140141" y="137890"/>
                  </a:lnTo>
                  <a:lnTo>
                    <a:pt x="148803" y="139782"/>
                  </a:lnTo>
                  <a:lnTo>
                    <a:pt x="158089" y="143078"/>
                  </a:lnTo>
                  <a:lnTo>
                    <a:pt x="167781" y="147468"/>
                  </a:lnTo>
                  <a:lnTo>
                    <a:pt x="177412" y="152830"/>
                  </a:lnTo>
                  <a:lnTo>
                    <a:pt x="186277" y="159241"/>
                  </a:lnTo>
                  <a:lnTo>
                    <a:pt x="194054" y="166662"/>
                  </a:lnTo>
                  <a:lnTo>
                    <a:pt x="200768" y="175100"/>
                  </a:lnTo>
                  <a:lnTo>
                    <a:pt x="206595" y="184673"/>
                  </a:lnTo>
                  <a:lnTo>
                    <a:pt x="211739" y="195334"/>
                  </a:lnTo>
                  <a:lnTo>
                    <a:pt x="216383" y="206748"/>
                  </a:lnTo>
                  <a:lnTo>
                    <a:pt x="220670" y="218402"/>
                  </a:lnTo>
                  <a:lnTo>
                    <a:pt x="224704" y="229983"/>
                  </a:lnTo>
                  <a:lnTo>
                    <a:pt x="228399" y="241538"/>
                  </a:lnTo>
                  <a:lnTo>
                    <a:pt x="231502" y="253362"/>
                  </a:lnTo>
                  <a:lnTo>
                    <a:pt x="233916" y="265614"/>
                  </a:lnTo>
                  <a:lnTo>
                    <a:pt x="235536" y="278301"/>
                  </a:lnTo>
                  <a:lnTo>
                    <a:pt x="236173" y="291358"/>
                  </a:lnTo>
                  <a:lnTo>
                    <a:pt x="235822" y="304696"/>
                  </a:lnTo>
                  <a:lnTo>
                    <a:pt x="234620" y="318078"/>
                  </a:lnTo>
                  <a:lnTo>
                    <a:pt x="232751" y="331136"/>
                  </a:lnTo>
                  <a:lnTo>
                    <a:pt x="230376" y="343690"/>
                  </a:lnTo>
                  <a:lnTo>
                    <a:pt x="227307" y="355577"/>
                  </a:lnTo>
                  <a:lnTo>
                    <a:pt x="223038" y="366567"/>
                  </a:lnTo>
                  <a:lnTo>
                    <a:pt x="217386" y="376621"/>
                  </a:lnTo>
                  <a:lnTo>
                    <a:pt x="210471" y="385696"/>
                  </a:lnTo>
                  <a:lnTo>
                    <a:pt x="202534" y="393654"/>
                  </a:lnTo>
                  <a:lnTo>
                    <a:pt x="193819" y="400519"/>
                  </a:lnTo>
                  <a:lnTo>
                    <a:pt x="184374" y="406130"/>
                  </a:lnTo>
                  <a:lnTo>
                    <a:pt x="174057" y="410077"/>
                  </a:lnTo>
                  <a:lnTo>
                    <a:pt x="162859" y="412291"/>
                  </a:lnTo>
                  <a:lnTo>
                    <a:pt x="150900" y="413153"/>
                  </a:lnTo>
                  <a:lnTo>
                    <a:pt x="138340" y="413283"/>
                  </a:lnTo>
                  <a:lnTo>
                    <a:pt x="125334" y="413122"/>
                  </a:lnTo>
                  <a:lnTo>
                    <a:pt x="112007" y="413051"/>
                  </a:lnTo>
                  <a:lnTo>
                    <a:pt x="98454" y="413470"/>
                  </a:lnTo>
                  <a:lnTo>
                    <a:pt x="84763" y="414532"/>
                  </a:lnTo>
                  <a:lnTo>
                    <a:pt x="71590" y="416053"/>
                  </a:lnTo>
                  <a:lnTo>
                    <a:pt x="58864" y="417762"/>
                  </a:lnTo>
                  <a:lnTo>
                    <a:pt x="45469" y="419813"/>
                  </a:lnTo>
                  <a:lnTo>
                    <a:pt x="29267" y="422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11261" y="4014934"/>
              <a:ext cx="527673" cy="597668"/>
            </a:xfrm>
            <a:custGeom>
              <a:avLst/>
              <a:gdLst/>
              <a:ahLst/>
              <a:cxnLst/>
              <a:rect l="0" t="0" r="0" b="0"/>
              <a:pathLst>
                <a:path w="527673" h="597668">
                  <a:moveTo>
                    <a:pt x="324836" y="13927"/>
                  </a:moveTo>
                  <a:lnTo>
                    <a:pt x="315967" y="10993"/>
                  </a:lnTo>
                  <a:lnTo>
                    <a:pt x="306980" y="8211"/>
                  </a:lnTo>
                  <a:lnTo>
                    <a:pt x="296990" y="5320"/>
                  </a:lnTo>
                  <a:lnTo>
                    <a:pt x="286182" y="2626"/>
                  </a:lnTo>
                  <a:lnTo>
                    <a:pt x="275019" y="758"/>
                  </a:lnTo>
                  <a:lnTo>
                    <a:pt x="263813" y="0"/>
                  </a:lnTo>
                  <a:lnTo>
                    <a:pt x="252701" y="313"/>
                  </a:lnTo>
                  <a:lnTo>
                    <a:pt x="241717" y="1515"/>
                  </a:lnTo>
                  <a:lnTo>
                    <a:pt x="230851" y="3398"/>
                  </a:lnTo>
                  <a:lnTo>
                    <a:pt x="220081" y="5780"/>
                  </a:lnTo>
                  <a:lnTo>
                    <a:pt x="209384" y="8516"/>
                  </a:lnTo>
                  <a:lnTo>
                    <a:pt x="198739" y="11505"/>
                  </a:lnTo>
                  <a:lnTo>
                    <a:pt x="188130" y="14831"/>
                  </a:lnTo>
                  <a:lnTo>
                    <a:pt x="177548" y="18750"/>
                  </a:lnTo>
                  <a:lnTo>
                    <a:pt x="166983" y="23355"/>
                  </a:lnTo>
                  <a:lnTo>
                    <a:pt x="156430" y="28755"/>
                  </a:lnTo>
                  <a:lnTo>
                    <a:pt x="145884" y="35138"/>
                  </a:lnTo>
                  <a:lnTo>
                    <a:pt x="135345" y="42512"/>
                  </a:lnTo>
                  <a:lnTo>
                    <a:pt x="124809" y="50906"/>
                  </a:lnTo>
                  <a:lnTo>
                    <a:pt x="114276" y="60443"/>
                  </a:lnTo>
                  <a:lnTo>
                    <a:pt x="103748" y="71077"/>
                  </a:lnTo>
                  <a:lnTo>
                    <a:pt x="93391" y="82471"/>
                  </a:lnTo>
                  <a:lnTo>
                    <a:pt x="83509" y="94111"/>
                  </a:lnTo>
                  <a:lnTo>
                    <a:pt x="74233" y="105683"/>
                  </a:lnTo>
                  <a:lnTo>
                    <a:pt x="65529" y="117231"/>
                  </a:lnTo>
                  <a:lnTo>
                    <a:pt x="57296" y="129051"/>
                  </a:lnTo>
                  <a:lnTo>
                    <a:pt x="49428" y="141300"/>
                  </a:lnTo>
                  <a:lnTo>
                    <a:pt x="41991" y="153984"/>
                  </a:lnTo>
                  <a:lnTo>
                    <a:pt x="35215" y="167040"/>
                  </a:lnTo>
                  <a:lnTo>
                    <a:pt x="29174" y="180387"/>
                  </a:lnTo>
                  <a:lnTo>
                    <a:pt x="23794" y="194114"/>
                  </a:lnTo>
                  <a:lnTo>
                    <a:pt x="18946" y="208468"/>
                  </a:lnTo>
                  <a:lnTo>
                    <a:pt x="14503" y="223528"/>
                  </a:lnTo>
                  <a:lnTo>
                    <a:pt x="10519" y="239066"/>
                  </a:lnTo>
                  <a:lnTo>
                    <a:pt x="7215" y="254648"/>
                  </a:lnTo>
                  <a:lnTo>
                    <a:pt x="4658" y="270024"/>
                  </a:lnTo>
                  <a:lnTo>
                    <a:pt x="2771" y="285281"/>
                  </a:lnTo>
                  <a:lnTo>
                    <a:pt x="1421" y="300744"/>
                  </a:lnTo>
                  <a:lnTo>
                    <a:pt x="480" y="316584"/>
                  </a:lnTo>
                  <a:lnTo>
                    <a:pt x="0" y="332493"/>
                  </a:lnTo>
                  <a:lnTo>
                    <a:pt x="202" y="347801"/>
                  </a:lnTo>
                  <a:lnTo>
                    <a:pt x="1157" y="362178"/>
                  </a:lnTo>
                  <a:lnTo>
                    <a:pt x="2951" y="375782"/>
                  </a:lnTo>
                  <a:lnTo>
                    <a:pt x="5758" y="389065"/>
                  </a:lnTo>
                  <a:lnTo>
                    <a:pt x="9575" y="402335"/>
                  </a:lnTo>
                  <a:lnTo>
                    <a:pt x="14257" y="415723"/>
                  </a:lnTo>
                  <a:lnTo>
                    <a:pt x="19617" y="429259"/>
                  </a:lnTo>
                  <a:lnTo>
                    <a:pt x="25479" y="442927"/>
                  </a:lnTo>
                  <a:lnTo>
                    <a:pt x="31702" y="456701"/>
                  </a:lnTo>
                  <a:lnTo>
                    <a:pt x="38178" y="470555"/>
                  </a:lnTo>
                  <a:lnTo>
                    <a:pt x="44833" y="484456"/>
                  </a:lnTo>
                  <a:lnTo>
                    <a:pt x="51777" y="498063"/>
                  </a:lnTo>
                  <a:lnTo>
                    <a:pt x="59277" y="510745"/>
                  </a:lnTo>
                  <a:lnTo>
                    <a:pt x="67433" y="522237"/>
                  </a:lnTo>
                  <a:lnTo>
                    <a:pt x="76030" y="532597"/>
                  </a:lnTo>
                  <a:lnTo>
                    <a:pt x="84647" y="542024"/>
                  </a:lnTo>
                  <a:lnTo>
                    <a:pt x="93044" y="550738"/>
                  </a:lnTo>
                  <a:lnTo>
                    <a:pt x="101479" y="558931"/>
                  </a:lnTo>
                  <a:lnTo>
                    <a:pt x="110588" y="566755"/>
                  </a:lnTo>
                  <a:lnTo>
                    <a:pt x="120681" y="574312"/>
                  </a:lnTo>
                  <a:lnTo>
                    <a:pt x="131750" y="581355"/>
                  </a:lnTo>
                  <a:lnTo>
                    <a:pt x="143637" y="587327"/>
                  </a:lnTo>
                  <a:lnTo>
                    <a:pt x="156151" y="592003"/>
                  </a:lnTo>
                  <a:lnTo>
                    <a:pt x="168962" y="595310"/>
                  </a:lnTo>
                  <a:lnTo>
                    <a:pt x="181628" y="597163"/>
                  </a:lnTo>
                  <a:lnTo>
                    <a:pt x="193925" y="597667"/>
                  </a:lnTo>
                  <a:lnTo>
                    <a:pt x="205977" y="597057"/>
                  </a:lnTo>
                  <a:lnTo>
                    <a:pt x="218141" y="595593"/>
                  </a:lnTo>
                  <a:lnTo>
                    <a:pt x="230621" y="593503"/>
                  </a:lnTo>
                  <a:lnTo>
                    <a:pt x="243292" y="590967"/>
                  </a:lnTo>
                  <a:lnTo>
                    <a:pt x="255806" y="588120"/>
                  </a:lnTo>
                  <a:lnTo>
                    <a:pt x="267967" y="585054"/>
                  </a:lnTo>
                  <a:lnTo>
                    <a:pt x="279744" y="581674"/>
                  </a:lnTo>
                  <a:lnTo>
                    <a:pt x="291186" y="577720"/>
                  </a:lnTo>
                  <a:lnTo>
                    <a:pt x="302363" y="573093"/>
                  </a:lnTo>
                  <a:lnTo>
                    <a:pt x="313344" y="567849"/>
                  </a:lnTo>
                  <a:lnTo>
                    <a:pt x="324184" y="562104"/>
                  </a:lnTo>
                  <a:lnTo>
                    <a:pt x="334925" y="555979"/>
                  </a:lnTo>
                  <a:lnTo>
                    <a:pt x="345597" y="549579"/>
                  </a:lnTo>
                  <a:lnTo>
                    <a:pt x="356223" y="542983"/>
                  </a:lnTo>
                  <a:lnTo>
                    <a:pt x="366817" y="536247"/>
                  </a:lnTo>
                  <a:lnTo>
                    <a:pt x="377390" y="529249"/>
                  </a:lnTo>
                  <a:lnTo>
                    <a:pt x="387947" y="521713"/>
                  </a:lnTo>
                  <a:lnTo>
                    <a:pt x="398496" y="513533"/>
                  </a:lnTo>
                  <a:lnTo>
                    <a:pt x="409037" y="504921"/>
                  </a:lnTo>
                  <a:lnTo>
                    <a:pt x="419574" y="496293"/>
                  </a:lnTo>
                  <a:lnTo>
                    <a:pt x="430104" y="487888"/>
                  </a:lnTo>
                  <a:lnTo>
                    <a:pt x="440464" y="479448"/>
                  </a:lnTo>
                  <a:lnTo>
                    <a:pt x="450347" y="470337"/>
                  </a:lnTo>
                  <a:lnTo>
                    <a:pt x="459619" y="460241"/>
                  </a:lnTo>
                  <a:lnTo>
                    <a:pt x="468150" y="449171"/>
                  </a:lnTo>
                  <a:lnTo>
                    <a:pt x="475735" y="437283"/>
                  </a:lnTo>
                  <a:lnTo>
                    <a:pt x="482354" y="424763"/>
                  </a:lnTo>
                  <a:lnTo>
                    <a:pt x="488140" y="411779"/>
                  </a:lnTo>
                  <a:lnTo>
                    <a:pt x="493267" y="398464"/>
                  </a:lnTo>
                  <a:lnTo>
                    <a:pt x="497906" y="384919"/>
                  </a:lnTo>
                  <a:lnTo>
                    <a:pt x="502193" y="371215"/>
                  </a:lnTo>
                  <a:lnTo>
                    <a:pt x="506233" y="357401"/>
                  </a:lnTo>
                  <a:lnTo>
                    <a:pt x="510102" y="343514"/>
                  </a:lnTo>
                  <a:lnTo>
                    <a:pt x="513854" y="329577"/>
                  </a:lnTo>
                  <a:lnTo>
                    <a:pt x="517527" y="315607"/>
                  </a:lnTo>
                  <a:lnTo>
                    <a:pt x="521137" y="301614"/>
                  </a:lnTo>
                  <a:lnTo>
                    <a:pt x="524374" y="287607"/>
                  </a:lnTo>
                  <a:lnTo>
                    <a:pt x="526636" y="273589"/>
                  </a:lnTo>
                  <a:lnTo>
                    <a:pt x="527672" y="259565"/>
                  </a:lnTo>
                  <a:lnTo>
                    <a:pt x="527553" y="245536"/>
                  </a:lnTo>
                  <a:lnTo>
                    <a:pt x="526484" y="231504"/>
                  </a:lnTo>
                  <a:lnTo>
                    <a:pt x="524691" y="217470"/>
                  </a:lnTo>
                  <a:lnTo>
                    <a:pt x="522370" y="203434"/>
                  </a:lnTo>
                  <a:lnTo>
                    <a:pt x="519675" y="189398"/>
                  </a:lnTo>
                  <a:lnTo>
                    <a:pt x="516710" y="175366"/>
                  </a:lnTo>
                  <a:lnTo>
                    <a:pt x="513229" y="161501"/>
                  </a:lnTo>
                  <a:lnTo>
                    <a:pt x="508675" y="148113"/>
                  </a:lnTo>
                  <a:lnTo>
                    <a:pt x="502829" y="135328"/>
                  </a:lnTo>
                  <a:lnTo>
                    <a:pt x="495782" y="123116"/>
                  </a:lnTo>
                  <a:lnTo>
                    <a:pt x="487755" y="111374"/>
                  </a:lnTo>
                  <a:lnTo>
                    <a:pt x="478985" y="99997"/>
                  </a:lnTo>
                  <a:lnTo>
                    <a:pt x="469673" y="89050"/>
                  </a:lnTo>
                  <a:lnTo>
                    <a:pt x="459977" y="78765"/>
                  </a:lnTo>
                  <a:lnTo>
                    <a:pt x="450010" y="69215"/>
                  </a:lnTo>
                  <a:lnTo>
                    <a:pt x="439691" y="60325"/>
                  </a:lnTo>
                  <a:lnTo>
                    <a:pt x="428772" y="51968"/>
                  </a:lnTo>
                  <a:lnTo>
                    <a:pt x="417163" y="44020"/>
                  </a:lnTo>
                  <a:lnTo>
                    <a:pt x="404925" y="36700"/>
                  </a:lnTo>
                  <a:lnTo>
                    <a:pt x="392178" y="30534"/>
                  </a:lnTo>
                  <a:lnTo>
                    <a:pt x="379041" y="25721"/>
                  </a:lnTo>
                  <a:lnTo>
                    <a:pt x="365456" y="22150"/>
                  </a:lnTo>
                  <a:lnTo>
                    <a:pt x="351198" y="19587"/>
                  </a:lnTo>
                  <a:lnTo>
                    <a:pt x="336202" y="17798"/>
                  </a:lnTo>
                  <a:lnTo>
                    <a:pt x="320707" y="16899"/>
                  </a:lnTo>
                  <a:lnTo>
                    <a:pt x="305154" y="17345"/>
                  </a:lnTo>
                  <a:lnTo>
                    <a:pt x="289816" y="19268"/>
                  </a:lnTo>
                  <a:lnTo>
                    <a:pt x="275183" y="22401"/>
                  </a:lnTo>
                  <a:lnTo>
                    <a:pt x="260500" y="26650"/>
                  </a:lnTo>
                  <a:lnTo>
                    <a:pt x="243364" y="33507"/>
                  </a:lnTo>
                  <a:lnTo>
                    <a:pt x="219550" y="455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183676" y="5123285"/>
            <a:ext cx="3887767" cy="809294"/>
            <a:chOff x="2183676" y="5123285"/>
            <a:chExt cx="3887767" cy="809294"/>
          </a:xfrm>
        </p:grpSpPr>
        <p:grpSp>
          <p:nvGrpSpPr>
            <p:cNvPr id="45" name="Group 44"/>
            <p:cNvGrpSpPr/>
            <p:nvPr/>
          </p:nvGrpSpPr>
          <p:grpSpPr>
            <a:xfrm>
              <a:off x="2183676" y="5148060"/>
              <a:ext cx="498364" cy="724782"/>
              <a:chOff x="2183676" y="5148060"/>
              <a:chExt cx="498364" cy="724782"/>
            </a:xfrm>
          </p:grpSpPr>
          <p:sp>
            <p:nvSpPr>
              <p:cNvPr id="42" name="Freeform 41"/>
              <p:cNvSpPr/>
              <p:nvPr/>
            </p:nvSpPr>
            <p:spPr>
              <a:xfrm>
                <a:off x="2427952" y="5301625"/>
                <a:ext cx="49930" cy="494840"/>
              </a:xfrm>
              <a:custGeom>
                <a:avLst/>
                <a:gdLst/>
                <a:ahLst/>
                <a:cxnLst/>
                <a:rect l="0" t="0" r="0" b="0"/>
                <a:pathLst>
                  <a:path w="49930" h="494840">
                    <a:moveTo>
                      <a:pt x="7815" y="0"/>
                    </a:moveTo>
                    <a:lnTo>
                      <a:pt x="4949" y="11734"/>
                    </a:lnTo>
                    <a:lnTo>
                      <a:pt x="2807" y="22863"/>
                    </a:lnTo>
                    <a:lnTo>
                      <a:pt x="1208" y="34466"/>
                    </a:lnTo>
                    <a:lnTo>
                      <a:pt x="201" y="46800"/>
                    </a:lnTo>
                    <a:lnTo>
                      <a:pt x="0" y="60109"/>
                    </a:lnTo>
                    <a:lnTo>
                      <a:pt x="652" y="74423"/>
                    </a:lnTo>
                    <a:lnTo>
                      <a:pt x="1890" y="89773"/>
                    </a:lnTo>
                    <a:lnTo>
                      <a:pt x="3254" y="106284"/>
                    </a:lnTo>
                    <a:lnTo>
                      <a:pt x="4468" y="123894"/>
                    </a:lnTo>
                    <a:lnTo>
                      <a:pt x="5602" y="141938"/>
                    </a:lnTo>
                    <a:lnTo>
                      <a:pt x="6971" y="159284"/>
                    </a:lnTo>
                    <a:lnTo>
                      <a:pt x="8743" y="175367"/>
                    </a:lnTo>
                    <a:lnTo>
                      <a:pt x="10933" y="190622"/>
                    </a:lnTo>
                    <a:lnTo>
                      <a:pt x="13483" y="206159"/>
                    </a:lnTo>
                    <a:lnTo>
                      <a:pt x="16308" y="222618"/>
                    </a:lnTo>
                    <a:lnTo>
                      <a:pt x="19171" y="240134"/>
                    </a:lnTo>
                    <a:lnTo>
                      <a:pt x="21707" y="258590"/>
                    </a:lnTo>
                    <a:lnTo>
                      <a:pt x="23746" y="277780"/>
                    </a:lnTo>
                    <a:lnTo>
                      <a:pt x="25453" y="297025"/>
                    </a:lnTo>
                    <a:lnTo>
                      <a:pt x="27213" y="315246"/>
                    </a:lnTo>
                    <a:lnTo>
                      <a:pt x="29247" y="331943"/>
                    </a:lnTo>
                    <a:lnTo>
                      <a:pt x="31445" y="347456"/>
                    </a:lnTo>
                    <a:lnTo>
                      <a:pt x="33468" y="362641"/>
                    </a:lnTo>
                    <a:lnTo>
                      <a:pt x="35130" y="378040"/>
                    </a:lnTo>
                    <a:lnTo>
                      <a:pt x="36568" y="393521"/>
                    </a:lnTo>
                    <a:lnTo>
                      <a:pt x="38141" y="408478"/>
                    </a:lnTo>
                    <a:lnTo>
                      <a:pt x="40045" y="422577"/>
                    </a:lnTo>
                    <a:lnTo>
                      <a:pt x="42165" y="435739"/>
                    </a:lnTo>
                    <a:lnTo>
                      <a:pt x="44357" y="449482"/>
                    </a:lnTo>
                    <a:lnTo>
                      <a:pt x="46816" y="467243"/>
                    </a:lnTo>
                    <a:lnTo>
                      <a:pt x="49929" y="49483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2277784" y="5312153"/>
                <a:ext cx="189570" cy="271890"/>
              </a:xfrm>
              <a:custGeom>
                <a:avLst/>
                <a:gdLst/>
                <a:ahLst/>
                <a:cxnLst/>
                <a:rect l="0" t="0" r="0" b="0"/>
                <a:pathLst>
                  <a:path w="189570" h="271890">
                    <a:moveTo>
                      <a:pt x="189569" y="200041"/>
                    </a:moveTo>
                    <a:lnTo>
                      <a:pt x="177968" y="200176"/>
                    </a:lnTo>
                    <a:lnTo>
                      <a:pt x="168119" y="201456"/>
                    </a:lnTo>
                    <a:lnTo>
                      <a:pt x="159110" y="204049"/>
                    </a:lnTo>
                    <a:lnTo>
                      <a:pt x="150495" y="207768"/>
                    </a:lnTo>
                    <a:lnTo>
                      <a:pt x="141820" y="212402"/>
                    </a:lnTo>
                    <a:lnTo>
                      <a:pt x="132844" y="217730"/>
                    </a:lnTo>
                    <a:lnTo>
                      <a:pt x="123513" y="223405"/>
                    </a:lnTo>
                    <a:lnTo>
                      <a:pt x="113866" y="228970"/>
                    </a:lnTo>
                    <a:lnTo>
                      <a:pt x="103965" y="234192"/>
                    </a:lnTo>
                    <a:lnTo>
                      <a:pt x="93876" y="239187"/>
                    </a:lnTo>
                    <a:lnTo>
                      <a:pt x="83650" y="244308"/>
                    </a:lnTo>
                    <a:lnTo>
                      <a:pt x="73328" y="249752"/>
                    </a:lnTo>
                    <a:lnTo>
                      <a:pt x="62940" y="255392"/>
                    </a:lnTo>
                    <a:lnTo>
                      <a:pt x="52506" y="260879"/>
                    </a:lnTo>
                    <a:lnTo>
                      <a:pt x="42050" y="265998"/>
                    </a:lnTo>
                    <a:lnTo>
                      <a:pt x="31910" y="270062"/>
                    </a:lnTo>
                    <a:lnTo>
                      <a:pt x="22707" y="271889"/>
                    </a:lnTo>
                    <a:lnTo>
                      <a:pt x="14713" y="271032"/>
                    </a:lnTo>
                    <a:lnTo>
                      <a:pt x="8194" y="267691"/>
                    </a:lnTo>
                    <a:lnTo>
                      <a:pt x="3564" y="262325"/>
                    </a:lnTo>
                    <a:lnTo>
                      <a:pt x="864" y="255423"/>
                    </a:lnTo>
                    <a:lnTo>
                      <a:pt x="0" y="247402"/>
                    </a:lnTo>
                    <a:lnTo>
                      <a:pt x="924" y="238591"/>
                    </a:lnTo>
                    <a:lnTo>
                      <a:pt x="3431" y="229225"/>
                    </a:lnTo>
                    <a:lnTo>
                      <a:pt x="7212" y="219312"/>
                    </a:lnTo>
                    <a:lnTo>
                      <a:pt x="11958" y="208666"/>
                    </a:lnTo>
                    <a:lnTo>
                      <a:pt x="17400" y="197241"/>
                    </a:lnTo>
                    <a:lnTo>
                      <a:pt x="23170" y="185126"/>
                    </a:lnTo>
                    <a:lnTo>
                      <a:pt x="28809" y="172462"/>
                    </a:lnTo>
                    <a:lnTo>
                      <a:pt x="34085" y="159384"/>
                    </a:lnTo>
                    <a:lnTo>
                      <a:pt x="39118" y="146009"/>
                    </a:lnTo>
                    <a:lnTo>
                      <a:pt x="44266" y="132423"/>
                    </a:lnTo>
                    <a:lnTo>
                      <a:pt x="49728" y="118697"/>
                    </a:lnTo>
                    <a:lnTo>
                      <a:pt x="55380" y="105040"/>
                    </a:lnTo>
                    <a:lnTo>
                      <a:pt x="60876" y="91790"/>
                    </a:lnTo>
                    <a:lnTo>
                      <a:pt x="66019" y="79099"/>
                    </a:lnTo>
                    <a:lnTo>
                      <a:pt x="70778" y="66949"/>
                    </a:lnTo>
                    <a:lnTo>
                      <a:pt x="75200" y="55249"/>
                    </a:lnTo>
                    <a:lnTo>
                      <a:pt x="79355" y="43909"/>
                    </a:lnTo>
                    <a:lnTo>
                      <a:pt x="83157" y="33289"/>
                    </a:lnTo>
                    <a:lnTo>
                      <a:pt x="86743" y="23159"/>
                    </a:lnTo>
                    <a:lnTo>
                      <a:pt x="90430" y="12627"/>
                    </a:lnTo>
                    <a:lnTo>
                      <a:pt x="94813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2183676" y="5148060"/>
                <a:ext cx="498364" cy="724782"/>
              </a:xfrm>
              <a:custGeom>
                <a:avLst/>
                <a:gdLst/>
                <a:ahLst/>
                <a:cxnLst/>
                <a:rect l="0" t="0" r="0" b="0"/>
                <a:pathLst>
                  <a:path w="498364" h="724782">
                    <a:moveTo>
                      <a:pt x="178392" y="37751"/>
                    </a:moveTo>
                    <a:lnTo>
                      <a:pt x="166724" y="40685"/>
                    </a:lnTo>
                    <a:lnTo>
                      <a:pt x="156235" y="43468"/>
                    </a:lnTo>
                    <a:lnTo>
                      <a:pt x="145938" y="46376"/>
                    </a:lnTo>
                    <a:lnTo>
                      <a:pt x="135809" y="49762"/>
                    </a:lnTo>
                    <a:lnTo>
                      <a:pt x="126114" y="54224"/>
                    </a:lnTo>
                    <a:lnTo>
                      <a:pt x="116978" y="59994"/>
                    </a:lnTo>
                    <a:lnTo>
                      <a:pt x="108375" y="66983"/>
                    </a:lnTo>
                    <a:lnTo>
                      <a:pt x="100214" y="74967"/>
                    </a:lnTo>
                    <a:lnTo>
                      <a:pt x="92390" y="83703"/>
                    </a:lnTo>
                    <a:lnTo>
                      <a:pt x="84813" y="92822"/>
                    </a:lnTo>
                    <a:lnTo>
                      <a:pt x="77412" y="101855"/>
                    </a:lnTo>
                    <a:lnTo>
                      <a:pt x="70133" y="110564"/>
                    </a:lnTo>
                    <a:lnTo>
                      <a:pt x="62938" y="119223"/>
                    </a:lnTo>
                    <a:lnTo>
                      <a:pt x="55800" y="128490"/>
                    </a:lnTo>
                    <a:lnTo>
                      <a:pt x="48706" y="138697"/>
                    </a:lnTo>
                    <a:lnTo>
                      <a:pt x="41806" y="150014"/>
                    </a:lnTo>
                    <a:lnTo>
                      <a:pt x="35400" y="162600"/>
                    </a:lnTo>
                    <a:lnTo>
                      <a:pt x="29610" y="176397"/>
                    </a:lnTo>
                    <a:lnTo>
                      <a:pt x="24401" y="190884"/>
                    </a:lnTo>
                    <a:lnTo>
                      <a:pt x="19668" y="205214"/>
                    </a:lnTo>
                    <a:lnTo>
                      <a:pt x="15302" y="218928"/>
                    </a:lnTo>
                    <a:lnTo>
                      <a:pt x="11370" y="232253"/>
                    </a:lnTo>
                    <a:lnTo>
                      <a:pt x="8100" y="245878"/>
                    </a:lnTo>
                    <a:lnTo>
                      <a:pt x="5567" y="260197"/>
                    </a:lnTo>
                    <a:lnTo>
                      <a:pt x="3695" y="275273"/>
                    </a:lnTo>
                    <a:lnTo>
                      <a:pt x="2356" y="291014"/>
                    </a:lnTo>
                    <a:lnTo>
                      <a:pt x="1417" y="307280"/>
                    </a:lnTo>
                    <a:lnTo>
                      <a:pt x="769" y="324105"/>
                    </a:lnTo>
                    <a:lnTo>
                      <a:pt x="326" y="341683"/>
                    </a:lnTo>
                    <a:lnTo>
                      <a:pt x="30" y="360059"/>
                    </a:lnTo>
                    <a:lnTo>
                      <a:pt x="0" y="378974"/>
                    </a:lnTo>
                    <a:lnTo>
                      <a:pt x="511" y="397978"/>
                    </a:lnTo>
                    <a:lnTo>
                      <a:pt x="1672" y="416794"/>
                    </a:lnTo>
                    <a:lnTo>
                      <a:pt x="3436" y="435174"/>
                    </a:lnTo>
                    <a:lnTo>
                      <a:pt x="5691" y="452824"/>
                    </a:lnTo>
                    <a:lnTo>
                      <a:pt x="8320" y="469652"/>
                    </a:lnTo>
                    <a:lnTo>
                      <a:pt x="11220" y="485580"/>
                    </a:lnTo>
                    <a:lnTo>
                      <a:pt x="14312" y="500445"/>
                    </a:lnTo>
                    <a:lnTo>
                      <a:pt x="17542" y="514268"/>
                    </a:lnTo>
                    <a:lnTo>
                      <a:pt x="21033" y="527366"/>
                    </a:lnTo>
                    <a:lnTo>
                      <a:pt x="25062" y="540243"/>
                    </a:lnTo>
                    <a:lnTo>
                      <a:pt x="29738" y="553200"/>
                    </a:lnTo>
                    <a:lnTo>
                      <a:pt x="35015" y="566023"/>
                    </a:lnTo>
                    <a:lnTo>
                      <a:pt x="40782" y="578107"/>
                    </a:lnTo>
                    <a:lnTo>
                      <a:pt x="46921" y="589166"/>
                    </a:lnTo>
                    <a:lnTo>
                      <a:pt x="53332" y="599389"/>
                    </a:lnTo>
                    <a:lnTo>
                      <a:pt x="59934" y="609248"/>
                    </a:lnTo>
                    <a:lnTo>
                      <a:pt x="66670" y="619062"/>
                    </a:lnTo>
                    <a:lnTo>
                      <a:pt x="73498" y="628806"/>
                    </a:lnTo>
                    <a:lnTo>
                      <a:pt x="80387" y="638210"/>
                    </a:lnTo>
                    <a:lnTo>
                      <a:pt x="87320" y="647132"/>
                    </a:lnTo>
                    <a:lnTo>
                      <a:pt x="94281" y="655583"/>
                    </a:lnTo>
                    <a:lnTo>
                      <a:pt x="101261" y="663638"/>
                    </a:lnTo>
                    <a:lnTo>
                      <a:pt x="108263" y="671384"/>
                    </a:lnTo>
                    <a:lnTo>
                      <a:pt x="115611" y="678738"/>
                    </a:lnTo>
                    <a:lnTo>
                      <a:pt x="123915" y="685457"/>
                    </a:lnTo>
                    <a:lnTo>
                      <a:pt x="133428" y="691459"/>
                    </a:lnTo>
                    <a:lnTo>
                      <a:pt x="143920" y="696814"/>
                    </a:lnTo>
                    <a:lnTo>
                      <a:pt x="154880" y="701644"/>
                    </a:lnTo>
                    <a:lnTo>
                      <a:pt x="165955" y="706080"/>
                    </a:lnTo>
                    <a:lnTo>
                      <a:pt x="176984" y="710229"/>
                    </a:lnTo>
                    <a:lnTo>
                      <a:pt x="187914" y="714176"/>
                    </a:lnTo>
                    <a:lnTo>
                      <a:pt x="198754" y="717974"/>
                    </a:lnTo>
                    <a:lnTo>
                      <a:pt x="209846" y="721339"/>
                    </a:lnTo>
                    <a:lnTo>
                      <a:pt x="221826" y="723687"/>
                    </a:lnTo>
                    <a:lnTo>
                      <a:pt x="234958" y="724781"/>
                    </a:lnTo>
                    <a:lnTo>
                      <a:pt x="248865" y="724700"/>
                    </a:lnTo>
                    <a:lnTo>
                      <a:pt x="262740" y="723657"/>
                    </a:lnTo>
                    <a:lnTo>
                      <a:pt x="276107" y="721878"/>
                    </a:lnTo>
                    <a:lnTo>
                      <a:pt x="288844" y="719396"/>
                    </a:lnTo>
                    <a:lnTo>
                      <a:pt x="301004" y="716060"/>
                    </a:lnTo>
                    <a:lnTo>
                      <a:pt x="312698" y="711856"/>
                    </a:lnTo>
                    <a:lnTo>
                      <a:pt x="324044" y="706900"/>
                    </a:lnTo>
                    <a:lnTo>
                      <a:pt x="335136" y="701348"/>
                    </a:lnTo>
                    <a:lnTo>
                      <a:pt x="346050" y="695349"/>
                    </a:lnTo>
                    <a:lnTo>
                      <a:pt x="356840" y="688863"/>
                    </a:lnTo>
                    <a:lnTo>
                      <a:pt x="367545" y="681677"/>
                    </a:lnTo>
                    <a:lnTo>
                      <a:pt x="378188" y="673732"/>
                    </a:lnTo>
                    <a:lnTo>
                      <a:pt x="388623" y="665108"/>
                    </a:lnTo>
                    <a:lnTo>
                      <a:pt x="398557" y="655940"/>
                    </a:lnTo>
                    <a:lnTo>
                      <a:pt x="407868" y="646360"/>
                    </a:lnTo>
                    <a:lnTo>
                      <a:pt x="416595" y="636317"/>
                    </a:lnTo>
                    <a:lnTo>
                      <a:pt x="424843" y="625589"/>
                    </a:lnTo>
                    <a:lnTo>
                      <a:pt x="432722" y="614113"/>
                    </a:lnTo>
                    <a:lnTo>
                      <a:pt x="440166" y="601965"/>
                    </a:lnTo>
                    <a:lnTo>
                      <a:pt x="446946" y="589279"/>
                    </a:lnTo>
                    <a:lnTo>
                      <a:pt x="452991" y="576192"/>
                    </a:lnTo>
                    <a:lnTo>
                      <a:pt x="458373" y="562981"/>
                    </a:lnTo>
                    <a:lnTo>
                      <a:pt x="463222" y="550038"/>
                    </a:lnTo>
                    <a:lnTo>
                      <a:pt x="467670" y="537547"/>
                    </a:lnTo>
                    <a:lnTo>
                      <a:pt x="471828" y="525194"/>
                    </a:lnTo>
                    <a:lnTo>
                      <a:pt x="475780" y="512294"/>
                    </a:lnTo>
                    <a:lnTo>
                      <a:pt x="479586" y="498498"/>
                    </a:lnTo>
                    <a:lnTo>
                      <a:pt x="483127" y="483790"/>
                    </a:lnTo>
                    <a:lnTo>
                      <a:pt x="486124" y="468304"/>
                    </a:lnTo>
                    <a:lnTo>
                      <a:pt x="488477" y="452225"/>
                    </a:lnTo>
                    <a:lnTo>
                      <a:pt x="490396" y="436038"/>
                    </a:lnTo>
                    <a:lnTo>
                      <a:pt x="492298" y="420484"/>
                    </a:lnTo>
                    <a:lnTo>
                      <a:pt x="494423" y="405909"/>
                    </a:lnTo>
                    <a:lnTo>
                      <a:pt x="496513" y="391988"/>
                    </a:lnTo>
                    <a:lnTo>
                      <a:pt x="497930" y="377954"/>
                    </a:lnTo>
                    <a:lnTo>
                      <a:pt x="498363" y="363358"/>
                    </a:lnTo>
                    <a:lnTo>
                      <a:pt x="497823" y="348094"/>
                    </a:lnTo>
                    <a:lnTo>
                      <a:pt x="496463" y="332227"/>
                    </a:lnTo>
                    <a:lnTo>
                      <a:pt x="494467" y="315884"/>
                    </a:lnTo>
                    <a:lnTo>
                      <a:pt x="491839" y="299349"/>
                    </a:lnTo>
                    <a:lnTo>
                      <a:pt x="488405" y="283029"/>
                    </a:lnTo>
                    <a:lnTo>
                      <a:pt x="484130" y="267124"/>
                    </a:lnTo>
                    <a:lnTo>
                      <a:pt x="478955" y="251498"/>
                    </a:lnTo>
                    <a:lnTo>
                      <a:pt x="472726" y="235780"/>
                    </a:lnTo>
                    <a:lnTo>
                      <a:pt x="465462" y="219761"/>
                    </a:lnTo>
                    <a:lnTo>
                      <a:pt x="457483" y="203561"/>
                    </a:lnTo>
                    <a:lnTo>
                      <a:pt x="449289" y="187525"/>
                    </a:lnTo>
                    <a:lnTo>
                      <a:pt x="441188" y="171855"/>
                    </a:lnTo>
                    <a:lnTo>
                      <a:pt x="433293" y="156908"/>
                    </a:lnTo>
                    <a:lnTo>
                      <a:pt x="425611" y="143249"/>
                    </a:lnTo>
                    <a:lnTo>
                      <a:pt x="418112" y="131066"/>
                    </a:lnTo>
                    <a:lnTo>
                      <a:pt x="410754" y="120226"/>
                    </a:lnTo>
                    <a:lnTo>
                      <a:pt x="403499" y="110468"/>
                    </a:lnTo>
                    <a:lnTo>
                      <a:pt x="396318" y="101529"/>
                    </a:lnTo>
                    <a:lnTo>
                      <a:pt x="389189" y="93183"/>
                    </a:lnTo>
                    <a:lnTo>
                      <a:pt x="382095" y="85256"/>
                    </a:lnTo>
                    <a:lnTo>
                      <a:pt x="375017" y="77621"/>
                    </a:lnTo>
                    <a:lnTo>
                      <a:pt x="367619" y="70186"/>
                    </a:lnTo>
                    <a:lnTo>
                      <a:pt x="359280" y="62887"/>
                    </a:lnTo>
                    <a:lnTo>
                      <a:pt x="349739" y="55679"/>
                    </a:lnTo>
                    <a:lnTo>
                      <a:pt x="339059" y="48534"/>
                    </a:lnTo>
                    <a:lnTo>
                      <a:pt x="327441" y="41430"/>
                    </a:lnTo>
                    <a:lnTo>
                      <a:pt x="315110" y="34360"/>
                    </a:lnTo>
                    <a:lnTo>
                      <a:pt x="302424" y="27476"/>
                    </a:lnTo>
                    <a:lnTo>
                      <a:pt x="289842" y="21079"/>
                    </a:lnTo>
                    <a:lnTo>
                      <a:pt x="277602" y="15302"/>
                    </a:lnTo>
                    <a:lnTo>
                      <a:pt x="265589" y="10270"/>
                    </a:lnTo>
                    <a:lnTo>
                      <a:pt x="253449" y="6188"/>
                    </a:lnTo>
                    <a:lnTo>
                      <a:pt x="240987" y="3078"/>
                    </a:lnTo>
                    <a:lnTo>
                      <a:pt x="228327" y="973"/>
                    </a:lnTo>
                    <a:lnTo>
                      <a:pt x="215821" y="0"/>
                    </a:lnTo>
                    <a:lnTo>
                      <a:pt x="203660" y="123"/>
                    </a:lnTo>
                    <a:lnTo>
                      <a:pt x="191713" y="1171"/>
                    </a:lnTo>
                    <a:lnTo>
                      <a:pt x="179626" y="2936"/>
                    </a:lnTo>
                    <a:lnTo>
                      <a:pt x="167210" y="5228"/>
                    </a:lnTo>
                    <a:lnTo>
                      <a:pt x="154849" y="7740"/>
                    </a:lnTo>
                    <a:lnTo>
                      <a:pt x="142085" y="10305"/>
                    </a:lnTo>
                    <a:lnTo>
                      <a:pt x="126678" y="13142"/>
                    </a:lnTo>
                    <a:lnTo>
                      <a:pt x="104693" y="1669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3039641" y="5342225"/>
              <a:ext cx="67780" cy="515897"/>
            </a:xfrm>
            <a:custGeom>
              <a:avLst/>
              <a:gdLst/>
              <a:ahLst/>
              <a:cxnLst/>
              <a:rect l="0" t="0" r="0" b="0"/>
              <a:pathLst>
                <a:path w="67780" h="515897">
                  <a:moveTo>
                    <a:pt x="4608" y="0"/>
                  </a:moveTo>
                  <a:lnTo>
                    <a:pt x="1808" y="8935"/>
                  </a:lnTo>
                  <a:lnTo>
                    <a:pt x="306" y="18563"/>
                  </a:lnTo>
                  <a:lnTo>
                    <a:pt x="0" y="29864"/>
                  </a:lnTo>
                  <a:lnTo>
                    <a:pt x="679" y="43050"/>
                  </a:lnTo>
                  <a:lnTo>
                    <a:pt x="2147" y="58474"/>
                  </a:lnTo>
                  <a:lnTo>
                    <a:pt x="4216" y="76092"/>
                  </a:lnTo>
                  <a:lnTo>
                    <a:pt x="6725" y="95086"/>
                  </a:lnTo>
                  <a:lnTo>
                    <a:pt x="9548" y="114122"/>
                  </a:lnTo>
                  <a:lnTo>
                    <a:pt x="12586" y="132431"/>
                  </a:lnTo>
                  <a:lnTo>
                    <a:pt x="15606" y="149804"/>
                  </a:lnTo>
                  <a:lnTo>
                    <a:pt x="18254" y="166309"/>
                  </a:lnTo>
                  <a:lnTo>
                    <a:pt x="20371" y="182114"/>
                  </a:lnTo>
                  <a:lnTo>
                    <a:pt x="22132" y="197390"/>
                  </a:lnTo>
                  <a:lnTo>
                    <a:pt x="23929" y="212283"/>
                  </a:lnTo>
                  <a:lnTo>
                    <a:pt x="25992" y="226906"/>
                  </a:lnTo>
                  <a:lnTo>
                    <a:pt x="28380" y="241340"/>
                  </a:lnTo>
                  <a:lnTo>
                    <a:pt x="31063" y="255646"/>
                  </a:lnTo>
                  <a:lnTo>
                    <a:pt x="33977" y="269865"/>
                  </a:lnTo>
                  <a:lnTo>
                    <a:pt x="36900" y="284024"/>
                  </a:lnTo>
                  <a:lnTo>
                    <a:pt x="39476" y="298144"/>
                  </a:lnTo>
                  <a:lnTo>
                    <a:pt x="41542" y="312232"/>
                  </a:lnTo>
                  <a:lnTo>
                    <a:pt x="43266" y="326134"/>
                  </a:lnTo>
                  <a:lnTo>
                    <a:pt x="45038" y="339547"/>
                  </a:lnTo>
                  <a:lnTo>
                    <a:pt x="47080" y="352361"/>
                  </a:lnTo>
                  <a:lnTo>
                    <a:pt x="49284" y="365103"/>
                  </a:lnTo>
                  <a:lnTo>
                    <a:pt x="51310" y="378797"/>
                  </a:lnTo>
                  <a:lnTo>
                    <a:pt x="52974" y="393930"/>
                  </a:lnTo>
                  <a:lnTo>
                    <a:pt x="54414" y="410011"/>
                  </a:lnTo>
                  <a:lnTo>
                    <a:pt x="55988" y="425891"/>
                  </a:lnTo>
                  <a:lnTo>
                    <a:pt x="57893" y="440900"/>
                  </a:lnTo>
                  <a:lnTo>
                    <a:pt x="60013" y="454824"/>
                  </a:lnTo>
                  <a:lnTo>
                    <a:pt x="62205" y="469233"/>
                  </a:lnTo>
                  <a:lnTo>
                    <a:pt x="64666" y="487617"/>
                  </a:lnTo>
                  <a:lnTo>
                    <a:pt x="67779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14312" y="5224072"/>
              <a:ext cx="334687" cy="360309"/>
            </a:xfrm>
            <a:custGeom>
              <a:avLst/>
              <a:gdLst/>
              <a:ahLst/>
              <a:cxnLst/>
              <a:rect l="0" t="0" r="0" b="0"/>
              <a:pathLst>
                <a:path w="334687" h="360309">
                  <a:moveTo>
                    <a:pt x="3595" y="128681"/>
                  </a:moveTo>
                  <a:lnTo>
                    <a:pt x="862" y="119947"/>
                  </a:lnTo>
                  <a:lnTo>
                    <a:pt x="0" y="112240"/>
                  </a:lnTo>
                  <a:lnTo>
                    <a:pt x="991" y="104839"/>
                  </a:lnTo>
                  <a:lnTo>
                    <a:pt x="3530" y="97577"/>
                  </a:lnTo>
                  <a:lnTo>
                    <a:pt x="7314" y="90399"/>
                  </a:lnTo>
                  <a:lnTo>
                    <a:pt x="12049" y="83273"/>
                  </a:lnTo>
                  <a:lnTo>
                    <a:pt x="17482" y="76183"/>
                  </a:lnTo>
                  <a:lnTo>
                    <a:pt x="23412" y="69116"/>
                  </a:lnTo>
                  <a:lnTo>
                    <a:pt x="29694" y="62065"/>
                  </a:lnTo>
                  <a:lnTo>
                    <a:pt x="36384" y="55025"/>
                  </a:lnTo>
                  <a:lnTo>
                    <a:pt x="43713" y="47991"/>
                  </a:lnTo>
                  <a:lnTo>
                    <a:pt x="51758" y="40967"/>
                  </a:lnTo>
                  <a:lnTo>
                    <a:pt x="60450" y="34115"/>
                  </a:lnTo>
                  <a:lnTo>
                    <a:pt x="69663" y="27740"/>
                  </a:lnTo>
                  <a:lnTo>
                    <a:pt x="79274" y="21972"/>
                  </a:lnTo>
                  <a:lnTo>
                    <a:pt x="89339" y="16776"/>
                  </a:lnTo>
                  <a:lnTo>
                    <a:pt x="100080" y="12052"/>
                  </a:lnTo>
                  <a:lnTo>
                    <a:pt x="111566" y="7698"/>
                  </a:lnTo>
                  <a:lnTo>
                    <a:pt x="123720" y="3942"/>
                  </a:lnTo>
                  <a:lnTo>
                    <a:pt x="136411" y="1324"/>
                  </a:lnTo>
                  <a:lnTo>
                    <a:pt x="149505" y="45"/>
                  </a:lnTo>
                  <a:lnTo>
                    <a:pt x="162891" y="0"/>
                  </a:lnTo>
                  <a:lnTo>
                    <a:pt x="176484" y="958"/>
                  </a:lnTo>
                  <a:lnTo>
                    <a:pt x="190215" y="2690"/>
                  </a:lnTo>
                  <a:lnTo>
                    <a:pt x="203876" y="5479"/>
                  </a:lnTo>
                  <a:lnTo>
                    <a:pt x="217128" y="10086"/>
                  </a:lnTo>
                  <a:lnTo>
                    <a:pt x="229815" y="16770"/>
                  </a:lnTo>
                  <a:lnTo>
                    <a:pt x="241793" y="25021"/>
                  </a:lnTo>
                  <a:lnTo>
                    <a:pt x="252845" y="33861"/>
                  </a:lnTo>
                  <a:lnTo>
                    <a:pt x="262946" y="42665"/>
                  </a:lnTo>
                  <a:lnTo>
                    <a:pt x="272222" y="51506"/>
                  </a:lnTo>
                  <a:lnTo>
                    <a:pt x="280846" y="60954"/>
                  </a:lnTo>
                  <a:lnTo>
                    <a:pt x="288986" y="71312"/>
                  </a:lnTo>
                  <a:lnTo>
                    <a:pt x="296777" y="82744"/>
                  </a:lnTo>
                  <a:lnTo>
                    <a:pt x="304323" y="95414"/>
                  </a:lnTo>
                  <a:lnTo>
                    <a:pt x="311690" y="109276"/>
                  </a:lnTo>
                  <a:lnTo>
                    <a:pt x="318604" y="123976"/>
                  </a:lnTo>
                  <a:lnTo>
                    <a:pt x="324489" y="138983"/>
                  </a:lnTo>
                  <a:lnTo>
                    <a:pt x="329106" y="153956"/>
                  </a:lnTo>
                  <a:lnTo>
                    <a:pt x="332373" y="168601"/>
                  </a:lnTo>
                  <a:lnTo>
                    <a:pt x="334200" y="182587"/>
                  </a:lnTo>
                  <a:lnTo>
                    <a:pt x="334686" y="195813"/>
                  </a:lnTo>
                  <a:lnTo>
                    <a:pt x="334064" y="208508"/>
                  </a:lnTo>
                  <a:lnTo>
                    <a:pt x="332593" y="221113"/>
                  </a:lnTo>
                  <a:lnTo>
                    <a:pt x="330488" y="233893"/>
                  </a:lnTo>
                  <a:lnTo>
                    <a:pt x="327603" y="246766"/>
                  </a:lnTo>
                  <a:lnTo>
                    <a:pt x="323457" y="259416"/>
                  </a:lnTo>
                  <a:lnTo>
                    <a:pt x="317888" y="271665"/>
                  </a:lnTo>
                  <a:lnTo>
                    <a:pt x="311029" y="283331"/>
                  </a:lnTo>
                  <a:lnTo>
                    <a:pt x="303129" y="294165"/>
                  </a:lnTo>
                  <a:lnTo>
                    <a:pt x="294443" y="304112"/>
                  </a:lnTo>
                  <a:lnTo>
                    <a:pt x="285188" y="313113"/>
                  </a:lnTo>
                  <a:lnTo>
                    <a:pt x="275530" y="321021"/>
                  </a:lnTo>
                  <a:lnTo>
                    <a:pt x="265593" y="327861"/>
                  </a:lnTo>
                  <a:lnTo>
                    <a:pt x="255464" y="333794"/>
                  </a:lnTo>
                  <a:lnTo>
                    <a:pt x="245205" y="339022"/>
                  </a:lnTo>
                  <a:lnTo>
                    <a:pt x="234870" y="343724"/>
                  </a:lnTo>
                  <a:lnTo>
                    <a:pt x="224945" y="347897"/>
                  </a:lnTo>
                  <a:lnTo>
                    <a:pt x="215365" y="351774"/>
                  </a:lnTo>
                  <a:lnTo>
                    <a:pt x="205288" y="355697"/>
                  </a:lnTo>
                  <a:lnTo>
                    <a:pt x="193108" y="3603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21074" y="5633653"/>
              <a:ext cx="212730" cy="220273"/>
            </a:xfrm>
            <a:custGeom>
              <a:avLst/>
              <a:gdLst/>
              <a:ahLst/>
              <a:cxnLst/>
              <a:rect l="0" t="0" r="0" b="0"/>
              <a:pathLst>
                <a:path w="212730" h="220273">
                  <a:moveTo>
                    <a:pt x="128501" y="140241"/>
                  </a:moveTo>
                  <a:lnTo>
                    <a:pt x="131368" y="131372"/>
                  </a:lnTo>
                  <a:lnTo>
                    <a:pt x="133510" y="122385"/>
                  </a:lnTo>
                  <a:lnTo>
                    <a:pt x="135108" y="112395"/>
                  </a:lnTo>
                  <a:lnTo>
                    <a:pt x="136116" y="101587"/>
                  </a:lnTo>
                  <a:lnTo>
                    <a:pt x="136316" y="90423"/>
                  </a:lnTo>
                  <a:lnTo>
                    <a:pt x="135656" y="79218"/>
                  </a:lnTo>
                  <a:lnTo>
                    <a:pt x="134072" y="68106"/>
                  </a:lnTo>
                  <a:lnTo>
                    <a:pt x="131412" y="57121"/>
                  </a:lnTo>
                  <a:lnTo>
                    <a:pt x="127691" y="46265"/>
                  </a:lnTo>
                  <a:lnTo>
                    <a:pt x="122905" y="35841"/>
                  </a:lnTo>
                  <a:lnTo>
                    <a:pt x="116944" y="26440"/>
                  </a:lnTo>
                  <a:lnTo>
                    <a:pt x="109856" y="18306"/>
                  </a:lnTo>
                  <a:lnTo>
                    <a:pt x="101655" y="11522"/>
                  </a:lnTo>
                  <a:lnTo>
                    <a:pt x="92248" y="6180"/>
                  </a:lnTo>
                  <a:lnTo>
                    <a:pt x="81707" y="2199"/>
                  </a:lnTo>
                  <a:lnTo>
                    <a:pt x="70544" y="0"/>
                  </a:lnTo>
                  <a:lnTo>
                    <a:pt x="59592" y="553"/>
                  </a:lnTo>
                  <a:lnTo>
                    <a:pt x="49309" y="4146"/>
                  </a:lnTo>
                  <a:lnTo>
                    <a:pt x="39949" y="10304"/>
                  </a:lnTo>
                  <a:lnTo>
                    <a:pt x="31735" y="18181"/>
                  </a:lnTo>
                  <a:lnTo>
                    <a:pt x="24656" y="27114"/>
                  </a:lnTo>
                  <a:lnTo>
                    <a:pt x="18546" y="37006"/>
                  </a:lnTo>
                  <a:lnTo>
                    <a:pt x="13192" y="48221"/>
                  </a:lnTo>
                  <a:lnTo>
                    <a:pt x="8407" y="60868"/>
                  </a:lnTo>
                  <a:lnTo>
                    <a:pt x="4360" y="74629"/>
                  </a:lnTo>
                  <a:lnTo>
                    <a:pt x="1545" y="88945"/>
                  </a:lnTo>
                  <a:lnTo>
                    <a:pt x="134" y="103430"/>
                  </a:lnTo>
                  <a:lnTo>
                    <a:pt x="0" y="117902"/>
                  </a:lnTo>
                  <a:lnTo>
                    <a:pt x="898" y="132299"/>
                  </a:lnTo>
                  <a:lnTo>
                    <a:pt x="2585" y="146602"/>
                  </a:lnTo>
                  <a:lnTo>
                    <a:pt x="5175" y="160494"/>
                  </a:lnTo>
                  <a:lnTo>
                    <a:pt x="9116" y="173376"/>
                  </a:lnTo>
                  <a:lnTo>
                    <a:pt x="14544" y="185002"/>
                  </a:lnTo>
                  <a:lnTo>
                    <a:pt x="21307" y="195284"/>
                  </a:lnTo>
                  <a:lnTo>
                    <a:pt x="29142" y="204127"/>
                  </a:lnTo>
                  <a:lnTo>
                    <a:pt x="37775" y="211613"/>
                  </a:lnTo>
                  <a:lnTo>
                    <a:pt x="46655" y="217318"/>
                  </a:lnTo>
                  <a:lnTo>
                    <a:pt x="54996" y="220272"/>
                  </a:lnTo>
                  <a:lnTo>
                    <a:pt x="62413" y="220181"/>
                  </a:lnTo>
                  <a:lnTo>
                    <a:pt x="68882" y="217359"/>
                  </a:lnTo>
                  <a:lnTo>
                    <a:pt x="74543" y="212342"/>
                  </a:lnTo>
                  <a:lnTo>
                    <a:pt x="79574" y="205675"/>
                  </a:lnTo>
                  <a:lnTo>
                    <a:pt x="84143" y="197813"/>
                  </a:lnTo>
                  <a:lnTo>
                    <a:pt x="88380" y="189107"/>
                  </a:lnTo>
                  <a:lnTo>
                    <a:pt x="92380" y="179810"/>
                  </a:lnTo>
                  <a:lnTo>
                    <a:pt x="96052" y="169945"/>
                  </a:lnTo>
                  <a:lnTo>
                    <a:pt x="99140" y="159331"/>
                  </a:lnTo>
                  <a:lnTo>
                    <a:pt x="101548" y="147927"/>
                  </a:lnTo>
                  <a:lnTo>
                    <a:pt x="103335" y="135826"/>
                  </a:lnTo>
                  <a:lnTo>
                    <a:pt x="104616" y="123170"/>
                  </a:lnTo>
                  <a:lnTo>
                    <a:pt x="105510" y="110103"/>
                  </a:lnTo>
                  <a:lnTo>
                    <a:pt x="105959" y="96905"/>
                  </a:lnTo>
                  <a:lnTo>
                    <a:pt x="105736" y="83971"/>
                  </a:lnTo>
                  <a:lnTo>
                    <a:pt x="104769" y="71563"/>
                  </a:lnTo>
                  <a:lnTo>
                    <a:pt x="103070" y="62086"/>
                  </a:lnTo>
                  <a:lnTo>
                    <a:pt x="101265" y="58609"/>
                  </a:lnTo>
                  <a:lnTo>
                    <a:pt x="100405" y="60265"/>
                  </a:lnTo>
                  <a:lnTo>
                    <a:pt x="100677" y="65322"/>
                  </a:lnTo>
                  <a:lnTo>
                    <a:pt x="102060" y="72637"/>
                  </a:lnTo>
                  <a:lnTo>
                    <a:pt x="104621" y="81698"/>
                  </a:lnTo>
                  <a:lnTo>
                    <a:pt x="108289" y="92136"/>
                  </a:lnTo>
                  <a:lnTo>
                    <a:pt x="112879" y="103461"/>
                  </a:lnTo>
                  <a:lnTo>
                    <a:pt x="118182" y="115085"/>
                  </a:lnTo>
                  <a:lnTo>
                    <a:pt x="124013" y="126652"/>
                  </a:lnTo>
                  <a:lnTo>
                    <a:pt x="130386" y="137864"/>
                  </a:lnTo>
                  <a:lnTo>
                    <a:pt x="137495" y="148397"/>
                  </a:lnTo>
                  <a:lnTo>
                    <a:pt x="145390" y="158139"/>
                  </a:lnTo>
                  <a:lnTo>
                    <a:pt x="154099" y="166862"/>
                  </a:lnTo>
                  <a:lnTo>
                    <a:pt x="164881" y="174982"/>
                  </a:lnTo>
                  <a:lnTo>
                    <a:pt x="182037" y="183211"/>
                  </a:lnTo>
                  <a:lnTo>
                    <a:pt x="212729" y="1928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44017" y="5580786"/>
              <a:ext cx="177535" cy="224694"/>
            </a:xfrm>
            <a:custGeom>
              <a:avLst/>
              <a:gdLst/>
              <a:ahLst/>
              <a:cxnLst/>
              <a:rect l="0" t="0" r="0" b="0"/>
              <a:pathLst>
                <a:path w="177535" h="224694">
                  <a:moveTo>
                    <a:pt x="105600" y="3594"/>
                  </a:moveTo>
                  <a:lnTo>
                    <a:pt x="93865" y="861"/>
                  </a:lnTo>
                  <a:lnTo>
                    <a:pt x="82735" y="0"/>
                  </a:lnTo>
                  <a:lnTo>
                    <a:pt x="71147" y="990"/>
                  </a:lnTo>
                  <a:lnTo>
                    <a:pt x="59331" y="3529"/>
                  </a:lnTo>
                  <a:lnTo>
                    <a:pt x="47968" y="7313"/>
                  </a:lnTo>
                  <a:lnTo>
                    <a:pt x="37423" y="12054"/>
                  </a:lnTo>
                  <a:lnTo>
                    <a:pt x="27894" y="17659"/>
                  </a:lnTo>
                  <a:lnTo>
                    <a:pt x="19570" y="24238"/>
                  </a:lnTo>
                  <a:lnTo>
                    <a:pt x="12430" y="31773"/>
                  </a:lnTo>
                  <a:lnTo>
                    <a:pt x="6619" y="40288"/>
                  </a:lnTo>
                  <a:lnTo>
                    <a:pt x="2531" y="49913"/>
                  </a:lnTo>
                  <a:lnTo>
                    <a:pt x="237" y="60591"/>
                  </a:lnTo>
                  <a:lnTo>
                    <a:pt x="0" y="71337"/>
                  </a:lnTo>
                  <a:lnTo>
                    <a:pt x="2417" y="80414"/>
                  </a:lnTo>
                  <a:lnTo>
                    <a:pt x="7566" y="86993"/>
                  </a:lnTo>
                  <a:lnTo>
                    <a:pt x="15090" y="91253"/>
                  </a:lnTo>
                  <a:lnTo>
                    <a:pt x="24491" y="93896"/>
                  </a:lnTo>
                  <a:lnTo>
                    <a:pt x="35288" y="95523"/>
                  </a:lnTo>
                  <a:lnTo>
                    <a:pt x="46922" y="96365"/>
                  </a:lnTo>
                  <a:lnTo>
                    <a:pt x="58789" y="96357"/>
                  </a:lnTo>
                  <a:lnTo>
                    <a:pt x="70541" y="95521"/>
                  </a:lnTo>
                  <a:lnTo>
                    <a:pt x="82057" y="94304"/>
                  </a:lnTo>
                  <a:lnTo>
                    <a:pt x="93330" y="93474"/>
                  </a:lnTo>
                  <a:lnTo>
                    <a:pt x="104393" y="93440"/>
                  </a:lnTo>
                  <a:lnTo>
                    <a:pt x="115129" y="94419"/>
                  </a:lnTo>
                  <a:lnTo>
                    <a:pt x="125273" y="96605"/>
                  </a:lnTo>
                  <a:lnTo>
                    <a:pt x="134729" y="99972"/>
                  </a:lnTo>
                  <a:lnTo>
                    <a:pt x="143555" y="104505"/>
                  </a:lnTo>
                  <a:lnTo>
                    <a:pt x="151871" y="110289"/>
                  </a:lnTo>
                  <a:lnTo>
                    <a:pt x="159786" y="117250"/>
                  </a:lnTo>
                  <a:lnTo>
                    <a:pt x="166915" y="125194"/>
                  </a:lnTo>
                  <a:lnTo>
                    <a:pt x="172420" y="133895"/>
                  </a:lnTo>
                  <a:lnTo>
                    <a:pt x="175967" y="143149"/>
                  </a:lnTo>
                  <a:lnTo>
                    <a:pt x="177534" y="152633"/>
                  </a:lnTo>
                  <a:lnTo>
                    <a:pt x="177148" y="161920"/>
                  </a:lnTo>
                  <a:lnTo>
                    <a:pt x="175031" y="170789"/>
                  </a:lnTo>
                  <a:lnTo>
                    <a:pt x="171357" y="179048"/>
                  </a:lnTo>
                  <a:lnTo>
                    <a:pt x="166157" y="186450"/>
                  </a:lnTo>
                  <a:lnTo>
                    <a:pt x="159587" y="192946"/>
                  </a:lnTo>
                  <a:lnTo>
                    <a:pt x="151738" y="198649"/>
                  </a:lnTo>
                  <a:lnTo>
                    <a:pt x="142567" y="203722"/>
                  </a:lnTo>
                  <a:lnTo>
                    <a:pt x="132175" y="208319"/>
                  </a:lnTo>
                  <a:lnTo>
                    <a:pt x="120773" y="212409"/>
                  </a:lnTo>
                  <a:lnTo>
                    <a:pt x="108596" y="215785"/>
                  </a:lnTo>
                  <a:lnTo>
                    <a:pt x="95853" y="218389"/>
                  </a:lnTo>
                  <a:lnTo>
                    <a:pt x="82740" y="220313"/>
                  </a:lnTo>
                  <a:lnTo>
                    <a:pt x="67837" y="221895"/>
                  </a:lnTo>
                  <a:lnTo>
                    <a:pt x="46484" y="223276"/>
                  </a:lnTo>
                  <a:lnTo>
                    <a:pt x="10843" y="2246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57615" y="5384339"/>
              <a:ext cx="49930" cy="410612"/>
            </a:xfrm>
            <a:custGeom>
              <a:avLst/>
              <a:gdLst/>
              <a:ahLst/>
              <a:cxnLst/>
              <a:rect l="0" t="0" r="0" b="0"/>
              <a:pathLst>
                <a:path w="49930" h="410612">
                  <a:moveTo>
                    <a:pt x="7815" y="0"/>
                  </a:moveTo>
                  <a:lnTo>
                    <a:pt x="4949" y="9003"/>
                  </a:lnTo>
                  <a:lnTo>
                    <a:pt x="2806" y="19270"/>
                  </a:lnTo>
                  <a:lnTo>
                    <a:pt x="1208" y="31849"/>
                  </a:lnTo>
                  <a:lnTo>
                    <a:pt x="200" y="46204"/>
                  </a:lnTo>
                  <a:lnTo>
                    <a:pt x="0" y="61352"/>
                  </a:lnTo>
                  <a:lnTo>
                    <a:pt x="652" y="76636"/>
                  </a:lnTo>
                  <a:lnTo>
                    <a:pt x="1890" y="91770"/>
                  </a:lnTo>
                  <a:lnTo>
                    <a:pt x="3254" y="106672"/>
                  </a:lnTo>
                  <a:lnTo>
                    <a:pt x="4468" y="121353"/>
                  </a:lnTo>
                  <a:lnTo>
                    <a:pt x="5602" y="135852"/>
                  </a:lnTo>
                  <a:lnTo>
                    <a:pt x="6970" y="150214"/>
                  </a:lnTo>
                  <a:lnTo>
                    <a:pt x="8742" y="164476"/>
                  </a:lnTo>
                  <a:lnTo>
                    <a:pt x="10933" y="178667"/>
                  </a:lnTo>
                  <a:lnTo>
                    <a:pt x="13483" y="192810"/>
                  </a:lnTo>
                  <a:lnTo>
                    <a:pt x="16312" y="206927"/>
                  </a:lnTo>
                  <a:lnTo>
                    <a:pt x="19348" y="221357"/>
                  </a:lnTo>
                  <a:lnTo>
                    <a:pt x="22533" y="236724"/>
                  </a:lnTo>
                  <a:lnTo>
                    <a:pt x="25815" y="253285"/>
                  </a:lnTo>
                  <a:lnTo>
                    <a:pt x="29002" y="270816"/>
                  </a:lnTo>
                  <a:lnTo>
                    <a:pt x="31762" y="288808"/>
                  </a:lnTo>
                  <a:lnTo>
                    <a:pt x="33955" y="306901"/>
                  </a:lnTo>
                  <a:lnTo>
                    <a:pt x="35766" y="324610"/>
                  </a:lnTo>
                  <a:lnTo>
                    <a:pt x="37597" y="341266"/>
                  </a:lnTo>
                  <a:lnTo>
                    <a:pt x="39678" y="356598"/>
                  </a:lnTo>
                  <a:lnTo>
                    <a:pt x="41918" y="370240"/>
                  </a:lnTo>
                  <a:lnTo>
                    <a:pt x="44204" y="382890"/>
                  </a:lnTo>
                  <a:lnTo>
                    <a:pt x="46741" y="395657"/>
                  </a:lnTo>
                  <a:lnTo>
                    <a:pt x="49929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75917" y="5493066"/>
              <a:ext cx="347442" cy="28144"/>
            </a:xfrm>
            <a:custGeom>
              <a:avLst/>
              <a:gdLst/>
              <a:ahLst/>
              <a:cxnLst/>
              <a:rect l="0" t="0" r="0" b="0"/>
              <a:pathLst>
                <a:path w="347442" h="28144">
                  <a:moveTo>
                    <a:pt x="347441" y="28143"/>
                  </a:moveTo>
                  <a:lnTo>
                    <a:pt x="335772" y="25209"/>
                  </a:lnTo>
                  <a:lnTo>
                    <a:pt x="325284" y="22427"/>
                  </a:lnTo>
                  <a:lnTo>
                    <a:pt x="314973" y="19528"/>
                  </a:lnTo>
                  <a:lnTo>
                    <a:pt x="304326" y="16488"/>
                  </a:lnTo>
                  <a:lnTo>
                    <a:pt x="292686" y="13323"/>
                  </a:lnTo>
                  <a:lnTo>
                    <a:pt x="279790" y="10063"/>
                  </a:lnTo>
                  <a:lnTo>
                    <a:pt x="265710" y="6898"/>
                  </a:lnTo>
                  <a:lnTo>
                    <a:pt x="250659" y="4156"/>
                  </a:lnTo>
                  <a:lnTo>
                    <a:pt x="234863" y="1985"/>
                  </a:lnTo>
                  <a:lnTo>
                    <a:pt x="218358" y="528"/>
                  </a:lnTo>
                  <a:lnTo>
                    <a:pt x="200995" y="0"/>
                  </a:lnTo>
                  <a:lnTo>
                    <a:pt x="182765" y="420"/>
                  </a:lnTo>
                  <a:lnTo>
                    <a:pt x="163948" y="1498"/>
                  </a:lnTo>
                  <a:lnTo>
                    <a:pt x="145010" y="2753"/>
                  </a:lnTo>
                  <a:lnTo>
                    <a:pt x="126242" y="3893"/>
                  </a:lnTo>
                  <a:lnTo>
                    <a:pt x="108063" y="4977"/>
                  </a:lnTo>
                  <a:lnTo>
                    <a:pt x="91082" y="6311"/>
                  </a:lnTo>
                  <a:lnTo>
                    <a:pt x="75520" y="8055"/>
                  </a:lnTo>
                  <a:lnTo>
                    <a:pt x="61324" y="10067"/>
                  </a:lnTo>
                  <a:lnTo>
                    <a:pt x="46753" y="12175"/>
                  </a:lnTo>
                  <a:lnTo>
                    <a:pt x="28292" y="14567"/>
                  </a:lnTo>
                  <a:lnTo>
                    <a:pt x="0" y="176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6" name="Group 65"/>
            <p:cNvGrpSpPr/>
            <p:nvPr/>
          </p:nvGrpSpPr>
          <p:grpSpPr>
            <a:xfrm rot="21340201">
              <a:off x="3997352" y="5123285"/>
              <a:ext cx="2074091" cy="809294"/>
              <a:chOff x="3997352" y="5123285"/>
              <a:chExt cx="2074091" cy="809294"/>
            </a:xfrm>
          </p:grpSpPr>
          <p:sp>
            <p:nvSpPr>
              <p:cNvPr id="52" name="Freeform 51"/>
              <p:cNvSpPr/>
              <p:nvPr/>
            </p:nvSpPr>
            <p:spPr>
              <a:xfrm>
                <a:off x="4134212" y="5323290"/>
                <a:ext cx="73701" cy="379026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379026">
                    <a:moveTo>
                      <a:pt x="0" y="0"/>
                    </a:moveTo>
                    <a:lnTo>
                      <a:pt x="67" y="14735"/>
                    </a:lnTo>
                    <a:lnTo>
                      <a:pt x="707" y="29286"/>
                    </a:lnTo>
                    <a:lnTo>
                      <a:pt x="2004" y="45068"/>
                    </a:lnTo>
                    <a:lnTo>
                      <a:pt x="3864" y="61611"/>
                    </a:lnTo>
                    <a:lnTo>
                      <a:pt x="6180" y="77807"/>
                    </a:lnTo>
                    <a:lnTo>
                      <a:pt x="8847" y="93038"/>
                    </a:lnTo>
                    <a:lnTo>
                      <a:pt x="11771" y="107347"/>
                    </a:lnTo>
                    <a:lnTo>
                      <a:pt x="14878" y="121170"/>
                    </a:lnTo>
                    <a:lnTo>
                      <a:pt x="18113" y="134830"/>
                    </a:lnTo>
                    <a:lnTo>
                      <a:pt x="21437" y="148326"/>
                    </a:lnTo>
                    <a:lnTo>
                      <a:pt x="24822" y="161408"/>
                    </a:lnTo>
                    <a:lnTo>
                      <a:pt x="28247" y="173962"/>
                    </a:lnTo>
                    <a:lnTo>
                      <a:pt x="31699" y="186174"/>
                    </a:lnTo>
                    <a:lnTo>
                      <a:pt x="35171" y="198442"/>
                    </a:lnTo>
                    <a:lnTo>
                      <a:pt x="38656" y="211001"/>
                    </a:lnTo>
                    <a:lnTo>
                      <a:pt x="42148" y="224233"/>
                    </a:lnTo>
                    <a:lnTo>
                      <a:pt x="45647" y="238720"/>
                    </a:lnTo>
                    <a:lnTo>
                      <a:pt x="49149" y="254650"/>
                    </a:lnTo>
                    <a:lnTo>
                      <a:pt x="52653" y="271570"/>
                    </a:lnTo>
                    <a:lnTo>
                      <a:pt x="56159" y="288612"/>
                    </a:lnTo>
                    <a:lnTo>
                      <a:pt x="59662" y="305243"/>
                    </a:lnTo>
                    <a:lnTo>
                      <a:pt x="63010" y="320895"/>
                    </a:lnTo>
                    <a:lnTo>
                      <a:pt x="66233" y="336446"/>
                    </a:lnTo>
                    <a:lnTo>
                      <a:pt x="69616" y="354372"/>
                    </a:lnTo>
                    <a:lnTo>
                      <a:pt x="73700" y="37902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3997352" y="5194158"/>
                <a:ext cx="337714" cy="266003"/>
              </a:xfrm>
              <a:custGeom>
                <a:avLst/>
                <a:gdLst/>
                <a:ahLst/>
                <a:cxnLst/>
                <a:rect l="0" t="0" r="0" b="0"/>
                <a:pathLst>
                  <a:path w="337714" h="266003">
                    <a:moveTo>
                      <a:pt x="0" y="97546"/>
                    </a:moveTo>
                    <a:lnTo>
                      <a:pt x="3068" y="85944"/>
                    </a:lnTo>
                    <a:lnTo>
                      <a:pt x="7131" y="76096"/>
                    </a:lnTo>
                    <a:lnTo>
                      <a:pt x="12624" y="67095"/>
                    </a:lnTo>
                    <a:lnTo>
                      <a:pt x="19383" y="58827"/>
                    </a:lnTo>
                    <a:lnTo>
                      <a:pt x="27181" y="51448"/>
                    </a:lnTo>
                    <a:lnTo>
                      <a:pt x="35778" y="44978"/>
                    </a:lnTo>
                    <a:lnTo>
                      <a:pt x="44963" y="39299"/>
                    </a:lnTo>
                    <a:lnTo>
                      <a:pt x="54569" y="34244"/>
                    </a:lnTo>
                    <a:lnTo>
                      <a:pt x="64478" y="29656"/>
                    </a:lnTo>
                    <a:lnTo>
                      <a:pt x="74926" y="25404"/>
                    </a:lnTo>
                    <a:lnTo>
                      <a:pt x="86464" y="21387"/>
                    </a:lnTo>
                    <a:lnTo>
                      <a:pt x="99301" y="17533"/>
                    </a:lnTo>
                    <a:lnTo>
                      <a:pt x="113178" y="13791"/>
                    </a:lnTo>
                    <a:lnTo>
                      <a:pt x="127565" y="10125"/>
                    </a:lnTo>
                    <a:lnTo>
                      <a:pt x="142094" y="6519"/>
                    </a:lnTo>
                    <a:lnTo>
                      <a:pt x="156595" y="3285"/>
                    </a:lnTo>
                    <a:lnTo>
                      <a:pt x="171010" y="1026"/>
                    </a:lnTo>
                    <a:lnTo>
                      <a:pt x="185333" y="0"/>
                    </a:lnTo>
                    <a:lnTo>
                      <a:pt x="199579" y="467"/>
                    </a:lnTo>
                    <a:lnTo>
                      <a:pt x="213763" y="2833"/>
                    </a:lnTo>
                    <a:lnTo>
                      <a:pt x="227898" y="7132"/>
                    </a:lnTo>
                    <a:lnTo>
                      <a:pt x="241833" y="13104"/>
                    </a:lnTo>
                    <a:lnTo>
                      <a:pt x="255270" y="20393"/>
                    </a:lnTo>
                    <a:lnTo>
                      <a:pt x="268083" y="28665"/>
                    </a:lnTo>
                    <a:lnTo>
                      <a:pt x="280144" y="37810"/>
                    </a:lnTo>
                    <a:lnTo>
                      <a:pt x="291252" y="47925"/>
                    </a:lnTo>
                    <a:lnTo>
                      <a:pt x="301385" y="58986"/>
                    </a:lnTo>
                    <a:lnTo>
                      <a:pt x="310513" y="70854"/>
                    </a:lnTo>
                    <a:lnTo>
                      <a:pt x="318506" y="83352"/>
                    </a:lnTo>
                    <a:lnTo>
                      <a:pt x="325395" y="96317"/>
                    </a:lnTo>
                    <a:lnTo>
                      <a:pt x="331022" y="109617"/>
                    </a:lnTo>
                    <a:lnTo>
                      <a:pt x="334980" y="123151"/>
                    </a:lnTo>
                    <a:lnTo>
                      <a:pt x="337192" y="136843"/>
                    </a:lnTo>
                    <a:lnTo>
                      <a:pt x="337713" y="150479"/>
                    </a:lnTo>
                    <a:lnTo>
                      <a:pt x="336550" y="163714"/>
                    </a:lnTo>
                    <a:lnTo>
                      <a:pt x="333875" y="176390"/>
                    </a:lnTo>
                    <a:lnTo>
                      <a:pt x="329809" y="188361"/>
                    </a:lnTo>
                    <a:lnTo>
                      <a:pt x="324339" y="199407"/>
                    </a:lnTo>
                    <a:lnTo>
                      <a:pt x="317588" y="209500"/>
                    </a:lnTo>
                    <a:lnTo>
                      <a:pt x="309785" y="218601"/>
                    </a:lnTo>
                    <a:lnTo>
                      <a:pt x="301178" y="226576"/>
                    </a:lnTo>
                    <a:lnTo>
                      <a:pt x="291983" y="233461"/>
                    </a:lnTo>
                    <a:lnTo>
                      <a:pt x="282368" y="239425"/>
                    </a:lnTo>
                    <a:lnTo>
                      <a:pt x="272461" y="244675"/>
                    </a:lnTo>
                    <a:lnTo>
                      <a:pt x="262367" y="249390"/>
                    </a:lnTo>
                    <a:lnTo>
                      <a:pt x="252604" y="253573"/>
                    </a:lnTo>
                    <a:lnTo>
                      <a:pt x="243151" y="257456"/>
                    </a:lnTo>
                    <a:lnTo>
                      <a:pt x="233180" y="261385"/>
                    </a:lnTo>
                    <a:lnTo>
                      <a:pt x="221099" y="26600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4321626" y="5473711"/>
                <a:ext cx="202137" cy="246878"/>
              </a:xfrm>
              <a:custGeom>
                <a:avLst/>
                <a:gdLst/>
                <a:ahLst/>
                <a:cxnLst/>
                <a:rect l="0" t="0" r="0" b="0"/>
                <a:pathLst>
                  <a:path w="202137" h="246878">
                    <a:moveTo>
                      <a:pt x="138965" y="144391"/>
                    </a:moveTo>
                    <a:lnTo>
                      <a:pt x="138898" y="132656"/>
                    </a:lnTo>
                    <a:lnTo>
                      <a:pt x="138258" y="121526"/>
                    </a:lnTo>
                    <a:lnTo>
                      <a:pt x="136957" y="109933"/>
                    </a:lnTo>
                    <a:lnTo>
                      <a:pt x="134924" y="97945"/>
                    </a:lnTo>
                    <a:lnTo>
                      <a:pt x="131959" y="85932"/>
                    </a:lnTo>
                    <a:lnTo>
                      <a:pt x="128039" y="74130"/>
                    </a:lnTo>
                    <a:lnTo>
                      <a:pt x="123291" y="62604"/>
                    </a:lnTo>
                    <a:lnTo>
                      <a:pt x="117887" y="51335"/>
                    </a:lnTo>
                    <a:lnTo>
                      <a:pt x="111986" y="40285"/>
                    </a:lnTo>
                    <a:lnTo>
                      <a:pt x="105398" y="29730"/>
                    </a:lnTo>
                    <a:lnTo>
                      <a:pt x="97613" y="20241"/>
                    </a:lnTo>
                    <a:lnTo>
                      <a:pt x="88451" y="12057"/>
                    </a:lnTo>
                    <a:lnTo>
                      <a:pt x="78197" y="5578"/>
                    </a:lnTo>
                    <a:lnTo>
                      <a:pt x="67396" y="1507"/>
                    </a:lnTo>
                    <a:lnTo>
                      <a:pt x="56437" y="0"/>
                    </a:lnTo>
                    <a:lnTo>
                      <a:pt x="45826" y="921"/>
                    </a:lnTo>
                    <a:lnTo>
                      <a:pt x="36240" y="4115"/>
                    </a:lnTo>
                    <a:lnTo>
                      <a:pt x="27948" y="9264"/>
                    </a:lnTo>
                    <a:lnTo>
                      <a:pt x="20874" y="16125"/>
                    </a:lnTo>
                    <a:lnTo>
                      <a:pt x="14799" y="24615"/>
                    </a:lnTo>
                    <a:lnTo>
                      <a:pt x="9495" y="34544"/>
                    </a:lnTo>
                    <a:lnTo>
                      <a:pt x="5081" y="45631"/>
                    </a:lnTo>
                    <a:lnTo>
                      <a:pt x="2014" y="57597"/>
                    </a:lnTo>
                    <a:lnTo>
                      <a:pt x="424" y="70207"/>
                    </a:lnTo>
                    <a:lnTo>
                      <a:pt x="0" y="83435"/>
                    </a:lnTo>
                    <a:lnTo>
                      <a:pt x="170" y="97455"/>
                    </a:lnTo>
                    <a:lnTo>
                      <a:pt x="547" y="112286"/>
                    </a:lnTo>
                    <a:lnTo>
                      <a:pt x="1102" y="127499"/>
                    </a:lnTo>
                    <a:lnTo>
                      <a:pt x="2073" y="142333"/>
                    </a:lnTo>
                    <a:lnTo>
                      <a:pt x="3580" y="156384"/>
                    </a:lnTo>
                    <a:lnTo>
                      <a:pt x="5762" y="169598"/>
                    </a:lnTo>
                    <a:lnTo>
                      <a:pt x="8837" y="182086"/>
                    </a:lnTo>
                    <a:lnTo>
                      <a:pt x="12837" y="194001"/>
                    </a:lnTo>
                    <a:lnTo>
                      <a:pt x="17643" y="205326"/>
                    </a:lnTo>
                    <a:lnTo>
                      <a:pt x="23087" y="215872"/>
                    </a:lnTo>
                    <a:lnTo>
                      <a:pt x="29015" y="225588"/>
                    </a:lnTo>
                    <a:lnTo>
                      <a:pt x="35622" y="234080"/>
                    </a:lnTo>
                    <a:lnTo>
                      <a:pt x="43420" y="240575"/>
                    </a:lnTo>
                    <a:lnTo>
                      <a:pt x="52585" y="244823"/>
                    </a:lnTo>
                    <a:lnTo>
                      <a:pt x="62673" y="246877"/>
                    </a:lnTo>
                    <a:lnTo>
                      <a:pt x="72829" y="246826"/>
                    </a:lnTo>
                    <a:lnTo>
                      <a:pt x="82542" y="244932"/>
                    </a:lnTo>
                    <a:lnTo>
                      <a:pt x="91503" y="241239"/>
                    </a:lnTo>
                    <a:lnTo>
                      <a:pt x="99441" y="235496"/>
                    </a:lnTo>
                    <a:lnTo>
                      <a:pt x="106331" y="227747"/>
                    </a:lnTo>
                    <a:lnTo>
                      <a:pt x="112313" y="218291"/>
                    </a:lnTo>
                    <a:lnTo>
                      <a:pt x="117581" y="207505"/>
                    </a:lnTo>
                    <a:lnTo>
                      <a:pt x="122311" y="195731"/>
                    </a:lnTo>
                    <a:lnTo>
                      <a:pt x="126492" y="183250"/>
                    </a:lnTo>
                    <a:lnTo>
                      <a:pt x="129930" y="170274"/>
                    </a:lnTo>
                    <a:lnTo>
                      <a:pt x="132572" y="156960"/>
                    </a:lnTo>
                    <a:lnTo>
                      <a:pt x="134346" y="143581"/>
                    </a:lnTo>
                    <a:lnTo>
                      <a:pt x="135088" y="130517"/>
                    </a:lnTo>
                    <a:lnTo>
                      <a:pt x="134806" y="118041"/>
                    </a:lnTo>
                    <a:lnTo>
                      <a:pt x="133613" y="109294"/>
                    </a:lnTo>
                    <a:lnTo>
                      <a:pt x="132356" y="107741"/>
                    </a:lnTo>
                    <a:lnTo>
                      <a:pt x="132387" y="111411"/>
                    </a:lnTo>
                    <a:lnTo>
                      <a:pt x="134054" y="118103"/>
                    </a:lnTo>
                    <a:lnTo>
                      <a:pt x="137175" y="126467"/>
                    </a:lnTo>
                    <a:lnTo>
                      <a:pt x="141435" y="135753"/>
                    </a:lnTo>
                    <a:lnTo>
                      <a:pt x="146532" y="145554"/>
                    </a:lnTo>
                    <a:lnTo>
                      <a:pt x="152061" y="155646"/>
                    </a:lnTo>
                    <a:lnTo>
                      <a:pt x="157535" y="165908"/>
                    </a:lnTo>
                    <a:lnTo>
                      <a:pt x="162698" y="176258"/>
                    </a:lnTo>
                    <a:lnTo>
                      <a:pt x="167728" y="186200"/>
                    </a:lnTo>
                    <a:lnTo>
                      <a:pt x="173834" y="195797"/>
                    </a:lnTo>
                    <a:lnTo>
                      <a:pt x="183784" y="205890"/>
                    </a:lnTo>
                    <a:lnTo>
                      <a:pt x="202136" y="21809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4534292" y="5460185"/>
                <a:ext cx="168457" cy="21745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7450">
                    <a:moveTo>
                      <a:pt x="0" y="94757"/>
                    </a:moveTo>
                    <a:lnTo>
                      <a:pt x="2933" y="106492"/>
                    </a:lnTo>
                    <a:lnTo>
                      <a:pt x="5716" y="117621"/>
                    </a:lnTo>
                    <a:lnTo>
                      <a:pt x="8620" y="129219"/>
                    </a:lnTo>
                    <a:lnTo>
                      <a:pt x="11833" y="141380"/>
                    </a:lnTo>
                    <a:lnTo>
                      <a:pt x="15646" y="154040"/>
                    </a:lnTo>
                    <a:lnTo>
                      <a:pt x="20164" y="167092"/>
                    </a:lnTo>
                    <a:lnTo>
                      <a:pt x="25327" y="180271"/>
                    </a:lnTo>
                    <a:lnTo>
                      <a:pt x="31015" y="193187"/>
                    </a:lnTo>
                    <a:lnTo>
                      <a:pt x="37082" y="205574"/>
                    </a:lnTo>
                    <a:lnTo>
                      <a:pt x="42788" y="214784"/>
                    </a:lnTo>
                    <a:lnTo>
                      <a:pt x="46662" y="217449"/>
                    </a:lnTo>
                    <a:lnTo>
                      <a:pt x="48088" y="214467"/>
                    </a:lnTo>
                    <a:lnTo>
                      <a:pt x="47639" y="207603"/>
                    </a:lnTo>
                    <a:lnTo>
                      <a:pt x="45999" y="198214"/>
                    </a:lnTo>
                    <a:lnTo>
                      <a:pt x="43638" y="187205"/>
                    </a:lnTo>
                    <a:lnTo>
                      <a:pt x="40842" y="175319"/>
                    </a:lnTo>
                    <a:lnTo>
                      <a:pt x="37782" y="163229"/>
                    </a:lnTo>
                    <a:lnTo>
                      <a:pt x="34568" y="151301"/>
                    </a:lnTo>
                    <a:lnTo>
                      <a:pt x="31589" y="139656"/>
                    </a:lnTo>
                    <a:lnTo>
                      <a:pt x="29496" y="128290"/>
                    </a:lnTo>
                    <a:lnTo>
                      <a:pt x="28576" y="117162"/>
                    </a:lnTo>
                    <a:lnTo>
                      <a:pt x="28943" y="106380"/>
                    </a:lnTo>
                    <a:lnTo>
                      <a:pt x="30708" y="96205"/>
                    </a:lnTo>
                    <a:lnTo>
                      <a:pt x="33787" y="86727"/>
                    </a:lnTo>
                    <a:lnTo>
                      <a:pt x="37954" y="77887"/>
                    </a:lnTo>
                    <a:lnTo>
                      <a:pt x="42960" y="69562"/>
                    </a:lnTo>
                    <a:lnTo>
                      <a:pt x="48586" y="61627"/>
                    </a:lnTo>
                    <a:lnTo>
                      <a:pt x="54818" y="53974"/>
                    </a:lnTo>
                    <a:lnTo>
                      <a:pt x="61832" y="46523"/>
                    </a:lnTo>
                    <a:lnTo>
                      <a:pt x="69667" y="39214"/>
                    </a:lnTo>
                    <a:lnTo>
                      <a:pt x="78387" y="32168"/>
                    </a:lnTo>
                    <a:lnTo>
                      <a:pt x="88151" y="25664"/>
                    </a:lnTo>
                    <a:lnTo>
                      <a:pt x="98935" y="19813"/>
                    </a:lnTo>
                    <a:lnTo>
                      <a:pt x="110364" y="14716"/>
                    </a:lnTo>
                    <a:lnTo>
                      <a:pt x="123128" y="10046"/>
                    </a:lnTo>
                    <a:lnTo>
                      <a:pt x="140584" y="5394"/>
                    </a:lnTo>
                    <a:lnTo>
                      <a:pt x="168456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4797513" y="5123285"/>
                <a:ext cx="63172" cy="579069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579069">
                    <a:moveTo>
                      <a:pt x="0" y="0"/>
                    </a:moveTo>
                    <a:lnTo>
                      <a:pt x="1442" y="8679"/>
                    </a:lnTo>
                    <a:lnTo>
                      <a:pt x="3356" y="21199"/>
                    </a:lnTo>
                    <a:lnTo>
                      <a:pt x="5179" y="36026"/>
                    </a:lnTo>
                    <a:lnTo>
                      <a:pt x="6683" y="52533"/>
                    </a:lnTo>
                    <a:lnTo>
                      <a:pt x="7999" y="69998"/>
                    </a:lnTo>
                    <a:lnTo>
                      <a:pt x="9480" y="87479"/>
                    </a:lnTo>
                    <a:lnTo>
                      <a:pt x="11319" y="104452"/>
                    </a:lnTo>
                    <a:lnTo>
                      <a:pt x="13383" y="120778"/>
                    </a:lnTo>
                    <a:lnTo>
                      <a:pt x="15314" y="136507"/>
                    </a:lnTo>
                    <a:lnTo>
                      <a:pt x="16913" y="151756"/>
                    </a:lnTo>
                    <a:lnTo>
                      <a:pt x="18310" y="166642"/>
                    </a:lnTo>
                    <a:lnTo>
                      <a:pt x="19854" y="181265"/>
                    </a:lnTo>
                    <a:lnTo>
                      <a:pt x="21740" y="195708"/>
                    </a:lnTo>
                    <a:lnTo>
                      <a:pt x="23838" y="210191"/>
                    </a:lnTo>
                    <a:lnTo>
                      <a:pt x="25792" y="225060"/>
                    </a:lnTo>
                    <a:lnTo>
                      <a:pt x="27408" y="240475"/>
                    </a:lnTo>
                    <a:lnTo>
                      <a:pt x="28815" y="256421"/>
                    </a:lnTo>
                    <a:lnTo>
                      <a:pt x="30367" y="272811"/>
                    </a:lnTo>
                    <a:lnTo>
                      <a:pt x="32258" y="289542"/>
                    </a:lnTo>
                    <a:lnTo>
                      <a:pt x="34359" y="306523"/>
                    </a:lnTo>
                    <a:lnTo>
                      <a:pt x="36315" y="323683"/>
                    </a:lnTo>
                    <a:lnTo>
                      <a:pt x="37933" y="340966"/>
                    </a:lnTo>
                    <a:lnTo>
                      <a:pt x="39341" y="358335"/>
                    </a:lnTo>
                    <a:lnTo>
                      <a:pt x="40894" y="375761"/>
                    </a:lnTo>
                    <a:lnTo>
                      <a:pt x="42790" y="393232"/>
                    </a:lnTo>
                    <a:lnTo>
                      <a:pt x="45065" y="410898"/>
                    </a:lnTo>
                    <a:lnTo>
                      <a:pt x="47669" y="429058"/>
                    </a:lnTo>
                    <a:lnTo>
                      <a:pt x="50532" y="447825"/>
                    </a:lnTo>
                    <a:lnTo>
                      <a:pt x="53420" y="466836"/>
                    </a:lnTo>
                    <a:lnTo>
                      <a:pt x="55972" y="485373"/>
                    </a:lnTo>
                    <a:lnTo>
                      <a:pt x="58018" y="503049"/>
                    </a:lnTo>
                    <a:lnTo>
                      <a:pt x="59563" y="519424"/>
                    </a:lnTo>
                    <a:lnTo>
                      <a:pt x="60848" y="535548"/>
                    </a:lnTo>
                    <a:lnTo>
                      <a:pt x="61987" y="553949"/>
                    </a:lnTo>
                    <a:lnTo>
                      <a:pt x="63171" y="57906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650116" y="5365439"/>
                <a:ext cx="315856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315856" h="31587">
                    <a:moveTo>
                      <a:pt x="315855" y="0"/>
                    </a:moveTo>
                    <a:lnTo>
                      <a:pt x="301187" y="2867"/>
                    </a:lnTo>
                    <a:lnTo>
                      <a:pt x="287275" y="5009"/>
                    </a:lnTo>
                    <a:lnTo>
                      <a:pt x="272773" y="6612"/>
                    </a:lnTo>
                    <a:lnTo>
                      <a:pt x="257398" y="7794"/>
                    </a:lnTo>
                    <a:lnTo>
                      <a:pt x="240924" y="8642"/>
                    </a:lnTo>
                    <a:lnTo>
                      <a:pt x="223352" y="9239"/>
                    </a:lnTo>
                    <a:lnTo>
                      <a:pt x="204836" y="9654"/>
                    </a:lnTo>
                    <a:lnTo>
                      <a:pt x="185583" y="9938"/>
                    </a:lnTo>
                    <a:lnTo>
                      <a:pt x="165797" y="10136"/>
                    </a:lnTo>
                    <a:lnTo>
                      <a:pt x="146124" y="10439"/>
                    </a:lnTo>
                    <a:lnTo>
                      <a:pt x="127601" y="11176"/>
                    </a:lnTo>
                    <a:lnTo>
                      <a:pt x="110699" y="12488"/>
                    </a:lnTo>
                    <a:lnTo>
                      <a:pt x="95215" y="14353"/>
                    </a:lnTo>
                    <a:lnTo>
                      <a:pt x="80581" y="16677"/>
                    </a:lnTo>
                    <a:lnTo>
                      <a:pt x="66374" y="19346"/>
                    </a:lnTo>
                    <a:lnTo>
                      <a:pt x="52770" y="22114"/>
                    </a:lnTo>
                    <a:lnTo>
                      <a:pt x="39020" y="24879"/>
                    </a:lnTo>
                    <a:lnTo>
                      <a:pt x="22791" y="27879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976484" y="5597076"/>
                <a:ext cx="21058" cy="12634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4">
                    <a:moveTo>
                      <a:pt x="0" y="0"/>
                    </a:moveTo>
                    <a:lnTo>
                      <a:pt x="2866" y="14602"/>
                    </a:lnTo>
                    <a:lnTo>
                      <a:pt x="5008" y="27874"/>
                    </a:lnTo>
                    <a:lnTo>
                      <a:pt x="6616" y="41070"/>
                    </a:lnTo>
                    <a:lnTo>
                      <a:pt x="7969" y="54239"/>
                    </a:lnTo>
                    <a:lnTo>
                      <a:pt x="9466" y="67099"/>
                    </a:lnTo>
                    <a:lnTo>
                      <a:pt x="11312" y="79486"/>
                    </a:lnTo>
                    <a:lnTo>
                      <a:pt x="13389" y="90948"/>
                    </a:lnTo>
                    <a:lnTo>
                      <a:pt x="15545" y="101802"/>
                    </a:lnTo>
                    <a:lnTo>
                      <a:pt x="17975" y="113000"/>
                    </a:lnTo>
                    <a:lnTo>
                      <a:pt x="21057" y="12634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965969" y="5407563"/>
                <a:ext cx="2105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1058">
                    <a:moveTo>
                      <a:pt x="0" y="0"/>
                    </a:moveTo>
                    <a:lnTo>
                      <a:pt x="6239" y="6239"/>
                    </a:lnTo>
                    <a:lnTo>
                      <a:pt x="11178" y="11178"/>
                    </a:lnTo>
                    <a:lnTo>
                      <a:pt x="21057" y="2105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075662" y="5501350"/>
                <a:ext cx="153509" cy="224501"/>
              </a:xfrm>
              <a:custGeom>
                <a:avLst/>
                <a:gdLst/>
                <a:ahLst/>
                <a:cxnLst/>
                <a:rect l="0" t="0" r="0" b="0"/>
                <a:pathLst>
                  <a:path w="153509" h="224501">
                    <a:moveTo>
                      <a:pt x="121923" y="32565"/>
                    </a:moveTo>
                    <a:lnTo>
                      <a:pt x="118855" y="23898"/>
                    </a:lnTo>
                    <a:lnTo>
                      <a:pt x="114792" y="16832"/>
                    </a:lnTo>
                    <a:lnTo>
                      <a:pt x="109300" y="10735"/>
                    </a:lnTo>
                    <a:lnTo>
                      <a:pt x="102540" y="5679"/>
                    </a:lnTo>
                    <a:lnTo>
                      <a:pt x="94742" y="2114"/>
                    </a:lnTo>
                    <a:lnTo>
                      <a:pt x="86150" y="170"/>
                    </a:lnTo>
                    <a:lnTo>
                      <a:pt x="77137" y="0"/>
                    </a:lnTo>
                    <a:lnTo>
                      <a:pt x="68180" y="1930"/>
                    </a:lnTo>
                    <a:lnTo>
                      <a:pt x="59533" y="5933"/>
                    </a:lnTo>
                    <a:lnTo>
                      <a:pt x="51256" y="11704"/>
                    </a:lnTo>
                    <a:lnTo>
                      <a:pt x="43311" y="18858"/>
                    </a:lnTo>
                    <a:lnTo>
                      <a:pt x="35636" y="27035"/>
                    </a:lnTo>
                    <a:lnTo>
                      <a:pt x="28329" y="35946"/>
                    </a:lnTo>
                    <a:lnTo>
                      <a:pt x="21640" y="45371"/>
                    </a:lnTo>
                    <a:lnTo>
                      <a:pt x="15661" y="55157"/>
                    </a:lnTo>
                    <a:lnTo>
                      <a:pt x="10493" y="65354"/>
                    </a:lnTo>
                    <a:lnTo>
                      <a:pt x="6319" y="76192"/>
                    </a:lnTo>
                    <a:lnTo>
                      <a:pt x="3147" y="87746"/>
                    </a:lnTo>
                    <a:lnTo>
                      <a:pt x="1000" y="99947"/>
                    </a:lnTo>
                    <a:lnTo>
                      <a:pt x="0" y="112670"/>
                    </a:lnTo>
                    <a:lnTo>
                      <a:pt x="109" y="125782"/>
                    </a:lnTo>
                    <a:lnTo>
                      <a:pt x="1316" y="139011"/>
                    </a:lnTo>
                    <a:lnTo>
                      <a:pt x="3722" y="151965"/>
                    </a:lnTo>
                    <a:lnTo>
                      <a:pt x="7265" y="164450"/>
                    </a:lnTo>
                    <a:lnTo>
                      <a:pt x="11762" y="176290"/>
                    </a:lnTo>
                    <a:lnTo>
                      <a:pt x="16998" y="187248"/>
                    </a:lnTo>
                    <a:lnTo>
                      <a:pt x="22785" y="197278"/>
                    </a:lnTo>
                    <a:lnTo>
                      <a:pt x="29298" y="206165"/>
                    </a:lnTo>
                    <a:lnTo>
                      <a:pt x="37033" y="213465"/>
                    </a:lnTo>
                    <a:lnTo>
                      <a:pt x="46165" y="219070"/>
                    </a:lnTo>
                    <a:lnTo>
                      <a:pt x="56570" y="222852"/>
                    </a:lnTo>
                    <a:lnTo>
                      <a:pt x="68004" y="224500"/>
                    </a:lnTo>
                    <a:lnTo>
                      <a:pt x="80207" y="224052"/>
                    </a:lnTo>
                    <a:lnTo>
                      <a:pt x="92637" y="221821"/>
                    </a:lnTo>
                    <a:lnTo>
                      <a:pt x="104514" y="218197"/>
                    </a:lnTo>
                    <a:lnTo>
                      <a:pt x="115450" y="213553"/>
                    </a:lnTo>
                    <a:lnTo>
                      <a:pt x="125126" y="208485"/>
                    </a:lnTo>
                    <a:lnTo>
                      <a:pt x="134062" y="203323"/>
                    </a:lnTo>
                    <a:lnTo>
                      <a:pt x="143037" y="197621"/>
                    </a:lnTo>
                    <a:lnTo>
                      <a:pt x="153508" y="19049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5316108" y="5618153"/>
                <a:ext cx="7816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7816" h="136871">
                    <a:moveTo>
                      <a:pt x="7815" y="0"/>
                    </a:moveTo>
                    <a:lnTo>
                      <a:pt x="4948" y="8868"/>
                    </a:lnTo>
                    <a:lnTo>
                      <a:pt x="2806" y="17855"/>
                    </a:lnTo>
                    <a:lnTo>
                      <a:pt x="1208" y="27846"/>
                    </a:lnTo>
                    <a:lnTo>
                      <a:pt x="200" y="38654"/>
                    </a:lnTo>
                    <a:lnTo>
                      <a:pt x="0" y="49816"/>
                    </a:lnTo>
                    <a:lnTo>
                      <a:pt x="651" y="61022"/>
                    </a:lnTo>
                    <a:lnTo>
                      <a:pt x="1898" y="72259"/>
                    </a:lnTo>
                    <a:lnTo>
                      <a:pt x="3394" y="85158"/>
                    </a:lnTo>
                    <a:lnTo>
                      <a:pt x="5273" y="104202"/>
                    </a:lnTo>
                    <a:lnTo>
                      <a:pt x="7815" y="13687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5281822" y="5439166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408147" y="5540217"/>
                <a:ext cx="152068" cy="392362"/>
              </a:xfrm>
              <a:custGeom>
                <a:avLst/>
                <a:gdLst/>
                <a:ahLst/>
                <a:cxnLst/>
                <a:rect l="0" t="0" r="0" b="0"/>
                <a:pathLst>
                  <a:path w="152068" h="392362">
                    <a:moveTo>
                      <a:pt x="0" y="109531"/>
                    </a:moveTo>
                    <a:lnTo>
                      <a:pt x="68" y="121199"/>
                    </a:lnTo>
                    <a:lnTo>
                      <a:pt x="708" y="131688"/>
                    </a:lnTo>
                    <a:lnTo>
                      <a:pt x="2004" y="141990"/>
                    </a:lnTo>
                    <a:lnTo>
                      <a:pt x="3864" y="152291"/>
                    </a:lnTo>
                    <a:lnTo>
                      <a:pt x="6181" y="162634"/>
                    </a:lnTo>
                    <a:lnTo>
                      <a:pt x="8847" y="173038"/>
                    </a:lnTo>
                    <a:lnTo>
                      <a:pt x="11771" y="183985"/>
                    </a:lnTo>
                    <a:lnTo>
                      <a:pt x="14878" y="196388"/>
                    </a:lnTo>
                    <a:lnTo>
                      <a:pt x="18114" y="210627"/>
                    </a:lnTo>
                    <a:lnTo>
                      <a:pt x="21438" y="226598"/>
                    </a:lnTo>
                    <a:lnTo>
                      <a:pt x="24822" y="243994"/>
                    </a:lnTo>
                    <a:lnTo>
                      <a:pt x="28242" y="262471"/>
                    </a:lnTo>
                    <a:lnTo>
                      <a:pt x="31522" y="281570"/>
                    </a:lnTo>
                    <a:lnTo>
                      <a:pt x="34345" y="300757"/>
                    </a:lnTo>
                    <a:lnTo>
                      <a:pt x="36581" y="319721"/>
                    </a:lnTo>
                    <a:lnTo>
                      <a:pt x="38422" y="338045"/>
                    </a:lnTo>
                    <a:lnTo>
                      <a:pt x="40271" y="355130"/>
                    </a:lnTo>
                    <a:lnTo>
                      <a:pt x="42383" y="370731"/>
                    </a:lnTo>
                    <a:lnTo>
                      <a:pt x="45245" y="383527"/>
                    </a:lnTo>
                    <a:lnTo>
                      <a:pt x="48938" y="391006"/>
                    </a:lnTo>
                    <a:lnTo>
                      <a:pt x="52349" y="392361"/>
                    </a:lnTo>
                    <a:lnTo>
                      <a:pt x="54671" y="388419"/>
                    </a:lnTo>
                    <a:lnTo>
                      <a:pt x="55691" y="380413"/>
                    </a:lnTo>
                    <a:lnTo>
                      <a:pt x="55525" y="369452"/>
                    </a:lnTo>
                    <a:lnTo>
                      <a:pt x="54406" y="356405"/>
                    </a:lnTo>
                    <a:lnTo>
                      <a:pt x="52570" y="341908"/>
                    </a:lnTo>
                    <a:lnTo>
                      <a:pt x="50217" y="326250"/>
                    </a:lnTo>
                    <a:lnTo>
                      <a:pt x="47498" y="309442"/>
                    </a:lnTo>
                    <a:lnTo>
                      <a:pt x="44524" y="291587"/>
                    </a:lnTo>
                    <a:lnTo>
                      <a:pt x="41376" y="273357"/>
                    </a:lnTo>
                    <a:lnTo>
                      <a:pt x="38110" y="255875"/>
                    </a:lnTo>
                    <a:lnTo>
                      <a:pt x="34765" y="239697"/>
                    </a:lnTo>
                    <a:lnTo>
                      <a:pt x="31365" y="224376"/>
                    </a:lnTo>
                    <a:lnTo>
                      <a:pt x="27929" y="208794"/>
                    </a:lnTo>
                    <a:lnTo>
                      <a:pt x="24473" y="192308"/>
                    </a:lnTo>
                    <a:lnTo>
                      <a:pt x="21169" y="174944"/>
                    </a:lnTo>
                    <a:lnTo>
                      <a:pt x="18329" y="157122"/>
                    </a:lnTo>
                    <a:lnTo>
                      <a:pt x="16092" y="139161"/>
                    </a:lnTo>
                    <a:lnTo>
                      <a:pt x="14591" y="121217"/>
                    </a:lnTo>
                    <a:lnTo>
                      <a:pt x="14033" y="103344"/>
                    </a:lnTo>
                    <a:lnTo>
                      <a:pt x="14441" y="85558"/>
                    </a:lnTo>
                    <a:lnTo>
                      <a:pt x="15852" y="68176"/>
                    </a:lnTo>
                    <a:lnTo>
                      <a:pt x="18393" y="51798"/>
                    </a:lnTo>
                    <a:lnTo>
                      <a:pt x="22042" y="36686"/>
                    </a:lnTo>
                    <a:lnTo>
                      <a:pt x="27120" y="23419"/>
                    </a:lnTo>
                    <a:lnTo>
                      <a:pt x="34340" y="13018"/>
                    </a:lnTo>
                    <a:lnTo>
                      <a:pt x="43893" y="5771"/>
                    </a:lnTo>
                    <a:lnTo>
                      <a:pt x="55036" y="1517"/>
                    </a:lnTo>
                    <a:lnTo>
                      <a:pt x="66432" y="0"/>
                    </a:lnTo>
                    <a:lnTo>
                      <a:pt x="77274" y="794"/>
                    </a:lnTo>
                    <a:lnTo>
                      <a:pt x="87312" y="3558"/>
                    </a:lnTo>
                    <a:lnTo>
                      <a:pt x="96580" y="8138"/>
                    </a:lnTo>
                    <a:lnTo>
                      <a:pt x="105216" y="14289"/>
                    </a:lnTo>
                    <a:lnTo>
                      <a:pt x="113371" y="21855"/>
                    </a:lnTo>
                    <a:lnTo>
                      <a:pt x="121177" y="30835"/>
                    </a:lnTo>
                    <a:lnTo>
                      <a:pt x="128725" y="41104"/>
                    </a:lnTo>
                    <a:lnTo>
                      <a:pt x="135764" y="52593"/>
                    </a:lnTo>
                    <a:lnTo>
                      <a:pt x="141734" y="65362"/>
                    </a:lnTo>
                    <a:lnTo>
                      <a:pt x="146408" y="79314"/>
                    </a:lnTo>
                    <a:lnTo>
                      <a:pt x="149716" y="93920"/>
                    </a:lnTo>
                    <a:lnTo>
                      <a:pt x="151568" y="108338"/>
                    </a:lnTo>
                    <a:lnTo>
                      <a:pt x="152067" y="122101"/>
                    </a:lnTo>
                    <a:lnTo>
                      <a:pt x="151285" y="134951"/>
                    </a:lnTo>
                    <a:lnTo>
                      <a:pt x="149172" y="146662"/>
                    </a:lnTo>
                    <a:lnTo>
                      <a:pt x="145824" y="157242"/>
                    </a:lnTo>
                    <a:lnTo>
                      <a:pt x="141291" y="166855"/>
                    </a:lnTo>
                    <a:lnTo>
                      <a:pt x="135499" y="175715"/>
                    </a:lnTo>
                    <a:lnTo>
                      <a:pt x="128524" y="184007"/>
                    </a:lnTo>
                    <a:lnTo>
                      <a:pt x="120400" y="191562"/>
                    </a:lnTo>
                    <a:lnTo>
                      <a:pt x="111044" y="197885"/>
                    </a:lnTo>
                    <a:lnTo>
                      <a:pt x="100536" y="202801"/>
                    </a:lnTo>
                    <a:lnTo>
                      <a:pt x="89295" y="206249"/>
                    </a:lnTo>
                    <a:lnTo>
                      <a:pt x="76678" y="208359"/>
                    </a:lnTo>
                    <a:lnTo>
                      <a:pt x="59342" y="208196"/>
                    </a:lnTo>
                    <a:lnTo>
                      <a:pt x="31586" y="20428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639785" y="5281259"/>
                <a:ext cx="10530" cy="52642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526426">
                    <a:moveTo>
                      <a:pt x="0" y="0"/>
                    </a:moveTo>
                    <a:lnTo>
                      <a:pt x="0" y="14602"/>
                    </a:lnTo>
                    <a:lnTo>
                      <a:pt x="0" y="27873"/>
                    </a:lnTo>
                    <a:lnTo>
                      <a:pt x="0" y="41074"/>
                    </a:lnTo>
                    <a:lnTo>
                      <a:pt x="0" y="54416"/>
                    </a:lnTo>
                    <a:lnTo>
                      <a:pt x="0" y="67924"/>
                    </a:lnTo>
                    <a:lnTo>
                      <a:pt x="0" y="81578"/>
                    </a:lnTo>
                    <a:lnTo>
                      <a:pt x="0" y="95344"/>
                    </a:lnTo>
                    <a:lnTo>
                      <a:pt x="0" y="109194"/>
                    </a:lnTo>
                    <a:lnTo>
                      <a:pt x="0" y="123107"/>
                    </a:lnTo>
                    <a:lnTo>
                      <a:pt x="0" y="137229"/>
                    </a:lnTo>
                    <a:lnTo>
                      <a:pt x="0" y="151856"/>
                    </a:lnTo>
                    <a:lnTo>
                      <a:pt x="0" y="167107"/>
                    </a:lnTo>
                    <a:lnTo>
                      <a:pt x="0" y="182944"/>
                    </a:lnTo>
                    <a:lnTo>
                      <a:pt x="0" y="199261"/>
                    </a:lnTo>
                    <a:lnTo>
                      <a:pt x="5" y="215942"/>
                    </a:lnTo>
                    <a:lnTo>
                      <a:pt x="178" y="232890"/>
                    </a:lnTo>
                    <a:lnTo>
                      <a:pt x="826" y="250027"/>
                    </a:lnTo>
                    <a:lnTo>
                      <a:pt x="2075" y="267291"/>
                    </a:lnTo>
                    <a:lnTo>
                      <a:pt x="3728" y="284477"/>
                    </a:lnTo>
                    <a:lnTo>
                      <a:pt x="5376" y="301249"/>
                    </a:lnTo>
                    <a:lnTo>
                      <a:pt x="6779" y="317458"/>
                    </a:lnTo>
                    <a:lnTo>
                      <a:pt x="7872" y="333122"/>
                    </a:lnTo>
                    <a:lnTo>
                      <a:pt x="8680" y="348336"/>
                    </a:lnTo>
                    <a:lnTo>
                      <a:pt x="9258" y="363211"/>
                    </a:lnTo>
                    <a:lnTo>
                      <a:pt x="9662" y="378169"/>
                    </a:lnTo>
                    <a:lnTo>
                      <a:pt x="9942" y="393897"/>
                    </a:lnTo>
                    <a:lnTo>
                      <a:pt x="10133" y="410699"/>
                    </a:lnTo>
                    <a:lnTo>
                      <a:pt x="10262" y="428224"/>
                    </a:lnTo>
                    <a:lnTo>
                      <a:pt x="10350" y="445680"/>
                    </a:lnTo>
                    <a:lnTo>
                      <a:pt x="10410" y="462588"/>
                    </a:lnTo>
                    <a:lnTo>
                      <a:pt x="10449" y="478230"/>
                    </a:lnTo>
                    <a:lnTo>
                      <a:pt x="10480" y="493028"/>
                    </a:lnTo>
                    <a:lnTo>
                      <a:pt x="10505" y="508276"/>
                    </a:lnTo>
                    <a:lnTo>
                      <a:pt x="10529" y="52642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702945" y="5597907"/>
                <a:ext cx="368498" cy="304548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304548">
                    <a:moveTo>
                      <a:pt x="0" y="157148"/>
                    </a:moveTo>
                    <a:lnTo>
                      <a:pt x="8868" y="154281"/>
                    </a:lnTo>
                    <a:lnTo>
                      <a:pt x="17855" y="152139"/>
                    </a:lnTo>
                    <a:lnTo>
                      <a:pt x="27842" y="150527"/>
                    </a:lnTo>
                    <a:lnTo>
                      <a:pt x="38476" y="149001"/>
                    </a:lnTo>
                    <a:lnTo>
                      <a:pt x="48991" y="146856"/>
                    </a:lnTo>
                    <a:lnTo>
                      <a:pt x="58948" y="143752"/>
                    </a:lnTo>
                    <a:lnTo>
                      <a:pt x="68407" y="139686"/>
                    </a:lnTo>
                    <a:lnTo>
                      <a:pt x="77744" y="134809"/>
                    </a:lnTo>
                    <a:lnTo>
                      <a:pt x="87203" y="129299"/>
                    </a:lnTo>
                    <a:lnTo>
                      <a:pt x="96707" y="123158"/>
                    </a:lnTo>
                    <a:lnTo>
                      <a:pt x="105947" y="116213"/>
                    </a:lnTo>
                    <a:lnTo>
                      <a:pt x="114757" y="108432"/>
                    </a:lnTo>
                    <a:lnTo>
                      <a:pt x="122962" y="99921"/>
                    </a:lnTo>
                    <a:lnTo>
                      <a:pt x="130319" y="90830"/>
                    </a:lnTo>
                    <a:lnTo>
                      <a:pt x="136776" y="81301"/>
                    </a:lnTo>
                    <a:lnTo>
                      <a:pt x="142109" y="71291"/>
                    </a:lnTo>
                    <a:lnTo>
                      <a:pt x="145869" y="60587"/>
                    </a:lnTo>
                    <a:lnTo>
                      <a:pt x="147944" y="49140"/>
                    </a:lnTo>
                    <a:lnTo>
                      <a:pt x="148202" y="37521"/>
                    </a:lnTo>
                    <a:lnTo>
                      <a:pt x="146330" y="26786"/>
                    </a:lnTo>
                    <a:lnTo>
                      <a:pt x="142362" y="17468"/>
                    </a:lnTo>
                    <a:lnTo>
                      <a:pt x="136444" y="9910"/>
                    </a:lnTo>
                    <a:lnTo>
                      <a:pt x="128660" y="4507"/>
                    </a:lnTo>
                    <a:lnTo>
                      <a:pt x="119251" y="1253"/>
                    </a:lnTo>
                    <a:lnTo>
                      <a:pt x="108868" y="0"/>
                    </a:lnTo>
                    <a:lnTo>
                      <a:pt x="98448" y="655"/>
                    </a:lnTo>
                    <a:lnTo>
                      <a:pt x="88520" y="2982"/>
                    </a:lnTo>
                    <a:lnTo>
                      <a:pt x="79231" y="6810"/>
                    </a:lnTo>
                    <a:lnTo>
                      <a:pt x="70532" y="12120"/>
                    </a:lnTo>
                    <a:lnTo>
                      <a:pt x="62310" y="18764"/>
                    </a:lnTo>
                    <a:lnTo>
                      <a:pt x="54448" y="26493"/>
                    </a:lnTo>
                    <a:lnTo>
                      <a:pt x="46847" y="35052"/>
                    </a:lnTo>
                    <a:lnTo>
                      <a:pt x="39434" y="44219"/>
                    </a:lnTo>
                    <a:lnTo>
                      <a:pt x="32318" y="53985"/>
                    </a:lnTo>
                    <a:lnTo>
                      <a:pt x="25765" y="64527"/>
                    </a:lnTo>
                    <a:lnTo>
                      <a:pt x="19880" y="75878"/>
                    </a:lnTo>
                    <a:lnTo>
                      <a:pt x="14778" y="87942"/>
                    </a:lnTo>
                    <a:lnTo>
                      <a:pt x="10648" y="100572"/>
                    </a:lnTo>
                    <a:lnTo>
                      <a:pt x="7509" y="113626"/>
                    </a:lnTo>
                    <a:lnTo>
                      <a:pt x="5556" y="126985"/>
                    </a:lnTo>
                    <a:lnTo>
                      <a:pt x="5217" y="140560"/>
                    </a:lnTo>
                    <a:lnTo>
                      <a:pt x="6584" y="154274"/>
                    </a:lnTo>
                    <a:lnTo>
                      <a:pt x="9450" y="167754"/>
                    </a:lnTo>
                    <a:lnTo>
                      <a:pt x="13508" y="180353"/>
                    </a:lnTo>
                    <a:lnTo>
                      <a:pt x="18462" y="191789"/>
                    </a:lnTo>
                    <a:lnTo>
                      <a:pt x="24227" y="202111"/>
                    </a:lnTo>
                    <a:lnTo>
                      <a:pt x="30919" y="211513"/>
                    </a:lnTo>
                    <a:lnTo>
                      <a:pt x="38530" y="220214"/>
                    </a:lnTo>
                    <a:lnTo>
                      <a:pt x="46928" y="228569"/>
                    </a:lnTo>
                    <a:lnTo>
                      <a:pt x="55943" y="237034"/>
                    </a:lnTo>
                    <a:lnTo>
                      <a:pt x="65425" y="245839"/>
                    </a:lnTo>
                    <a:lnTo>
                      <a:pt x="75573" y="254705"/>
                    </a:lnTo>
                    <a:lnTo>
                      <a:pt x="86903" y="262970"/>
                    </a:lnTo>
                    <a:lnTo>
                      <a:pt x="99602" y="270305"/>
                    </a:lnTo>
                    <a:lnTo>
                      <a:pt x="113555" y="276703"/>
                    </a:lnTo>
                    <a:lnTo>
                      <a:pt x="128524" y="282308"/>
                    </a:lnTo>
                    <a:lnTo>
                      <a:pt x="144262" y="287295"/>
                    </a:lnTo>
                    <a:lnTo>
                      <a:pt x="160559" y="291661"/>
                    </a:lnTo>
                    <a:lnTo>
                      <a:pt x="177251" y="295229"/>
                    </a:lnTo>
                    <a:lnTo>
                      <a:pt x="194221" y="297967"/>
                    </a:lnTo>
                    <a:lnTo>
                      <a:pt x="211549" y="299976"/>
                    </a:lnTo>
                    <a:lnTo>
                      <a:pt x="229480" y="301409"/>
                    </a:lnTo>
                    <a:lnTo>
                      <a:pt x="248094" y="302410"/>
                    </a:lnTo>
                    <a:lnTo>
                      <a:pt x="267002" y="303101"/>
                    </a:lnTo>
                    <a:lnTo>
                      <a:pt x="285469" y="303572"/>
                    </a:lnTo>
                    <a:lnTo>
                      <a:pt x="303095" y="303891"/>
                    </a:lnTo>
                    <a:lnTo>
                      <a:pt x="319238" y="304108"/>
                    </a:lnTo>
                    <a:lnTo>
                      <a:pt x="334436" y="304277"/>
                    </a:lnTo>
                    <a:lnTo>
                      <a:pt x="350020" y="304415"/>
                    </a:lnTo>
                    <a:lnTo>
                      <a:pt x="368497" y="30454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7" name="Group 76"/>
          <p:cNvGrpSpPr/>
          <p:nvPr/>
        </p:nvGrpSpPr>
        <p:grpSpPr>
          <a:xfrm>
            <a:off x="2821966" y="1373536"/>
            <a:ext cx="1589804" cy="559769"/>
            <a:chOff x="2821966" y="1373536"/>
            <a:chExt cx="1589804" cy="559769"/>
          </a:xfrm>
        </p:grpSpPr>
        <p:sp>
          <p:nvSpPr>
            <p:cNvPr id="68" name="Freeform 67"/>
            <p:cNvSpPr/>
            <p:nvPr/>
          </p:nvSpPr>
          <p:spPr>
            <a:xfrm>
              <a:off x="3011479" y="1487018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5" y="77807"/>
                  </a:lnTo>
                  <a:lnTo>
                    <a:pt x="2074" y="93048"/>
                  </a:lnTo>
                  <a:lnTo>
                    <a:pt x="3727" y="107703"/>
                  </a:lnTo>
                  <a:lnTo>
                    <a:pt x="5375" y="122823"/>
                  </a:lnTo>
                  <a:lnTo>
                    <a:pt x="6783" y="138980"/>
                  </a:lnTo>
                  <a:lnTo>
                    <a:pt x="8048" y="155781"/>
                  </a:lnTo>
                  <a:lnTo>
                    <a:pt x="9505" y="172159"/>
                  </a:lnTo>
                  <a:lnTo>
                    <a:pt x="11332" y="187527"/>
                  </a:lnTo>
                  <a:lnTo>
                    <a:pt x="13389" y="202271"/>
                  </a:lnTo>
                  <a:lnTo>
                    <a:pt x="15317" y="217451"/>
                  </a:lnTo>
                  <a:lnTo>
                    <a:pt x="16910" y="233664"/>
                  </a:lnTo>
                  <a:lnTo>
                    <a:pt x="18133" y="251011"/>
                  </a:lnTo>
                  <a:lnTo>
                    <a:pt x="19029" y="269354"/>
                  </a:lnTo>
                  <a:lnTo>
                    <a:pt x="19670" y="288472"/>
                  </a:lnTo>
                  <a:lnTo>
                    <a:pt x="20288" y="307837"/>
                  </a:lnTo>
                  <a:lnTo>
                    <a:pt x="21242" y="326671"/>
                  </a:lnTo>
                  <a:lnTo>
                    <a:pt x="22700" y="344580"/>
                  </a:lnTo>
                  <a:lnTo>
                    <a:pt x="24503" y="361325"/>
                  </a:lnTo>
                  <a:lnTo>
                    <a:pt x="26441" y="378487"/>
                  </a:lnTo>
                  <a:lnTo>
                    <a:pt x="28686" y="399806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21966" y="1373536"/>
              <a:ext cx="412837" cy="376696"/>
            </a:xfrm>
            <a:custGeom>
              <a:avLst/>
              <a:gdLst/>
              <a:ahLst/>
              <a:cxnLst/>
              <a:rect l="0" t="0" r="0" b="0"/>
              <a:pathLst>
                <a:path w="412837" h="376696">
                  <a:moveTo>
                    <a:pt x="0" y="124011"/>
                  </a:moveTo>
                  <a:lnTo>
                    <a:pt x="3001" y="115276"/>
                  </a:lnTo>
                  <a:lnTo>
                    <a:pt x="6423" y="107570"/>
                  </a:lnTo>
                  <a:lnTo>
                    <a:pt x="10624" y="100168"/>
                  </a:lnTo>
                  <a:lnTo>
                    <a:pt x="15697" y="92907"/>
                  </a:lnTo>
                  <a:lnTo>
                    <a:pt x="21826" y="85728"/>
                  </a:lnTo>
                  <a:lnTo>
                    <a:pt x="29006" y="78603"/>
                  </a:lnTo>
                  <a:lnTo>
                    <a:pt x="36920" y="71512"/>
                  </a:lnTo>
                  <a:lnTo>
                    <a:pt x="45067" y="64445"/>
                  </a:lnTo>
                  <a:lnTo>
                    <a:pt x="53143" y="57399"/>
                  </a:lnTo>
                  <a:lnTo>
                    <a:pt x="61360" y="50532"/>
                  </a:lnTo>
                  <a:lnTo>
                    <a:pt x="70321" y="44146"/>
                  </a:lnTo>
                  <a:lnTo>
                    <a:pt x="80312" y="38367"/>
                  </a:lnTo>
                  <a:lnTo>
                    <a:pt x="91141" y="32994"/>
                  </a:lnTo>
                  <a:lnTo>
                    <a:pt x="102335" y="27619"/>
                  </a:lnTo>
                  <a:lnTo>
                    <a:pt x="113576" y="22009"/>
                  </a:lnTo>
                  <a:lnTo>
                    <a:pt x="124886" y="16427"/>
                  </a:lnTo>
                  <a:lnTo>
                    <a:pt x="136539" y="11511"/>
                  </a:lnTo>
                  <a:lnTo>
                    <a:pt x="148673" y="7576"/>
                  </a:lnTo>
                  <a:lnTo>
                    <a:pt x="161279" y="4612"/>
                  </a:lnTo>
                  <a:lnTo>
                    <a:pt x="174280" y="2465"/>
                  </a:lnTo>
                  <a:lnTo>
                    <a:pt x="187586" y="954"/>
                  </a:lnTo>
                  <a:lnTo>
                    <a:pt x="201116" y="74"/>
                  </a:lnTo>
                  <a:lnTo>
                    <a:pt x="214806" y="0"/>
                  </a:lnTo>
                  <a:lnTo>
                    <a:pt x="228606" y="766"/>
                  </a:lnTo>
                  <a:lnTo>
                    <a:pt x="242484" y="2431"/>
                  </a:lnTo>
                  <a:lnTo>
                    <a:pt x="256413" y="5151"/>
                  </a:lnTo>
                  <a:lnTo>
                    <a:pt x="270374" y="8910"/>
                  </a:lnTo>
                  <a:lnTo>
                    <a:pt x="284190" y="13553"/>
                  </a:lnTo>
                  <a:lnTo>
                    <a:pt x="297547" y="18886"/>
                  </a:lnTo>
                  <a:lnTo>
                    <a:pt x="310306" y="24731"/>
                  </a:lnTo>
                  <a:lnTo>
                    <a:pt x="322331" y="30942"/>
                  </a:lnTo>
                  <a:lnTo>
                    <a:pt x="333415" y="37410"/>
                  </a:lnTo>
                  <a:lnTo>
                    <a:pt x="343537" y="44065"/>
                  </a:lnTo>
                  <a:lnTo>
                    <a:pt x="352827" y="51178"/>
                  </a:lnTo>
                  <a:lnTo>
                    <a:pt x="361461" y="59324"/>
                  </a:lnTo>
                  <a:lnTo>
                    <a:pt x="369602" y="68732"/>
                  </a:lnTo>
                  <a:lnTo>
                    <a:pt x="377224" y="79153"/>
                  </a:lnTo>
                  <a:lnTo>
                    <a:pt x="384124" y="90066"/>
                  </a:lnTo>
                  <a:lnTo>
                    <a:pt x="390249" y="101114"/>
                  </a:lnTo>
                  <a:lnTo>
                    <a:pt x="395685" y="112294"/>
                  </a:lnTo>
                  <a:lnTo>
                    <a:pt x="400571" y="123859"/>
                  </a:lnTo>
                  <a:lnTo>
                    <a:pt x="405034" y="135938"/>
                  </a:lnTo>
                  <a:lnTo>
                    <a:pt x="408862" y="148677"/>
                  </a:lnTo>
                  <a:lnTo>
                    <a:pt x="411529" y="162300"/>
                  </a:lnTo>
                  <a:lnTo>
                    <a:pt x="412836" y="176832"/>
                  </a:lnTo>
                  <a:lnTo>
                    <a:pt x="412730" y="191830"/>
                  </a:lnTo>
                  <a:lnTo>
                    <a:pt x="411138" y="206511"/>
                  </a:lnTo>
                  <a:lnTo>
                    <a:pt x="408176" y="220456"/>
                  </a:lnTo>
                  <a:lnTo>
                    <a:pt x="404086" y="233597"/>
                  </a:lnTo>
                  <a:lnTo>
                    <a:pt x="399132" y="246036"/>
                  </a:lnTo>
                  <a:lnTo>
                    <a:pt x="393541" y="257922"/>
                  </a:lnTo>
                  <a:lnTo>
                    <a:pt x="387332" y="269397"/>
                  </a:lnTo>
                  <a:lnTo>
                    <a:pt x="380333" y="280576"/>
                  </a:lnTo>
                  <a:lnTo>
                    <a:pt x="372513" y="291540"/>
                  </a:lnTo>
                  <a:lnTo>
                    <a:pt x="363974" y="302024"/>
                  </a:lnTo>
                  <a:lnTo>
                    <a:pt x="354863" y="311459"/>
                  </a:lnTo>
                  <a:lnTo>
                    <a:pt x="345321" y="319622"/>
                  </a:lnTo>
                  <a:lnTo>
                    <a:pt x="335302" y="326764"/>
                  </a:lnTo>
                  <a:lnTo>
                    <a:pt x="324592" y="333409"/>
                  </a:lnTo>
                  <a:lnTo>
                    <a:pt x="313131" y="339916"/>
                  </a:lnTo>
                  <a:lnTo>
                    <a:pt x="301164" y="346287"/>
                  </a:lnTo>
                  <a:lnTo>
                    <a:pt x="289131" y="352273"/>
                  </a:lnTo>
                  <a:lnTo>
                    <a:pt x="277301" y="357744"/>
                  </a:lnTo>
                  <a:lnTo>
                    <a:pt x="265820" y="362570"/>
                  </a:lnTo>
                  <a:lnTo>
                    <a:pt x="253465" y="367021"/>
                  </a:lnTo>
                  <a:lnTo>
                    <a:pt x="236918" y="371487"/>
                  </a:lnTo>
                  <a:lnTo>
                    <a:pt x="210570" y="3766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22049" y="1718645"/>
              <a:ext cx="147400" cy="206416"/>
            </a:xfrm>
            <a:custGeom>
              <a:avLst/>
              <a:gdLst/>
              <a:ahLst/>
              <a:cxnLst/>
              <a:rect l="0" t="0" r="0" b="0"/>
              <a:pathLst>
                <a:path w="147400" h="206416">
                  <a:moveTo>
                    <a:pt x="0" y="73700"/>
                  </a:moveTo>
                  <a:lnTo>
                    <a:pt x="67" y="85502"/>
                  </a:lnTo>
                  <a:lnTo>
                    <a:pt x="707" y="97271"/>
                  </a:lnTo>
                  <a:lnTo>
                    <a:pt x="2004" y="110161"/>
                  </a:lnTo>
                  <a:lnTo>
                    <a:pt x="3863" y="124009"/>
                  </a:lnTo>
                  <a:lnTo>
                    <a:pt x="6180" y="138337"/>
                  </a:lnTo>
                  <a:lnTo>
                    <a:pt x="8846" y="152802"/>
                  </a:lnTo>
                  <a:lnTo>
                    <a:pt x="11770" y="167080"/>
                  </a:lnTo>
                  <a:lnTo>
                    <a:pt x="14877" y="180807"/>
                  </a:lnTo>
                  <a:lnTo>
                    <a:pt x="18087" y="193774"/>
                  </a:lnTo>
                  <a:lnTo>
                    <a:pt x="20488" y="203418"/>
                  </a:lnTo>
                  <a:lnTo>
                    <a:pt x="21013" y="206415"/>
                  </a:lnTo>
                  <a:lnTo>
                    <a:pt x="20065" y="203648"/>
                  </a:lnTo>
                  <a:lnTo>
                    <a:pt x="18337" y="196908"/>
                  </a:lnTo>
                  <a:lnTo>
                    <a:pt x="16496" y="187589"/>
                  </a:lnTo>
                  <a:lnTo>
                    <a:pt x="14893" y="176615"/>
                  </a:lnTo>
                  <a:lnTo>
                    <a:pt x="13630" y="164579"/>
                  </a:lnTo>
                  <a:lnTo>
                    <a:pt x="12691" y="151854"/>
                  </a:lnTo>
                  <a:lnTo>
                    <a:pt x="12022" y="138686"/>
                  </a:lnTo>
                  <a:lnTo>
                    <a:pt x="11721" y="125392"/>
                  </a:lnTo>
                  <a:lnTo>
                    <a:pt x="12042" y="112381"/>
                  </a:lnTo>
                  <a:lnTo>
                    <a:pt x="13076" y="99847"/>
                  </a:lnTo>
                  <a:lnTo>
                    <a:pt x="14923" y="87801"/>
                  </a:lnTo>
                  <a:lnTo>
                    <a:pt x="17765" y="76170"/>
                  </a:lnTo>
                  <a:lnTo>
                    <a:pt x="21609" y="64871"/>
                  </a:lnTo>
                  <a:lnTo>
                    <a:pt x="26480" y="54146"/>
                  </a:lnTo>
                  <a:lnTo>
                    <a:pt x="32498" y="44542"/>
                  </a:lnTo>
                  <a:lnTo>
                    <a:pt x="39625" y="36267"/>
                  </a:lnTo>
                  <a:lnTo>
                    <a:pt x="47851" y="29217"/>
                  </a:lnTo>
                  <a:lnTo>
                    <a:pt x="57275" y="23166"/>
                  </a:lnTo>
                  <a:lnTo>
                    <a:pt x="67833" y="17876"/>
                  </a:lnTo>
                  <a:lnTo>
                    <a:pt x="79306" y="13291"/>
                  </a:lnTo>
                  <a:lnTo>
                    <a:pt x="92849" y="9085"/>
                  </a:lnTo>
                  <a:lnTo>
                    <a:pt x="113002" y="488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83774" y="1715122"/>
              <a:ext cx="169700" cy="218183"/>
            </a:xfrm>
            <a:custGeom>
              <a:avLst/>
              <a:gdLst/>
              <a:ahLst/>
              <a:cxnLst/>
              <a:rect l="0" t="0" r="0" b="0"/>
              <a:pathLst>
                <a:path w="169700" h="218183">
                  <a:moveTo>
                    <a:pt x="27788" y="87751"/>
                  </a:moveTo>
                  <a:lnTo>
                    <a:pt x="39523" y="87751"/>
                  </a:lnTo>
                  <a:lnTo>
                    <a:pt x="50652" y="87751"/>
                  </a:lnTo>
                  <a:lnTo>
                    <a:pt x="62245" y="87747"/>
                  </a:lnTo>
                  <a:lnTo>
                    <a:pt x="74234" y="87574"/>
                  </a:lnTo>
                  <a:lnTo>
                    <a:pt x="86246" y="86926"/>
                  </a:lnTo>
                  <a:lnTo>
                    <a:pt x="98044" y="85668"/>
                  </a:lnTo>
                  <a:lnTo>
                    <a:pt x="109397" y="83669"/>
                  </a:lnTo>
                  <a:lnTo>
                    <a:pt x="120017" y="80724"/>
                  </a:lnTo>
                  <a:lnTo>
                    <a:pt x="129823" y="76815"/>
                  </a:lnTo>
                  <a:lnTo>
                    <a:pt x="138899" y="72071"/>
                  </a:lnTo>
                  <a:lnTo>
                    <a:pt x="147388" y="66670"/>
                  </a:lnTo>
                  <a:lnTo>
                    <a:pt x="155418" y="60780"/>
                  </a:lnTo>
                  <a:lnTo>
                    <a:pt x="162456" y="54539"/>
                  </a:lnTo>
                  <a:lnTo>
                    <a:pt x="167368" y="48050"/>
                  </a:lnTo>
                  <a:lnTo>
                    <a:pt x="169699" y="41391"/>
                  </a:lnTo>
                  <a:lnTo>
                    <a:pt x="169466" y="34614"/>
                  </a:lnTo>
                  <a:lnTo>
                    <a:pt x="166800" y="27759"/>
                  </a:lnTo>
                  <a:lnTo>
                    <a:pt x="162038" y="20859"/>
                  </a:lnTo>
                  <a:lnTo>
                    <a:pt x="155453" y="14259"/>
                  </a:lnTo>
                  <a:lnTo>
                    <a:pt x="147155" y="8585"/>
                  </a:lnTo>
                  <a:lnTo>
                    <a:pt x="137363" y="4115"/>
                  </a:lnTo>
                  <a:lnTo>
                    <a:pt x="126538" y="1114"/>
                  </a:lnTo>
                  <a:lnTo>
                    <a:pt x="115281" y="0"/>
                  </a:lnTo>
                  <a:lnTo>
                    <a:pt x="103976" y="809"/>
                  </a:lnTo>
                  <a:lnTo>
                    <a:pt x="92946" y="3284"/>
                  </a:lnTo>
                  <a:lnTo>
                    <a:pt x="82538" y="7072"/>
                  </a:lnTo>
                  <a:lnTo>
                    <a:pt x="72873" y="11840"/>
                  </a:lnTo>
                  <a:lnTo>
                    <a:pt x="63891" y="17479"/>
                  </a:lnTo>
                  <a:lnTo>
                    <a:pt x="55464" y="24087"/>
                  </a:lnTo>
                  <a:lnTo>
                    <a:pt x="47461" y="31640"/>
                  </a:lnTo>
                  <a:lnTo>
                    <a:pt x="39932" y="40000"/>
                  </a:lnTo>
                  <a:lnTo>
                    <a:pt x="33093" y="48989"/>
                  </a:lnTo>
                  <a:lnTo>
                    <a:pt x="27010" y="58445"/>
                  </a:lnTo>
                  <a:lnTo>
                    <a:pt x="21602" y="68236"/>
                  </a:lnTo>
                  <a:lnTo>
                    <a:pt x="16734" y="78261"/>
                  </a:lnTo>
                  <a:lnTo>
                    <a:pt x="12279" y="88454"/>
                  </a:lnTo>
                  <a:lnTo>
                    <a:pt x="8286" y="98925"/>
                  </a:lnTo>
                  <a:lnTo>
                    <a:pt x="4976" y="109947"/>
                  </a:lnTo>
                  <a:lnTo>
                    <a:pt x="2420" y="121620"/>
                  </a:lnTo>
                  <a:lnTo>
                    <a:pt x="703" y="133732"/>
                  </a:lnTo>
                  <a:lnTo>
                    <a:pt x="0" y="145862"/>
                  </a:lnTo>
                  <a:lnTo>
                    <a:pt x="312" y="157758"/>
                  </a:lnTo>
                  <a:lnTo>
                    <a:pt x="1656" y="169186"/>
                  </a:lnTo>
                  <a:lnTo>
                    <a:pt x="4155" y="179860"/>
                  </a:lnTo>
                  <a:lnTo>
                    <a:pt x="7774" y="189695"/>
                  </a:lnTo>
                  <a:lnTo>
                    <a:pt x="12832" y="198451"/>
                  </a:lnTo>
                  <a:lnTo>
                    <a:pt x="20040" y="205662"/>
                  </a:lnTo>
                  <a:lnTo>
                    <a:pt x="29588" y="211212"/>
                  </a:lnTo>
                  <a:lnTo>
                    <a:pt x="40899" y="215126"/>
                  </a:lnTo>
                  <a:lnTo>
                    <a:pt x="52939" y="217395"/>
                  </a:lnTo>
                  <a:lnTo>
                    <a:pt x="65031" y="218182"/>
                  </a:lnTo>
                  <a:lnTo>
                    <a:pt x="76893" y="217764"/>
                  </a:lnTo>
                  <a:lnTo>
                    <a:pt x="88457" y="216430"/>
                  </a:lnTo>
                  <a:lnTo>
                    <a:pt x="99739" y="214426"/>
                  </a:lnTo>
                  <a:lnTo>
                    <a:pt x="110534" y="211909"/>
                  </a:lnTo>
                  <a:lnTo>
                    <a:pt x="121550" y="208598"/>
                  </a:lnTo>
                  <a:lnTo>
                    <a:pt x="134877" y="203089"/>
                  </a:lnTo>
                  <a:lnTo>
                    <a:pt x="154130" y="1930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83423" y="1676531"/>
              <a:ext cx="188858" cy="250729"/>
            </a:xfrm>
            <a:custGeom>
              <a:avLst/>
              <a:gdLst/>
              <a:ahLst/>
              <a:cxnLst/>
              <a:rect l="0" t="0" r="0" b="0"/>
              <a:pathLst>
                <a:path w="188858" h="250729">
                  <a:moveTo>
                    <a:pt x="154522" y="0"/>
                  </a:moveTo>
                  <a:lnTo>
                    <a:pt x="142787" y="67"/>
                  </a:lnTo>
                  <a:lnTo>
                    <a:pt x="131658" y="708"/>
                  </a:lnTo>
                  <a:lnTo>
                    <a:pt x="120060" y="2009"/>
                  </a:lnTo>
                  <a:lnTo>
                    <a:pt x="107899" y="4041"/>
                  </a:lnTo>
                  <a:lnTo>
                    <a:pt x="95239" y="7006"/>
                  </a:lnTo>
                  <a:lnTo>
                    <a:pt x="82187" y="10926"/>
                  </a:lnTo>
                  <a:lnTo>
                    <a:pt x="69008" y="15675"/>
                  </a:lnTo>
                  <a:lnTo>
                    <a:pt x="56091" y="21079"/>
                  </a:lnTo>
                  <a:lnTo>
                    <a:pt x="43638" y="26975"/>
                  </a:lnTo>
                  <a:lnTo>
                    <a:pt x="31990" y="33390"/>
                  </a:lnTo>
                  <a:lnTo>
                    <a:pt x="21693" y="40527"/>
                  </a:lnTo>
                  <a:lnTo>
                    <a:pt x="12931" y="48435"/>
                  </a:lnTo>
                  <a:lnTo>
                    <a:pt x="6047" y="56864"/>
                  </a:lnTo>
                  <a:lnTo>
                    <a:pt x="1697" y="65368"/>
                  </a:lnTo>
                  <a:lnTo>
                    <a:pt x="0" y="73676"/>
                  </a:lnTo>
                  <a:lnTo>
                    <a:pt x="791" y="81541"/>
                  </a:lnTo>
                  <a:lnTo>
                    <a:pt x="3897" y="88671"/>
                  </a:lnTo>
                  <a:lnTo>
                    <a:pt x="8992" y="94977"/>
                  </a:lnTo>
                  <a:lnTo>
                    <a:pt x="15985" y="100381"/>
                  </a:lnTo>
                  <a:lnTo>
                    <a:pt x="25098" y="104720"/>
                  </a:lnTo>
                  <a:lnTo>
                    <a:pt x="36257" y="108011"/>
                  </a:lnTo>
                  <a:lnTo>
                    <a:pt x="48986" y="110409"/>
                  </a:lnTo>
                  <a:lnTo>
                    <a:pt x="62592" y="112110"/>
                  </a:lnTo>
                  <a:lnTo>
                    <a:pt x="76589" y="113300"/>
                  </a:lnTo>
                  <a:lnTo>
                    <a:pt x="90562" y="114288"/>
                  </a:lnTo>
                  <a:lnTo>
                    <a:pt x="104090" y="115492"/>
                  </a:lnTo>
                  <a:lnTo>
                    <a:pt x="117000" y="117126"/>
                  </a:lnTo>
                  <a:lnTo>
                    <a:pt x="129313" y="119379"/>
                  </a:lnTo>
                  <a:lnTo>
                    <a:pt x="141129" y="122495"/>
                  </a:lnTo>
                  <a:lnTo>
                    <a:pt x="152551" y="126528"/>
                  </a:lnTo>
                  <a:lnTo>
                    <a:pt x="163190" y="131694"/>
                  </a:lnTo>
                  <a:lnTo>
                    <a:pt x="172205" y="138443"/>
                  </a:lnTo>
                  <a:lnTo>
                    <a:pt x="179263" y="146869"/>
                  </a:lnTo>
                  <a:lnTo>
                    <a:pt x="184340" y="156612"/>
                  </a:lnTo>
                  <a:lnTo>
                    <a:pt x="187465" y="167061"/>
                  </a:lnTo>
                  <a:lnTo>
                    <a:pt x="188857" y="177784"/>
                  </a:lnTo>
                  <a:lnTo>
                    <a:pt x="188693" y="188406"/>
                  </a:lnTo>
                  <a:lnTo>
                    <a:pt x="187003" y="198530"/>
                  </a:lnTo>
                  <a:lnTo>
                    <a:pt x="183942" y="207997"/>
                  </a:lnTo>
                  <a:lnTo>
                    <a:pt x="179602" y="216674"/>
                  </a:lnTo>
                  <a:lnTo>
                    <a:pt x="173941" y="224364"/>
                  </a:lnTo>
                  <a:lnTo>
                    <a:pt x="167054" y="231054"/>
                  </a:lnTo>
                  <a:lnTo>
                    <a:pt x="158989" y="236718"/>
                  </a:lnTo>
                  <a:lnTo>
                    <a:pt x="149673" y="241232"/>
                  </a:lnTo>
                  <a:lnTo>
                    <a:pt x="139183" y="244642"/>
                  </a:lnTo>
                  <a:lnTo>
                    <a:pt x="127715" y="247119"/>
                  </a:lnTo>
                  <a:lnTo>
                    <a:pt x="115493" y="248874"/>
                  </a:lnTo>
                  <a:lnTo>
                    <a:pt x="102727" y="250090"/>
                  </a:lnTo>
                  <a:lnTo>
                    <a:pt x="89795" y="250728"/>
                  </a:lnTo>
                  <a:lnTo>
                    <a:pt x="75778" y="250491"/>
                  </a:lnTo>
                  <a:lnTo>
                    <a:pt x="57211" y="248242"/>
                  </a:lnTo>
                  <a:lnTo>
                    <a:pt x="28180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05102" y="1692395"/>
              <a:ext cx="175000" cy="226584"/>
            </a:xfrm>
            <a:custGeom>
              <a:avLst/>
              <a:gdLst/>
              <a:ahLst/>
              <a:cxnLst/>
              <a:rect l="0" t="0" r="0" b="0"/>
              <a:pathLst>
                <a:path w="175000" h="226584">
                  <a:moveTo>
                    <a:pt x="17071" y="99950"/>
                  </a:moveTo>
                  <a:lnTo>
                    <a:pt x="25939" y="97083"/>
                  </a:lnTo>
                  <a:lnTo>
                    <a:pt x="34926" y="94941"/>
                  </a:lnTo>
                  <a:lnTo>
                    <a:pt x="44917" y="93333"/>
                  </a:lnTo>
                  <a:lnTo>
                    <a:pt x="55725" y="91980"/>
                  </a:lnTo>
                  <a:lnTo>
                    <a:pt x="66888" y="90483"/>
                  </a:lnTo>
                  <a:lnTo>
                    <a:pt x="78094" y="88628"/>
                  </a:lnTo>
                  <a:lnTo>
                    <a:pt x="89206" y="86215"/>
                  </a:lnTo>
                  <a:lnTo>
                    <a:pt x="100190" y="82986"/>
                  </a:lnTo>
                  <a:lnTo>
                    <a:pt x="111047" y="78879"/>
                  </a:lnTo>
                  <a:lnTo>
                    <a:pt x="121471" y="73831"/>
                  </a:lnTo>
                  <a:lnTo>
                    <a:pt x="130872" y="67694"/>
                  </a:lnTo>
                  <a:lnTo>
                    <a:pt x="138997" y="60496"/>
                  </a:lnTo>
                  <a:lnTo>
                    <a:pt x="145435" y="52562"/>
                  </a:lnTo>
                  <a:lnTo>
                    <a:pt x="149480" y="44398"/>
                  </a:lnTo>
                  <a:lnTo>
                    <a:pt x="150969" y="36323"/>
                  </a:lnTo>
                  <a:lnTo>
                    <a:pt x="150036" y="28615"/>
                  </a:lnTo>
                  <a:lnTo>
                    <a:pt x="146834" y="21592"/>
                  </a:lnTo>
                  <a:lnTo>
                    <a:pt x="141679" y="15357"/>
                  </a:lnTo>
                  <a:lnTo>
                    <a:pt x="134816" y="10001"/>
                  </a:lnTo>
                  <a:lnTo>
                    <a:pt x="126322" y="5694"/>
                  </a:lnTo>
                  <a:lnTo>
                    <a:pt x="116402" y="2433"/>
                  </a:lnTo>
                  <a:lnTo>
                    <a:pt x="105658" y="395"/>
                  </a:lnTo>
                  <a:lnTo>
                    <a:pt x="94988" y="0"/>
                  </a:lnTo>
                  <a:lnTo>
                    <a:pt x="84886" y="1328"/>
                  </a:lnTo>
                  <a:lnTo>
                    <a:pt x="75308" y="4168"/>
                  </a:lnTo>
                  <a:lnTo>
                    <a:pt x="65881" y="8208"/>
                  </a:lnTo>
                  <a:lnTo>
                    <a:pt x="56362" y="13150"/>
                  </a:lnTo>
                  <a:lnTo>
                    <a:pt x="46984" y="18907"/>
                  </a:lnTo>
                  <a:lnTo>
                    <a:pt x="38359" y="25594"/>
                  </a:lnTo>
                  <a:lnTo>
                    <a:pt x="30777" y="33202"/>
                  </a:lnTo>
                  <a:lnTo>
                    <a:pt x="24210" y="41597"/>
                  </a:lnTo>
                  <a:lnTo>
                    <a:pt x="18490" y="50611"/>
                  </a:lnTo>
                  <a:lnTo>
                    <a:pt x="13425" y="60088"/>
                  </a:lnTo>
                  <a:lnTo>
                    <a:pt x="9007" y="70062"/>
                  </a:lnTo>
                  <a:lnTo>
                    <a:pt x="5404" y="80743"/>
                  </a:lnTo>
                  <a:lnTo>
                    <a:pt x="2647" y="92184"/>
                  </a:lnTo>
                  <a:lnTo>
                    <a:pt x="795" y="104138"/>
                  </a:lnTo>
                  <a:lnTo>
                    <a:pt x="0" y="116162"/>
                  </a:lnTo>
                  <a:lnTo>
                    <a:pt x="249" y="127987"/>
                  </a:lnTo>
                  <a:lnTo>
                    <a:pt x="1553" y="139367"/>
                  </a:lnTo>
                  <a:lnTo>
                    <a:pt x="4024" y="150009"/>
                  </a:lnTo>
                  <a:lnTo>
                    <a:pt x="7611" y="159836"/>
                  </a:lnTo>
                  <a:lnTo>
                    <a:pt x="12137" y="169096"/>
                  </a:lnTo>
                  <a:lnTo>
                    <a:pt x="17391" y="178243"/>
                  </a:lnTo>
                  <a:lnTo>
                    <a:pt x="23188" y="187541"/>
                  </a:lnTo>
                  <a:lnTo>
                    <a:pt x="29536" y="196755"/>
                  </a:lnTo>
                  <a:lnTo>
                    <a:pt x="36630" y="205262"/>
                  </a:lnTo>
                  <a:lnTo>
                    <a:pt x="44517" y="212754"/>
                  </a:lnTo>
                  <a:lnTo>
                    <a:pt x="53272" y="218918"/>
                  </a:lnTo>
                  <a:lnTo>
                    <a:pt x="63059" y="223303"/>
                  </a:lnTo>
                  <a:lnTo>
                    <a:pt x="73865" y="225834"/>
                  </a:lnTo>
                  <a:lnTo>
                    <a:pt x="85376" y="226583"/>
                  </a:lnTo>
                  <a:lnTo>
                    <a:pt x="97095" y="225582"/>
                  </a:lnTo>
                  <a:lnTo>
                    <a:pt x="108710" y="223023"/>
                  </a:lnTo>
                  <a:lnTo>
                    <a:pt x="119949" y="219207"/>
                  </a:lnTo>
                  <a:lnTo>
                    <a:pt x="130495" y="214437"/>
                  </a:lnTo>
                  <a:lnTo>
                    <a:pt x="140245" y="208984"/>
                  </a:lnTo>
                  <a:lnTo>
                    <a:pt x="148972" y="203354"/>
                  </a:lnTo>
                  <a:lnTo>
                    <a:pt x="157094" y="197746"/>
                  </a:lnTo>
                  <a:lnTo>
                    <a:pt x="165326" y="191672"/>
                  </a:lnTo>
                  <a:lnTo>
                    <a:pt x="174999" y="1841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04869" y="1705329"/>
              <a:ext cx="185803" cy="213359"/>
            </a:xfrm>
            <a:custGeom>
              <a:avLst/>
              <a:gdLst/>
              <a:ahLst/>
              <a:cxnLst/>
              <a:rect l="0" t="0" r="0" b="0"/>
              <a:pathLst>
                <a:path w="185803" h="213359">
                  <a:moveTo>
                    <a:pt x="27874" y="76487"/>
                  </a:moveTo>
                  <a:lnTo>
                    <a:pt x="25008" y="85422"/>
                  </a:lnTo>
                  <a:lnTo>
                    <a:pt x="22866" y="95049"/>
                  </a:lnTo>
                  <a:lnTo>
                    <a:pt x="21267" y="106332"/>
                  </a:lnTo>
                  <a:lnTo>
                    <a:pt x="20260" y="118827"/>
                  </a:lnTo>
                  <a:lnTo>
                    <a:pt x="20059" y="131658"/>
                  </a:lnTo>
                  <a:lnTo>
                    <a:pt x="20690" y="144259"/>
                  </a:lnTo>
                  <a:lnTo>
                    <a:pt x="21152" y="155762"/>
                  </a:lnTo>
                  <a:lnTo>
                    <a:pt x="19560" y="163676"/>
                  </a:lnTo>
                  <a:lnTo>
                    <a:pt x="15940" y="166193"/>
                  </a:lnTo>
                  <a:lnTo>
                    <a:pt x="11855" y="164418"/>
                  </a:lnTo>
                  <a:lnTo>
                    <a:pt x="8021" y="159539"/>
                  </a:lnTo>
                  <a:lnTo>
                    <a:pt x="4812" y="152227"/>
                  </a:lnTo>
                  <a:lnTo>
                    <a:pt x="2328" y="143011"/>
                  </a:lnTo>
                  <a:lnTo>
                    <a:pt x="665" y="132362"/>
                  </a:lnTo>
                  <a:lnTo>
                    <a:pt x="0" y="120670"/>
                  </a:lnTo>
                  <a:lnTo>
                    <a:pt x="334" y="108244"/>
                  </a:lnTo>
                  <a:lnTo>
                    <a:pt x="1525" y="95473"/>
                  </a:lnTo>
                  <a:lnTo>
                    <a:pt x="3388" y="82822"/>
                  </a:lnTo>
                  <a:lnTo>
                    <a:pt x="5754" y="70536"/>
                  </a:lnTo>
                  <a:lnTo>
                    <a:pt x="8647" y="58658"/>
                  </a:lnTo>
                  <a:lnTo>
                    <a:pt x="12266" y="47141"/>
                  </a:lnTo>
                  <a:lnTo>
                    <a:pt x="16673" y="35923"/>
                  </a:lnTo>
                  <a:lnTo>
                    <a:pt x="22106" y="25422"/>
                  </a:lnTo>
                  <a:lnTo>
                    <a:pt x="29043" y="16500"/>
                  </a:lnTo>
                  <a:lnTo>
                    <a:pt x="37599" y="9506"/>
                  </a:lnTo>
                  <a:lnTo>
                    <a:pt x="47431" y="4470"/>
                  </a:lnTo>
                  <a:lnTo>
                    <a:pt x="57940" y="1374"/>
                  </a:lnTo>
                  <a:lnTo>
                    <a:pt x="68704" y="0"/>
                  </a:lnTo>
                  <a:lnTo>
                    <a:pt x="79353" y="178"/>
                  </a:lnTo>
                  <a:lnTo>
                    <a:pt x="89496" y="1875"/>
                  </a:lnTo>
                  <a:lnTo>
                    <a:pt x="98975" y="4942"/>
                  </a:lnTo>
                  <a:lnTo>
                    <a:pt x="107661" y="9286"/>
                  </a:lnTo>
                  <a:lnTo>
                    <a:pt x="115357" y="14949"/>
                  </a:lnTo>
                  <a:lnTo>
                    <a:pt x="122059" y="21838"/>
                  </a:lnTo>
                  <a:lnTo>
                    <a:pt x="128070" y="29904"/>
                  </a:lnTo>
                  <a:lnTo>
                    <a:pt x="133884" y="39221"/>
                  </a:lnTo>
                  <a:lnTo>
                    <a:pt x="139796" y="49716"/>
                  </a:lnTo>
                  <a:lnTo>
                    <a:pt x="145753" y="61357"/>
                  </a:lnTo>
                  <a:lnTo>
                    <a:pt x="151453" y="74228"/>
                  </a:lnTo>
                  <a:lnTo>
                    <a:pt x="156728" y="88252"/>
                  </a:lnTo>
                  <a:lnTo>
                    <a:pt x="161404" y="103077"/>
                  </a:lnTo>
                  <a:lnTo>
                    <a:pt x="165241" y="118173"/>
                  </a:lnTo>
                  <a:lnTo>
                    <a:pt x="168191" y="133205"/>
                  </a:lnTo>
                  <a:lnTo>
                    <a:pt x="170562" y="147830"/>
                  </a:lnTo>
                  <a:lnTo>
                    <a:pt x="173244" y="163250"/>
                  </a:lnTo>
                  <a:lnTo>
                    <a:pt x="177592" y="183051"/>
                  </a:lnTo>
                  <a:lnTo>
                    <a:pt x="185802" y="2133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74899" y="1465961"/>
              <a:ext cx="21057" cy="421141"/>
            </a:xfrm>
            <a:custGeom>
              <a:avLst/>
              <a:gdLst/>
              <a:ahLst/>
              <a:cxnLst/>
              <a:rect l="0" t="0" r="0" b="0"/>
              <a:pathLst>
                <a:path w="21057" h="421141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21"/>
                  </a:lnTo>
                  <a:lnTo>
                    <a:pt x="0" y="94089"/>
                  </a:lnTo>
                  <a:lnTo>
                    <a:pt x="0" y="110410"/>
                  </a:lnTo>
                  <a:lnTo>
                    <a:pt x="4" y="128460"/>
                  </a:lnTo>
                  <a:lnTo>
                    <a:pt x="177" y="147988"/>
                  </a:lnTo>
                  <a:lnTo>
                    <a:pt x="825" y="168400"/>
                  </a:lnTo>
                  <a:lnTo>
                    <a:pt x="2074" y="189244"/>
                  </a:lnTo>
                  <a:lnTo>
                    <a:pt x="3727" y="210275"/>
                  </a:lnTo>
                  <a:lnTo>
                    <a:pt x="5375" y="231372"/>
                  </a:lnTo>
                  <a:lnTo>
                    <a:pt x="6778" y="252477"/>
                  </a:lnTo>
                  <a:lnTo>
                    <a:pt x="7870" y="273240"/>
                  </a:lnTo>
                  <a:lnTo>
                    <a:pt x="8678" y="293042"/>
                  </a:lnTo>
                  <a:lnTo>
                    <a:pt x="9261" y="311620"/>
                  </a:lnTo>
                  <a:lnTo>
                    <a:pt x="9839" y="328875"/>
                  </a:lnTo>
                  <a:lnTo>
                    <a:pt x="10767" y="344707"/>
                  </a:lnTo>
                  <a:lnTo>
                    <a:pt x="12207" y="359201"/>
                  </a:lnTo>
                  <a:lnTo>
                    <a:pt x="13998" y="372329"/>
                  </a:lnTo>
                  <a:lnTo>
                    <a:pt x="15926" y="385249"/>
                  </a:lnTo>
                  <a:lnTo>
                    <a:pt x="18164" y="400219"/>
                  </a:lnTo>
                  <a:lnTo>
                    <a:pt x="21056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43272" y="1602832"/>
              <a:ext cx="368498" cy="10529"/>
            </a:xfrm>
            <a:custGeom>
              <a:avLst/>
              <a:gdLst/>
              <a:ahLst/>
              <a:cxnLst/>
              <a:rect l="0" t="0" r="0" b="0"/>
              <a:pathLst>
                <a:path w="368498" h="10529">
                  <a:moveTo>
                    <a:pt x="368497" y="10528"/>
                  </a:moveTo>
                  <a:lnTo>
                    <a:pt x="356695" y="10528"/>
                  </a:lnTo>
                  <a:lnTo>
                    <a:pt x="344926" y="10528"/>
                  </a:lnTo>
                  <a:lnTo>
                    <a:pt x="332036" y="10528"/>
                  </a:lnTo>
                  <a:lnTo>
                    <a:pt x="318188" y="10528"/>
                  </a:lnTo>
                  <a:lnTo>
                    <a:pt x="303860" y="10528"/>
                  </a:lnTo>
                  <a:lnTo>
                    <a:pt x="289381" y="10528"/>
                  </a:lnTo>
                  <a:lnTo>
                    <a:pt x="274585" y="10528"/>
                  </a:lnTo>
                  <a:lnTo>
                    <a:pt x="258913" y="10528"/>
                  </a:lnTo>
                  <a:lnTo>
                    <a:pt x="242112" y="10524"/>
                  </a:lnTo>
                  <a:lnTo>
                    <a:pt x="224236" y="10351"/>
                  </a:lnTo>
                  <a:lnTo>
                    <a:pt x="205473" y="9703"/>
                  </a:lnTo>
                  <a:lnTo>
                    <a:pt x="186031" y="8454"/>
                  </a:lnTo>
                  <a:lnTo>
                    <a:pt x="166093" y="6801"/>
                  </a:lnTo>
                  <a:lnTo>
                    <a:pt x="145804" y="5153"/>
                  </a:lnTo>
                  <a:lnTo>
                    <a:pt x="125277" y="3750"/>
                  </a:lnTo>
                  <a:lnTo>
                    <a:pt x="104919" y="2657"/>
                  </a:lnTo>
                  <a:lnTo>
                    <a:pt x="85396" y="1849"/>
                  </a:lnTo>
                  <a:lnTo>
                    <a:pt x="67024" y="1271"/>
                  </a:lnTo>
                  <a:lnTo>
                    <a:pt x="50360" y="866"/>
                  </a:lnTo>
                  <a:lnTo>
                    <a:pt x="34748" y="542"/>
                  </a:lnTo>
                  <a:lnTo>
                    <a:pt x="18819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962521" y="3955161"/>
            <a:ext cx="979152" cy="579069"/>
            <a:chOff x="2962521" y="3955161"/>
            <a:chExt cx="979152" cy="579069"/>
          </a:xfrm>
        </p:grpSpPr>
        <p:sp>
          <p:nvSpPr>
            <p:cNvPr id="78" name="Freeform 77"/>
            <p:cNvSpPr/>
            <p:nvPr/>
          </p:nvSpPr>
          <p:spPr>
            <a:xfrm>
              <a:off x="3105308" y="4092032"/>
              <a:ext cx="36199" cy="442198"/>
            </a:xfrm>
            <a:custGeom>
              <a:avLst/>
              <a:gdLst/>
              <a:ahLst/>
              <a:cxnLst/>
              <a:rect l="0" t="0" r="0" b="0"/>
              <a:pathLst>
                <a:path w="36199" h="442198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6" y="58413"/>
                  </a:lnTo>
                  <a:lnTo>
                    <a:pt x="3002" y="72078"/>
                  </a:lnTo>
                  <a:lnTo>
                    <a:pt x="4177" y="86845"/>
                  </a:lnTo>
                  <a:lnTo>
                    <a:pt x="5812" y="102448"/>
                  </a:lnTo>
                  <a:lnTo>
                    <a:pt x="7739" y="118821"/>
                  </a:lnTo>
                  <a:lnTo>
                    <a:pt x="9579" y="136096"/>
                  </a:lnTo>
                  <a:lnTo>
                    <a:pt x="11119" y="154272"/>
                  </a:lnTo>
                  <a:lnTo>
                    <a:pt x="12474" y="173222"/>
                  </a:lnTo>
                  <a:lnTo>
                    <a:pt x="13992" y="192782"/>
                  </a:lnTo>
                  <a:lnTo>
                    <a:pt x="15860" y="212794"/>
                  </a:lnTo>
                  <a:lnTo>
                    <a:pt x="17945" y="233131"/>
                  </a:lnTo>
                  <a:lnTo>
                    <a:pt x="19891" y="253698"/>
                  </a:lnTo>
                  <a:lnTo>
                    <a:pt x="21502" y="274413"/>
                  </a:lnTo>
                  <a:lnTo>
                    <a:pt x="22906" y="294900"/>
                  </a:lnTo>
                  <a:lnTo>
                    <a:pt x="24456" y="314509"/>
                  </a:lnTo>
                  <a:lnTo>
                    <a:pt x="26345" y="332959"/>
                  </a:lnTo>
                  <a:lnTo>
                    <a:pt x="28445" y="350297"/>
                  </a:lnTo>
                  <a:lnTo>
                    <a:pt x="30401" y="366715"/>
                  </a:lnTo>
                  <a:lnTo>
                    <a:pt x="32013" y="382411"/>
                  </a:lnTo>
                  <a:lnTo>
                    <a:pt x="33251" y="396971"/>
                  </a:lnTo>
                  <a:lnTo>
                    <a:pt x="34291" y="410795"/>
                  </a:lnTo>
                  <a:lnTo>
                    <a:pt x="35221" y="425103"/>
                  </a:lnTo>
                  <a:lnTo>
                    <a:pt x="36198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62521" y="4001064"/>
              <a:ext cx="333048" cy="343653"/>
            </a:xfrm>
            <a:custGeom>
              <a:avLst/>
              <a:gdLst/>
              <a:ahLst/>
              <a:cxnLst/>
              <a:rect l="0" t="0" r="0" b="0"/>
              <a:pathLst>
                <a:path w="333048" h="343653">
                  <a:moveTo>
                    <a:pt x="0" y="122553"/>
                  </a:moveTo>
                  <a:lnTo>
                    <a:pt x="3001" y="113752"/>
                  </a:lnTo>
                  <a:lnTo>
                    <a:pt x="6424" y="105405"/>
                  </a:lnTo>
                  <a:lnTo>
                    <a:pt x="10620" y="96711"/>
                  </a:lnTo>
                  <a:lnTo>
                    <a:pt x="15520" y="87763"/>
                  </a:lnTo>
                  <a:lnTo>
                    <a:pt x="21001" y="78916"/>
                  </a:lnTo>
                  <a:lnTo>
                    <a:pt x="26936" y="70378"/>
                  </a:lnTo>
                  <a:lnTo>
                    <a:pt x="33371" y="62189"/>
                  </a:lnTo>
                  <a:lnTo>
                    <a:pt x="40517" y="54312"/>
                  </a:lnTo>
                  <a:lnTo>
                    <a:pt x="48435" y="46686"/>
                  </a:lnTo>
                  <a:lnTo>
                    <a:pt x="57039" y="39413"/>
                  </a:lnTo>
                  <a:lnTo>
                    <a:pt x="66192" y="32748"/>
                  </a:lnTo>
                  <a:lnTo>
                    <a:pt x="75758" y="26782"/>
                  </a:lnTo>
                  <a:lnTo>
                    <a:pt x="85623" y="21452"/>
                  </a:lnTo>
                  <a:lnTo>
                    <a:pt x="95697" y="16637"/>
                  </a:lnTo>
                  <a:lnTo>
                    <a:pt x="105922" y="12217"/>
                  </a:lnTo>
                  <a:lnTo>
                    <a:pt x="116415" y="8248"/>
                  </a:lnTo>
                  <a:lnTo>
                    <a:pt x="127452" y="4954"/>
                  </a:lnTo>
                  <a:lnTo>
                    <a:pt x="139135" y="2408"/>
                  </a:lnTo>
                  <a:lnTo>
                    <a:pt x="151253" y="698"/>
                  </a:lnTo>
                  <a:lnTo>
                    <a:pt x="163388" y="0"/>
                  </a:lnTo>
                  <a:lnTo>
                    <a:pt x="175296" y="310"/>
                  </a:lnTo>
                  <a:lnTo>
                    <a:pt x="187071" y="1484"/>
                  </a:lnTo>
                  <a:lnTo>
                    <a:pt x="199043" y="3335"/>
                  </a:lnTo>
                  <a:lnTo>
                    <a:pt x="211390" y="5694"/>
                  </a:lnTo>
                  <a:lnTo>
                    <a:pt x="223971" y="8581"/>
                  </a:lnTo>
                  <a:lnTo>
                    <a:pt x="236423" y="12196"/>
                  </a:lnTo>
                  <a:lnTo>
                    <a:pt x="248538" y="16595"/>
                  </a:lnTo>
                  <a:lnTo>
                    <a:pt x="260115" y="21855"/>
                  </a:lnTo>
                  <a:lnTo>
                    <a:pt x="270890" y="28143"/>
                  </a:lnTo>
                  <a:lnTo>
                    <a:pt x="280796" y="35450"/>
                  </a:lnTo>
                  <a:lnTo>
                    <a:pt x="289771" y="43628"/>
                  </a:lnTo>
                  <a:lnTo>
                    <a:pt x="297661" y="52488"/>
                  </a:lnTo>
                  <a:lnTo>
                    <a:pt x="304488" y="61854"/>
                  </a:lnTo>
                  <a:lnTo>
                    <a:pt x="310414" y="71582"/>
                  </a:lnTo>
                  <a:lnTo>
                    <a:pt x="315637" y="81565"/>
                  </a:lnTo>
                  <a:lnTo>
                    <a:pt x="320335" y="91728"/>
                  </a:lnTo>
                  <a:lnTo>
                    <a:pt x="324493" y="102181"/>
                  </a:lnTo>
                  <a:lnTo>
                    <a:pt x="327913" y="113190"/>
                  </a:lnTo>
                  <a:lnTo>
                    <a:pt x="330543" y="124859"/>
                  </a:lnTo>
                  <a:lnTo>
                    <a:pt x="332310" y="137138"/>
                  </a:lnTo>
                  <a:lnTo>
                    <a:pt x="333047" y="149912"/>
                  </a:lnTo>
                  <a:lnTo>
                    <a:pt x="332758" y="163059"/>
                  </a:lnTo>
                  <a:lnTo>
                    <a:pt x="331428" y="176310"/>
                  </a:lnTo>
                  <a:lnTo>
                    <a:pt x="328940" y="189280"/>
                  </a:lnTo>
                  <a:lnTo>
                    <a:pt x="325341" y="201775"/>
                  </a:lnTo>
                  <a:lnTo>
                    <a:pt x="320806" y="213621"/>
                  </a:lnTo>
                  <a:lnTo>
                    <a:pt x="315546" y="224584"/>
                  </a:lnTo>
                  <a:lnTo>
                    <a:pt x="309750" y="234630"/>
                  </a:lnTo>
                  <a:lnTo>
                    <a:pt x="303572" y="244039"/>
                  </a:lnTo>
                  <a:lnTo>
                    <a:pt x="297126" y="253285"/>
                  </a:lnTo>
                  <a:lnTo>
                    <a:pt x="290491" y="262656"/>
                  </a:lnTo>
                  <a:lnTo>
                    <a:pt x="283561" y="272087"/>
                  </a:lnTo>
                  <a:lnTo>
                    <a:pt x="276069" y="281273"/>
                  </a:lnTo>
                  <a:lnTo>
                    <a:pt x="267915" y="290047"/>
                  </a:lnTo>
                  <a:lnTo>
                    <a:pt x="259149" y="298396"/>
                  </a:lnTo>
                  <a:lnTo>
                    <a:pt x="249887" y="306383"/>
                  </a:lnTo>
                  <a:lnTo>
                    <a:pt x="240252" y="314079"/>
                  </a:lnTo>
                  <a:lnTo>
                    <a:pt x="230417" y="321254"/>
                  </a:lnTo>
                  <a:lnTo>
                    <a:pt x="219428" y="328084"/>
                  </a:lnTo>
                  <a:lnTo>
                    <a:pt x="204085" y="335170"/>
                  </a:lnTo>
                  <a:lnTo>
                    <a:pt x="178985" y="3436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73751" y="4312980"/>
              <a:ext cx="225725" cy="208519"/>
            </a:xfrm>
            <a:custGeom>
              <a:avLst/>
              <a:gdLst/>
              <a:ahLst/>
              <a:cxnLst/>
              <a:rect l="0" t="0" r="0" b="0"/>
              <a:pathLst>
                <a:path w="225725" h="208519">
                  <a:moveTo>
                    <a:pt x="120439" y="94907"/>
                  </a:moveTo>
                  <a:lnTo>
                    <a:pt x="123239" y="86106"/>
                  </a:lnTo>
                  <a:lnTo>
                    <a:pt x="124740" y="77759"/>
                  </a:lnTo>
                  <a:lnTo>
                    <a:pt x="125042" y="69060"/>
                  </a:lnTo>
                  <a:lnTo>
                    <a:pt x="124190" y="59939"/>
                  </a:lnTo>
                  <a:lnTo>
                    <a:pt x="122074" y="50444"/>
                  </a:lnTo>
                  <a:lnTo>
                    <a:pt x="118747" y="40662"/>
                  </a:lnTo>
                  <a:lnTo>
                    <a:pt x="114239" y="30993"/>
                  </a:lnTo>
                  <a:lnTo>
                    <a:pt x="108472" y="22115"/>
                  </a:lnTo>
                  <a:lnTo>
                    <a:pt x="101521" y="14345"/>
                  </a:lnTo>
                  <a:lnTo>
                    <a:pt x="93584" y="7977"/>
                  </a:lnTo>
                  <a:lnTo>
                    <a:pt x="84887" y="3449"/>
                  </a:lnTo>
                  <a:lnTo>
                    <a:pt x="75635" y="818"/>
                  </a:lnTo>
                  <a:lnTo>
                    <a:pt x="66153" y="0"/>
                  </a:lnTo>
                  <a:lnTo>
                    <a:pt x="56867" y="956"/>
                  </a:lnTo>
                  <a:lnTo>
                    <a:pt x="47995" y="3488"/>
                  </a:lnTo>
                  <a:lnTo>
                    <a:pt x="39563" y="7456"/>
                  </a:lnTo>
                  <a:lnTo>
                    <a:pt x="31514" y="12859"/>
                  </a:lnTo>
                  <a:lnTo>
                    <a:pt x="23773" y="19574"/>
                  </a:lnTo>
                  <a:lnTo>
                    <a:pt x="16591" y="27693"/>
                  </a:lnTo>
                  <a:lnTo>
                    <a:pt x="10517" y="37576"/>
                  </a:lnTo>
                  <a:lnTo>
                    <a:pt x="5771" y="49261"/>
                  </a:lnTo>
                  <a:lnTo>
                    <a:pt x="2414" y="62344"/>
                  </a:lnTo>
                  <a:lnTo>
                    <a:pt x="527" y="76189"/>
                  </a:lnTo>
                  <a:lnTo>
                    <a:pt x="0" y="90352"/>
                  </a:lnTo>
                  <a:lnTo>
                    <a:pt x="594" y="104605"/>
                  </a:lnTo>
                  <a:lnTo>
                    <a:pt x="2047" y="118854"/>
                  </a:lnTo>
                  <a:lnTo>
                    <a:pt x="4135" y="133057"/>
                  </a:lnTo>
                  <a:lnTo>
                    <a:pt x="6839" y="146882"/>
                  </a:lnTo>
                  <a:lnTo>
                    <a:pt x="10331" y="159719"/>
                  </a:lnTo>
                  <a:lnTo>
                    <a:pt x="14648" y="171315"/>
                  </a:lnTo>
                  <a:lnTo>
                    <a:pt x="19853" y="181577"/>
                  </a:lnTo>
                  <a:lnTo>
                    <a:pt x="26103" y="190405"/>
                  </a:lnTo>
                  <a:lnTo>
                    <a:pt x="33385" y="197887"/>
                  </a:lnTo>
                  <a:lnTo>
                    <a:pt x="41547" y="203759"/>
                  </a:lnTo>
                  <a:lnTo>
                    <a:pt x="50396" y="207357"/>
                  </a:lnTo>
                  <a:lnTo>
                    <a:pt x="59750" y="208518"/>
                  </a:lnTo>
                  <a:lnTo>
                    <a:pt x="69301" y="207519"/>
                  </a:lnTo>
                  <a:lnTo>
                    <a:pt x="78632" y="204798"/>
                  </a:lnTo>
                  <a:lnTo>
                    <a:pt x="87536" y="200776"/>
                  </a:lnTo>
                  <a:lnTo>
                    <a:pt x="95988" y="195485"/>
                  </a:lnTo>
                  <a:lnTo>
                    <a:pt x="104051" y="188587"/>
                  </a:lnTo>
                  <a:lnTo>
                    <a:pt x="111801" y="180019"/>
                  </a:lnTo>
                  <a:lnTo>
                    <a:pt x="118990" y="169825"/>
                  </a:lnTo>
                  <a:lnTo>
                    <a:pt x="125067" y="158002"/>
                  </a:lnTo>
                  <a:lnTo>
                    <a:pt x="129820" y="144711"/>
                  </a:lnTo>
                  <a:lnTo>
                    <a:pt x="133352" y="130227"/>
                  </a:lnTo>
                  <a:lnTo>
                    <a:pt x="135888" y="114834"/>
                  </a:lnTo>
                  <a:lnTo>
                    <a:pt x="137665" y="98787"/>
                  </a:lnTo>
                  <a:lnTo>
                    <a:pt x="138724" y="82608"/>
                  </a:lnTo>
                  <a:lnTo>
                    <a:pt x="138919" y="67052"/>
                  </a:lnTo>
                  <a:lnTo>
                    <a:pt x="138227" y="52510"/>
                  </a:lnTo>
                  <a:lnTo>
                    <a:pt x="136367" y="40048"/>
                  </a:lnTo>
                  <a:lnTo>
                    <a:pt x="133269" y="32635"/>
                  </a:lnTo>
                  <a:lnTo>
                    <a:pt x="130255" y="31600"/>
                  </a:lnTo>
                  <a:lnTo>
                    <a:pt x="128601" y="34838"/>
                  </a:lnTo>
                  <a:lnTo>
                    <a:pt x="128397" y="40853"/>
                  </a:lnTo>
                  <a:lnTo>
                    <a:pt x="129330" y="48982"/>
                  </a:lnTo>
                  <a:lnTo>
                    <a:pt x="131086" y="58763"/>
                  </a:lnTo>
                  <a:lnTo>
                    <a:pt x="133577" y="69630"/>
                  </a:lnTo>
                  <a:lnTo>
                    <a:pt x="136933" y="80939"/>
                  </a:lnTo>
                  <a:lnTo>
                    <a:pt x="141156" y="92290"/>
                  </a:lnTo>
                  <a:lnTo>
                    <a:pt x="146129" y="103358"/>
                  </a:lnTo>
                  <a:lnTo>
                    <a:pt x="151694" y="113792"/>
                  </a:lnTo>
                  <a:lnTo>
                    <a:pt x="157706" y="123468"/>
                  </a:lnTo>
                  <a:lnTo>
                    <a:pt x="164371" y="132118"/>
                  </a:lnTo>
                  <a:lnTo>
                    <a:pt x="172209" y="139259"/>
                  </a:lnTo>
                  <a:lnTo>
                    <a:pt x="181393" y="144766"/>
                  </a:lnTo>
                  <a:lnTo>
                    <a:pt x="191195" y="148830"/>
                  </a:lnTo>
                  <a:lnTo>
                    <a:pt x="201127" y="152173"/>
                  </a:lnTo>
                  <a:lnTo>
                    <a:pt x="212065" y="155087"/>
                  </a:lnTo>
                  <a:lnTo>
                    <a:pt x="225724" y="1580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01282" y="4285998"/>
              <a:ext cx="211236" cy="237703"/>
            </a:xfrm>
            <a:custGeom>
              <a:avLst/>
              <a:gdLst/>
              <a:ahLst/>
              <a:cxnLst/>
              <a:rect l="0" t="0" r="0" b="0"/>
              <a:pathLst>
                <a:path w="211236" h="237703">
                  <a:moveTo>
                    <a:pt x="156120" y="37661"/>
                  </a:moveTo>
                  <a:lnTo>
                    <a:pt x="150186" y="28994"/>
                  </a:lnTo>
                  <a:lnTo>
                    <a:pt x="143981" y="21927"/>
                  </a:lnTo>
                  <a:lnTo>
                    <a:pt x="136881" y="15826"/>
                  </a:lnTo>
                  <a:lnTo>
                    <a:pt x="128768" y="10597"/>
                  </a:lnTo>
                  <a:lnTo>
                    <a:pt x="119473" y="6384"/>
                  </a:lnTo>
                  <a:lnTo>
                    <a:pt x="109030" y="3183"/>
                  </a:lnTo>
                  <a:lnTo>
                    <a:pt x="97777" y="1014"/>
                  </a:lnTo>
                  <a:lnTo>
                    <a:pt x="86239" y="0"/>
                  </a:lnTo>
                  <a:lnTo>
                    <a:pt x="74748" y="98"/>
                  </a:lnTo>
                  <a:lnTo>
                    <a:pt x="63594" y="1298"/>
                  </a:lnTo>
                  <a:lnTo>
                    <a:pt x="53106" y="3698"/>
                  </a:lnTo>
                  <a:lnTo>
                    <a:pt x="43386" y="7243"/>
                  </a:lnTo>
                  <a:lnTo>
                    <a:pt x="34368" y="11911"/>
                  </a:lnTo>
                  <a:lnTo>
                    <a:pt x="25917" y="17793"/>
                  </a:lnTo>
                  <a:lnTo>
                    <a:pt x="17907" y="24828"/>
                  </a:lnTo>
                  <a:lnTo>
                    <a:pt x="10713" y="32993"/>
                  </a:lnTo>
                  <a:lnTo>
                    <a:pt x="5164" y="42376"/>
                  </a:lnTo>
                  <a:lnTo>
                    <a:pt x="1587" y="52901"/>
                  </a:lnTo>
                  <a:lnTo>
                    <a:pt x="0" y="64053"/>
                  </a:lnTo>
                  <a:lnTo>
                    <a:pt x="372" y="74998"/>
                  </a:lnTo>
                  <a:lnTo>
                    <a:pt x="2484" y="85272"/>
                  </a:lnTo>
                  <a:lnTo>
                    <a:pt x="6325" y="94456"/>
                  </a:lnTo>
                  <a:lnTo>
                    <a:pt x="12169" y="102020"/>
                  </a:lnTo>
                  <a:lnTo>
                    <a:pt x="19981" y="107840"/>
                  </a:lnTo>
                  <a:lnTo>
                    <a:pt x="29308" y="111951"/>
                  </a:lnTo>
                  <a:lnTo>
                    <a:pt x="39478" y="114359"/>
                  </a:lnTo>
                  <a:lnTo>
                    <a:pt x="50018" y="115243"/>
                  </a:lnTo>
                  <a:lnTo>
                    <a:pt x="60687" y="114892"/>
                  </a:lnTo>
                  <a:lnTo>
                    <a:pt x="71375" y="113602"/>
                  </a:lnTo>
                  <a:lnTo>
                    <a:pt x="82048" y="111635"/>
                  </a:lnTo>
                  <a:lnTo>
                    <a:pt x="92859" y="109351"/>
                  </a:lnTo>
                  <a:lnTo>
                    <a:pt x="104117" y="107205"/>
                  </a:lnTo>
                  <a:lnTo>
                    <a:pt x="115953" y="105437"/>
                  </a:lnTo>
                  <a:lnTo>
                    <a:pt x="128174" y="104252"/>
                  </a:lnTo>
                  <a:lnTo>
                    <a:pt x="140379" y="103906"/>
                  </a:lnTo>
                  <a:lnTo>
                    <a:pt x="152325" y="104458"/>
                  </a:lnTo>
                  <a:lnTo>
                    <a:pt x="163787" y="105963"/>
                  </a:lnTo>
                  <a:lnTo>
                    <a:pt x="174484" y="108568"/>
                  </a:lnTo>
                  <a:lnTo>
                    <a:pt x="184334" y="112255"/>
                  </a:lnTo>
                  <a:lnTo>
                    <a:pt x="193100" y="117188"/>
                  </a:lnTo>
                  <a:lnTo>
                    <a:pt x="200318" y="123780"/>
                  </a:lnTo>
                  <a:lnTo>
                    <a:pt x="205868" y="132096"/>
                  </a:lnTo>
                  <a:lnTo>
                    <a:pt x="209612" y="141595"/>
                  </a:lnTo>
                  <a:lnTo>
                    <a:pt x="211235" y="151348"/>
                  </a:lnTo>
                  <a:lnTo>
                    <a:pt x="210766" y="160791"/>
                  </a:lnTo>
                  <a:lnTo>
                    <a:pt x="208350" y="169738"/>
                  </a:lnTo>
                  <a:lnTo>
                    <a:pt x="204072" y="178201"/>
                  </a:lnTo>
                  <a:lnTo>
                    <a:pt x="198151" y="186251"/>
                  </a:lnTo>
                  <a:lnTo>
                    <a:pt x="190583" y="193656"/>
                  </a:lnTo>
                  <a:lnTo>
                    <a:pt x="181078" y="199886"/>
                  </a:lnTo>
                  <a:lnTo>
                    <a:pt x="169651" y="204746"/>
                  </a:lnTo>
                  <a:lnTo>
                    <a:pt x="156742" y="208350"/>
                  </a:lnTo>
                  <a:lnTo>
                    <a:pt x="143013" y="210936"/>
                  </a:lnTo>
                  <a:lnTo>
                    <a:pt x="128934" y="212755"/>
                  </a:lnTo>
                  <a:lnTo>
                    <a:pt x="114906" y="214183"/>
                  </a:lnTo>
                  <a:lnTo>
                    <a:pt x="101341" y="215690"/>
                  </a:lnTo>
                  <a:lnTo>
                    <a:pt x="88412" y="217526"/>
                  </a:lnTo>
                  <a:lnTo>
                    <a:pt x="76157" y="219784"/>
                  </a:lnTo>
                  <a:lnTo>
                    <a:pt x="63183" y="222821"/>
                  </a:lnTo>
                  <a:lnTo>
                    <a:pt x="46114" y="228026"/>
                  </a:lnTo>
                  <a:lnTo>
                    <a:pt x="19250" y="2377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73215" y="3955161"/>
              <a:ext cx="63173" cy="526426"/>
            </a:xfrm>
            <a:custGeom>
              <a:avLst/>
              <a:gdLst/>
              <a:ahLst/>
              <a:cxnLst/>
              <a:rect l="0" t="0" r="0" b="0"/>
              <a:pathLst>
                <a:path w="63173" h="526426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85"/>
                  </a:lnTo>
                  <a:lnTo>
                    <a:pt x="3728" y="100015"/>
                  </a:lnTo>
                  <a:lnTo>
                    <a:pt x="5376" y="114972"/>
                  </a:lnTo>
                  <a:lnTo>
                    <a:pt x="6783" y="131817"/>
                  </a:lnTo>
                  <a:lnTo>
                    <a:pt x="8049" y="150556"/>
                  </a:lnTo>
                  <a:lnTo>
                    <a:pt x="9505" y="170896"/>
                  </a:lnTo>
                  <a:lnTo>
                    <a:pt x="11332" y="192461"/>
                  </a:lnTo>
                  <a:lnTo>
                    <a:pt x="13389" y="214434"/>
                  </a:lnTo>
                  <a:lnTo>
                    <a:pt x="15317" y="235630"/>
                  </a:lnTo>
                  <a:lnTo>
                    <a:pt x="16916" y="255462"/>
                  </a:lnTo>
                  <a:lnTo>
                    <a:pt x="18311" y="273722"/>
                  </a:lnTo>
                  <a:lnTo>
                    <a:pt x="19855" y="290308"/>
                  </a:lnTo>
                  <a:lnTo>
                    <a:pt x="21740" y="305359"/>
                  </a:lnTo>
                  <a:lnTo>
                    <a:pt x="23838" y="319319"/>
                  </a:lnTo>
                  <a:lnTo>
                    <a:pt x="25792" y="332790"/>
                  </a:lnTo>
                  <a:lnTo>
                    <a:pt x="27408" y="346158"/>
                  </a:lnTo>
                  <a:lnTo>
                    <a:pt x="28816" y="359429"/>
                  </a:lnTo>
                  <a:lnTo>
                    <a:pt x="30368" y="372347"/>
                  </a:lnTo>
                  <a:lnTo>
                    <a:pt x="32263" y="384780"/>
                  </a:lnTo>
                  <a:lnTo>
                    <a:pt x="34537" y="396740"/>
                  </a:lnTo>
                  <a:lnTo>
                    <a:pt x="37142" y="408302"/>
                  </a:lnTo>
                  <a:lnTo>
                    <a:pt x="40004" y="419571"/>
                  </a:lnTo>
                  <a:lnTo>
                    <a:pt x="42892" y="430952"/>
                  </a:lnTo>
                  <a:lnTo>
                    <a:pt x="45444" y="443125"/>
                  </a:lnTo>
                  <a:lnTo>
                    <a:pt x="47495" y="456378"/>
                  </a:lnTo>
                  <a:lnTo>
                    <a:pt x="49241" y="470109"/>
                  </a:lnTo>
                  <a:lnTo>
                    <a:pt x="51429" y="484464"/>
                  </a:lnTo>
                  <a:lnTo>
                    <a:pt x="55365" y="501827"/>
                  </a:lnTo>
                  <a:lnTo>
                    <a:pt x="63172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94231" y="4134582"/>
              <a:ext cx="347442" cy="20622"/>
            </a:xfrm>
            <a:custGeom>
              <a:avLst/>
              <a:gdLst/>
              <a:ahLst/>
              <a:cxnLst/>
              <a:rect l="0" t="0" r="0" b="0"/>
              <a:pathLst>
                <a:path w="347442" h="20622">
                  <a:moveTo>
                    <a:pt x="347441" y="20621"/>
                  </a:moveTo>
                  <a:lnTo>
                    <a:pt x="338572" y="17754"/>
                  </a:lnTo>
                  <a:lnTo>
                    <a:pt x="329586" y="15612"/>
                  </a:lnTo>
                  <a:lnTo>
                    <a:pt x="319595" y="14005"/>
                  </a:lnTo>
                  <a:lnTo>
                    <a:pt x="308787" y="12651"/>
                  </a:lnTo>
                  <a:lnTo>
                    <a:pt x="297624" y="11154"/>
                  </a:lnTo>
                  <a:lnTo>
                    <a:pt x="286410" y="9308"/>
                  </a:lnTo>
                  <a:lnTo>
                    <a:pt x="274952" y="7241"/>
                  </a:lnTo>
                  <a:lnTo>
                    <a:pt x="262671" y="5309"/>
                  </a:lnTo>
                  <a:lnTo>
                    <a:pt x="249298" y="3712"/>
                  </a:lnTo>
                  <a:lnTo>
                    <a:pt x="234877" y="2489"/>
                  </a:lnTo>
                  <a:lnTo>
                    <a:pt x="219587" y="1593"/>
                  </a:lnTo>
                  <a:lnTo>
                    <a:pt x="203630" y="955"/>
                  </a:lnTo>
                  <a:lnTo>
                    <a:pt x="187185" y="511"/>
                  </a:lnTo>
                  <a:lnTo>
                    <a:pt x="170393" y="205"/>
                  </a:lnTo>
                  <a:lnTo>
                    <a:pt x="153360" y="0"/>
                  </a:lnTo>
                  <a:lnTo>
                    <a:pt x="136160" y="31"/>
                  </a:lnTo>
                  <a:lnTo>
                    <a:pt x="118847" y="584"/>
                  </a:lnTo>
                  <a:lnTo>
                    <a:pt x="101466" y="1769"/>
                  </a:lnTo>
                  <a:lnTo>
                    <a:pt x="84222" y="3387"/>
                  </a:lnTo>
                  <a:lnTo>
                    <a:pt x="65475" y="5180"/>
                  </a:lnTo>
                  <a:lnTo>
                    <a:pt x="40226" y="7307"/>
                  </a:lnTo>
                  <a:lnTo>
                    <a:pt x="0" y="100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781694" y="2546718"/>
            <a:ext cx="3716561" cy="837042"/>
            <a:chOff x="2781694" y="2546718"/>
            <a:chExt cx="3716561" cy="837042"/>
          </a:xfrm>
        </p:grpSpPr>
        <p:sp>
          <p:nvSpPr>
            <p:cNvPr id="85" name="Freeform 84"/>
            <p:cNvSpPr/>
            <p:nvPr/>
          </p:nvSpPr>
          <p:spPr>
            <a:xfrm>
              <a:off x="2973921" y="2738396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5" y="0"/>
                  </a:moveTo>
                  <a:lnTo>
                    <a:pt x="4948" y="9002"/>
                  </a:lnTo>
                  <a:lnTo>
                    <a:pt x="2806" y="19270"/>
                  </a:lnTo>
                  <a:lnTo>
                    <a:pt x="1208" y="31858"/>
                  </a:lnTo>
                  <a:lnTo>
                    <a:pt x="200" y="46558"/>
                  </a:lnTo>
                  <a:lnTo>
                    <a:pt x="0" y="63002"/>
                  </a:lnTo>
                  <a:lnTo>
                    <a:pt x="651" y="80799"/>
                  </a:lnTo>
                  <a:lnTo>
                    <a:pt x="1889" y="99756"/>
                  </a:lnTo>
                  <a:lnTo>
                    <a:pt x="3253" y="119900"/>
                  </a:lnTo>
                  <a:lnTo>
                    <a:pt x="4467" y="141127"/>
                  </a:lnTo>
                  <a:lnTo>
                    <a:pt x="5602" y="162598"/>
                  </a:lnTo>
                  <a:lnTo>
                    <a:pt x="6970" y="182872"/>
                  </a:lnTo>
                  <a:lnTo>
                    <a:pt x="8738" y="201263"/>
                  </a:lnTo>
                  <a:lnTo>
                    <a:pt x="10756" y="218408"/>
                  </a:lnTo>
                  <a:lnTo>
                    <a:pt x="12657" y="235830"/>
                  </a:lnTo>
                  <a:lnTo>
                    <a:pt x="14237" y="254403"/>
                  </a:lnTo>
                  <a:lnTo>
                    <a:pt x="15621" y="274000"/>
                  </a:lnTo>
                  <a:lnTo>
                    <a:pt x="17157" y="293869"/>
                  </a:lnTo>
                  <a:lnTo>
                    <a:pt x="19037" y="313498"/>
                  </a:lnTo>
                  <a:lnTo>
                    <a:pt x="21131" y="332545"/>
                  </a:lnTo>
                  <a:lnTo>
                    <a:pt x="23083" y="350701"/>
                  </a:lnTo>
                  <a:lnTo>
                    <a:pt x="24693" y="367890"/>
                  </a:lnTo>
                  <a:lnTo>
                    <a:pt x="25929" y="383817"/>
                  </a:lnTo>
                  <a:lnTo>
                    <a:pt x="26967" y="399531"/>
                  </a:lnTo>
                  <a:lnTo>
                    <a:pt x="27896" y="417532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81694" y="2613623"/>
              <a:ext cx="384251" cy="345872"/>
            </a:xfrm>
            <a:custGeom>
              <a:avLst/>
              <a:gdLst/>
              <a:ahLst/>
              <a:cxnLst/>
              <a:rect l="0" t="0" r="0" b="0"/>
              <a:pathLst>
                <a:path w="384251" h="345872">
                  <a:moveTo>
                    <a:pt x="0" y="135302"/>
                  </a:moveTo>
                  <a:lnTo>
                    <a:pt x="3001" y="126500"/>
                  </a:lnTo>
                  <a:lnTo>
                    <a:pt x="6423" y="118153"/>
                  </a:lnTo>
                  <a:lnTo>
                    <a:pt x="10620" y="109455"/>
                  </a:lnTo>
                  <a:lnTo>
                    <a:pt x="15520" y="100334"/>
                  </a:lnTo>
                  <a:lnTo>
                    <a:pt x="21001" y="90839"/>
                  </a:lnTo>
                  <a:lnTo>
                    <a:pt x="26936" y="81051"/>
                  </a:lnTo>
                  <a:lnTo>
                    <a:pt x="33371" y="71210"/>
                  </a:lnTo>
                  <a:lnTo>
                    <a:pt x="40518" y="61685"/>
                  </a:lnTo>
                  <a:lnTo>
                    <a:pt x="48435" y="52656"/>
                  </a:lnTo>
                  <a:lnTo>
                    <a:pt x="57039" y="44290"/>
                  </a:lnTo>
                  <a:lnTo>
                    <a:pt x="66193" y="36818"/>
                  </a:lnTo>
                  <a:lnTo>
                    <a:pt x="75759" y="30273"/>
                  </a:lnTo>
                  <a:lnTo>
                    <a:pt x="85623" y="24538"/>
                  </a:lnTo>
                  <a:lnTo>
                    <a:pt x="95698" y="19444"/>
                  </a:lnTo>
                  <a:lnTo>
                    <a:pt x="105922" y="14833"/>
                  </a:lnTo>
                  <a:lnTo>
                    <a:pt x="116416" y="10734"/>
                  </a:lnTo>
                  <a:lnTo>
                    <a:pt x="127452" y="7352"/>
                  </a:lnTo>
                  <a:lnTo>
                    <a:pt x="139140" y="4743"/>
                  </a:lnTo>
                  <a:lnTo>
                    <a:pt x="151431" y="2820"/>
                  </a:lnTo>
                  <a:lnTo>
                    <a:pt x="164214" y="1447"/>
                  </a:lnTo>
                  <a:lnTo>
                    <a:pt x="177370" y="491"/>
                  </a:lnTo>
                  <a:lnTo>
                    <a:pt x="190798" y="0"/>
                  </a:lnTo>
                  <a:lnTo>
                    <a:pt x="204419" y="195"/>
                  </a:lnTo>
                  <a:lnTo>
                    <a:pt x="218163" y="1146"/>
                  </a:lnTo>
                  <a:lnTo>
                    <a:pt x="231664" y="2936"/>
                  </a:lnTo>
                  <a:lnTo>
                    <a:pt x="244276" y="5741"/>
                  </a:lnTo>
                  <a:lnTo>
                    <a:pt x="255730" y="9557"/>
                  </a:lnTo>
                  <a:lnTo>
                    <a:pt x="266404" y="14238"/>
                  </a:lnTo>
                  <a:lnTo>
                    <a:pt x="277107" y="19597"/>
                  </a:lnTo>
                  <a:lnTo>
                    <a:pt x="288304" y="25459"/>
                  </a:lnTo>
                  <a:lnTo>
                    <a:pt x="299794" y="31681"/>
                  </a:lnTo>
                  <a:lnTo>
                    <a:pt x="310908" y="38157"/>
                  </a:lnTo>
                  <a:lnTo>
                    <a:pt x="321275" y="44817"/>
                  </a:lnTo>
                  <a:lnTo>
                    <a:pt x="330847" y="51934"/>
                  </a:lnTo>
                  <a:lnTo>
                    <a:pt x="339729" y="60082"/>
                  </a:lnTo>
                  <a:lnTo>
                    <a:pt x="348066" y="69496"/>
                  </a:lnTo>
                  <a:lnTo>
                    <a:pt x="355834" y="80091"/>
                  </a:lnTo>
                  <a:lnTo>
                    <a:pt x="362838" y="91652"/>
                  </a:lnTo>
                  <a:lnTo>
                    <a:pt x="369032" y="103950"/>
                  </a:lnTo>
                  <a:lnTo>
                    <a:pt x="374345" y="116783"/>
                  </a:lnTo>
                  <a:lnTo>
                    <a:pt x="378617" y="129996"/>
                  </a:lnTo>
                  <a:lnTo>
                    <a:pt x="381850" y="143473"/>
                  </a:lnTo>
                  <a:lnTo>
                    <a:pt x="383869" y="157132"/>
                  </a:lnTo>
                  <a:lnTo>
                    <a:pt x="384250" y="170915"/>
                  </a:lnTo>
                  <a:lnTo>
                    <a:pt x="382917" y="184781"/>
                  </a:lnTo>
                  <a:lnTo>
                    <a:pt x="380243" y="198704"/>
                  </a:lnTo>
                  <a:lnTo>
                    <a:pt x="376846" y="212665"/>
                  </a:lnTo>
                  <a:lnTo>
                    <a:pt x="373150" y="226647"/>
                  </a:lnTo>
                  <a:lnTo>
                    <a:pt x="369044" y="240478"/>
                  </a:lnTo>
                  <a:lnTo>
                    <a:pt x="364003" y="253845"/>
                  </a:lnTo>
                  <a:lnTo>
                    <a:pt x="357798" y="266610"/>
                  </a:lnTo>
                  <a:lnTo>
                    <a:pt x="350494" y="278639"/>
                  </a:lnTo>
                  <a:lnTo>
                    <a:pt x="342288" y="289725"/>
                  </a:lnTo>
                  <a:lnTo>
                    <a:pt x="333389" y="299845"/>
                  </a:lnTo>
                  <a:lnTo>
                    <a:pt x="323820" y="308964"/>
                  </a:lnTo>
                  <a:lnTo>
                    <a:pt x="313418" y="316950"/>
                  </a:lnTo>
                  <a:lnTo>
                    <a:pt x="302164" y="323839"/>
                  </a:lnTo>
                  <a:lnTo>
                    <a:pt x="290166" y="329636"/>
                  </a:lnTo>
                  <a:lnTo>
                    <a:pt x="277582" y="334240"/>
                  </a:lnTo>
                  <a:lnTo>
                    <a:pt x="264572" y="337709"/>
                  </a:lnTo>
                  <a:lnTo>
                    <a:pt x="251675" y="340232"/>
                  </a:lnTo>
                  <a:lnTo>
                    <a:pt x="238429" y="342290"/>
                  </a:lnTo>
                  <a:lnTo>
                    <a:pt x="222553" y="344066"/>
                  </a:lnTo>
                  <a:lnTo>
                    <a:pt x="200042" y="345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18606" y="2948966"/>
              <a:ext cx="147400" cy="209748"/>
            </a:xfrm>
            <a:custGeom>
              <a:avLst/>
              <a:gdLst/>
              <a:ahLst/>
              <a:cxnLst/>
              <a:rect l="0" t="0" r="0" b="0"/>
              <a:pathLst>
                <a:path w="147400" h="209748">
                  <a:moveTo>
                    <a:pt x="0" y="63171"/>
                  </a:moveTo>
                  <a:lnTo>
                    <a:pt x="67" y="77706"/>
                  </a:lnTo>
                  <a:lnTo>
                    <a:pt x="708" y="90337"/>
                  </a:lnTo>
                  <a:lnTo>
                    <a:pt x="2004" y="102241"/>
                  </a:lnTo>
                  <a:lnTo>
                    <a:pt x="3864" y="113723"/>
                  </a:lnTo>
                  <a:lnTo>
                    <a:pt x="6180" y="124915"/>
                  </a:lnTo>
                  <a:lnTo>
                    <a:pt x="8847" y="135903"/>
                  </a:lnTo>
                  <a:lnTo>
                    <a:pt x="11770" y="146745"/>
                  </a:lnTo>
                  <a:lnTo>
                    <a:pt x="14877" y="157487"/>
                  </a:lnTo>
                  <a:lnTo>
                    <a:pt x="18113" y="168161"/>
                  </a:lnTo>
                  <a:lnTo>
                    <a:pt x="21437" y="178787"/>
                  </a:lnTo>
                  <a:lnTo>
                    <a:pt x="24821" y="189381"/>
                  </a:lnTo>
                  <a:lnTo>
                    <a:pt x="28222" y="199879"/>
                  </a:lnTo>
                  <a:lnTo>
                    <a:pt x="30761" y="207706"/>
                  </a:lnTo>
                  <a:lnTo>
                    <a:pt x="31389" y="209747"/>
                  </a:lnTo>
                  <a:lnTo>
                    <a:pt x="30501" y="207178"/>
                  </a:lnTo>
                  <a:lnTo>
                    <a:pt x="28638" y="201475"/>
                  </a:lnTo>
                  <a:lnTo>
                    <a:pt x="26170" y="193454"/>
                  </a:lnTo>
                  <a:lnTo>
                    <a:pt x="23330" y="183684"/>
                  </a:lnTo>
                  <a:lnTo>
                    <a:pt x="20422" y="172626"/>
                  </a:lnTo>
                  <a:lnTo>
                    <a:pt x="17839" y="160641"/>
                  </a:lnTo>
                  <a:lnTo>
                    <a:pt x="15769" y="148010"/>
                  </a:lnTo>
                  <a:lnTo>
                    <a:pt x="14377" y="135096"/>
                  </a:lnTo>
                  <a:lnTo>
                    <a:pt x="13891" y="122349"/>
                  </a:lnTo>
                  <a:lnTo>
                    <a:pt x="14343" y="109997"/>
                  </a:lnTo>
                  <a:lnTo>
                    <a:pt x="15612" y="98074"/>
                  </a:lnTo>
                  <a:lnTo>
                    <a:pt x="17526" y="86528"/>
                  </a:lnTo>
                  <a:lnTo>
                    <a:pt x="19931" y="75280"/>
                  </a:lnTo>
                  <a:lnTo>
                    <a:pt x="23019" y="64420"/>
                  </a:lnTo>
                  <a:lnTo>
                    <a:pt x="27301" y="54193"/>
                  </a:lnTo>
                  <a:lnTo>
                    <a:pt x="32967" y="44686"/>
                  </a:lnTo>
                  <a:lnTo>
                    <a:pt x="40061" y="35995"/>
                  </a:lnTo>
                  <a:lnTo>
                    <a:pt x="48650" y="28304"/>
                  </a:lnTo>
                  <a:lnTo>
                    <a:pt x="58616" y="21616"/>
                  </a:lnTo>
                  <a:lnTo>
                    <a:pt x="69716" y="15956"/>
                  </a:lnTo>
                  <a:lnTo>
                    <a:pt x="81682" y="11444"/>
                  </a:lnTo>
                  <a:lnTo>
                    <a:pt x="94265" y="8037"/>
                  </a:lnTo>
                  <a:lnTo>
                    <a:pt x="106673" y="5556"/>
                  </a:lnTo>
                  <a:lnTo>
                    <a:pt x="118794" y="3531"/>
                  </a:lnTo>
                  <a:lnTo>
                    <a:pt x="131687" y="178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19170" y="2934008"/>
              <a:ext cx="194235" cy="241127"/>
            </a:xfrm>
            <a:custGeom>
              <a:avLst/>
              <a:gdLst/>
              <a:ahLst/>
              <a:cxnLst/>
              <a:rect l="0" t="0" r="0" b="0"/>
              <a:pathLst>
                <a:path w="194235" h="241127">
                  <a:moveTo>
                    <a:pt x="46835" y="99186"/>
                  </a:moveTo>
                  <a:lnTo>
                    <a:pt x="58503" y="99119"/>
                  </a:lnTo>
                  <a:lnTo>
                    <a:pt x="68992" y="98479"/>
                  </a:lnTo>
                  <a:lnTo>
                    <a:pt x="79294" y="97182"/>
                  </a:lnTo>
                  <a:lnTo>
                    <a:pt x="89595" y="95322"/>
                  </a:lnTo>
                  <a:lnTo>
                    <a:pt x="99939" y="93006"/>
                  </a:lnTo>
                  <a:lnTo>
                    <a:pt x="110329" y="90339"/>
                  </a:lnTo>
                  <a:lnTo>
                    <a:pt x="120757" y="87416"/>
                  </a:lnTo>
                  <a:lnTo>
                    <a:pt x="131215" y="84309"/>
                  </a:lnTo>
                  <a:lnTo>
                    <a:pt x="141690" y="81069"/>
                  </a:lnTo>
                  <a:lnTo>
                    <a:pt x="152012" y="77572"/>
                  </a:lnTo>
                  <a:lnTo>
                    <a:pt x="161870" y="73539"/>
                  </a:lnTo>
                  <a:lnTo>
                    <a:pt x="171116" y="68856"/>
                  </a:lnTo>
                  <a:lnTo>
                    <a:pt x="179290" y="63405"/>
                  </a:lnTo>
                  <a:lnTo>
                    <a:pt x="185571" y="56988"/>
                  </a:lnTo>
                  <a:lnTo>
                    <a:pt x="189670" y="49599"/>
                  </a:lnTo>
                  <a:lnTo>
                    <a:pt x="191454" y="41536"/>
                  </a:lnTo>
                  <a:lnTo>
                    <a:pt x="190690" y="33285"/>
                  </a:lnTo>
                  <a:lnTo>
                    <a:pt x="187503" y="25155"/>
                  </a:lnTo>
                  <a:lnTo>
                    <a:pt x="182129" y="17580"/>
                  </a:lnTo>
                  <a:lnTo>
                    <a:pt x="174718" y="11179"/>
                  </a:lnTo>
                  <a:lnTo>
                    <a:pt x="165558" y="6179"/>
                  </a:lnTo>
                  <a:lnTo>
                    <a:pt x="155174" y="2637"/>
                  </a:lnTo>
                  <a:lnTo>
                    <a:pt x="144221" y="619"/>
                  </a:lnTo>
                  <a:lnTo>
                    <a:pt x="133119" y="0"/>
                  </a:lnTo>
                  <a:lnTo>
                    <a:pt x="122057" y="530"/>
                  </a:lnTo>
                  <a:lnTo>
                    <a:pt x="111096" y="1941"/>
                  </a:lnTo>
                  <a:lnTo>
                    <a:pt x="100245" y="3999"/>
                  </a:lnTo>
                  <a:lnTo>
                    <a:pt x="89654" y="6684"/>
                  </a:lnTo>
                  <a:lnTo>
                    <a:pt x="79607" y="10162"/>
                  </a:lnTo>
                  <a:lnTo>
                    <a:pt x="70216" y="14470"/>
                  </a:lnTo>
                  <a:lnTo>
                    <a:pt x="61434" y="19668"/>
                  </a:lnTo>
                  <a:lnTo>
                    <a:pt x="53148" y="25915"/>
                  </a:lnTo>
                  <a:lnTo>
                    <a:pt x="45238" y="33199"/>
                  </a:lnTo>
                  <a:lnTo>
                    <a:pt x="37604" y="41531"/>
                  </a:lnTo>
                  <a:lnTo>
                    <a:pt x="30163" y="51028"/>
                  </a:lnTo>
                  <a:lnTo>
                    <a:pt x="22867" y="61639"/>
                  </a:lnTo>
                  <a:lnTo>
                    <a:pt x="16000" y="73188"/>
                  </a:lnTo>
                  <a:lnTo>
                    <a:pt x="10147" y="85464"/>
                  </a:lnTo>
                  <a:lnTo>
                    <a:pt x="5551" y="98272"/>
                  </a:lnTo>
                  <a:lnTo>
                    <a:pt x="2297" y="111295"/>
                  </a:lnTo>
                  <a:lnTo>
                    <a:pt x="480" y="124110"/>
                  </a:lnTo>
                  <a:lnTo>
                    <a:pt x="0" y="136507"/>
                  </a:lnTo>
                  <a:lnTo>
                    <a:pt x="626" y="148457"/>
                  </a:lnTo>
                  <a:lnTo>
                    <a:pt x="2101" y="160022"/>
                  </a:lnTo>
                  <a:lnTo>
                    <a:pt x="4208" y="171281"/>
                  </a:lnTo>
                  <a:lnTo>
                    <a:pt x="7094" y="182149"/>
                  </a:lnTo>
                  <a:lnTo>
                    <a:pt x="11240" y="192381"/>
                  </a:lnTo>
                  <a:lnTo>
                    <a:pt x="16810" y="201892"/>
                  </a:lnTo>
                  <a:lnTo>
                    <a:pt x="23670" y="210585"/>
                  </a:lnTo>
                  <a:lnTo>
                    <a:pt x="31570" y="218278"/>
                  </a:lnTo>
                  <a:lnTo>
                    <a:pt x="40265" y="224967"/>
                  </a:lnTo>
                  <a:lnTo>
                    <a:pt x="49866" y="230628"/>
                  </a:lnTo>
                  <a:lnTo>
                    <a:pt x="60821" y="235140"/>
                  </a:lnTo>
                  <a:lnTo>
                    <a:pt x="73255" y="238538"/>
                  </a:lnTo>
                  <a:lnTo>
                    <a:pt x="86690" y="240669"/>
                  </a:lnTo>
                  <a:lnTo>
                    <a:pt x="100246" y="241126"/>
                  </a:lnTo>
                  <a:lnTo>
                    <a:pt x="113399" y="239844"/>
                  </a:lnTo>
                  <a:lnTo>
                    <a:pt x="125992" y="237204"/>
                  </a:lnTo>
                  <a:lnTo>
                    <a:pt x="138055" y="233830"/>
                  </a:lnTo>
                  <a:lnTo>
                    <a:pt x="149672" y="230163"/>
                  </a:lnTo>
                  <a:lnTo>
                    <a:pt x="160494" y="226572"/>
                  </a:lnTo>
                  <a:lnTo>
                    <a:pt x="170788" y="223094"/>
                  </a:lnTo>
                  <a:lnTo>
                    <a:pt x="181463" y="219429"/>
                  </a:lnTo>
                  <a:lnTo>
                    <a:pt x="194234" y="2149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47567" y="2906852"/>
              <a:ext cx="173288" cy="210571"/>
            </a:xfrm>
            <a:custGeom>
              <a:avLst/>
              <a:gdLst/>
              <a:ahLst/>
              <a:cxnLst/>
              <a:rect l="0" t="0" r="0" b="0"/>
              <a:pathLst>
                <a:path w="173288" h="210571">
                  <a:moveTo>
                    <a:pt x="123765" y="0"/>
                  </a:moveTo>
                  <a:lnTo>
                    <a:pt x="114896" y="2934"/>
                  </a:lnTo>
                  <a:lnTo>
                    <a:pt x="105910" y="5716"/>
                  </a:lnTo>
                  <a:lnTo>
                    <a:pt x="95923" y="8620"/>
                  </a:lnTo>
                  <a:lnTo>
                    <a:pt x="85288" y="11833"/>
                  </a:lnTo>
                  <a:lnTo>
                    <a:pt x="74773" y="15647"/>
                  </a:lnTo>
                  <a:lnTo>
                    <a:pt x="64817" y="20164"/>
                  </a:lnTo>
                  <a:lnTo>
                    <a:pt x="55357" y="25327"/>
                  </a:lnTo>
                  <a:lnTo>
                    <a:pt x="46021" y="31015"/>
                  </a:lnTo>
                  <a:lnTo>
                    <a:pt x="36567" y="37105"/>
                  </a:lnTo>
                  <a:lnTo>
                    <a:pt x="27236" y="43651"/>
                  </a:lnTo>
                  <a:lnTo>
                    <a:pt x="18643" y="50876"/>
                  </a:lnTo>
                  <a:lnTo>
                    <a:pt x="11096" y="58843"/>
                  </a:lnTo>
                  <a:lnTo>
                    <a:pt x="5062" y="67312"/>
                  </a:lnTo>
                  <a:lnTo>
                    <a:pt x="1297" y="75842"/>
                  </a:lnTo>
                  <a:lnTo>
                    <a:pt x="0" y="84159"/>
                  </a:lnTo>
                  <a:lnTo>
                    <a:pt x="1062" y="91691"/>
                  </a:lnTo>
                  <a:lnTo>
                    <a:pt x="4352" y="97531"/>
                  </a:lnTo>
                  <a:lnTo>
                    <a:pt x="9566" y="101346"/>
                  </a:lnTo>
                  <a:lnTo>
                    <a:pt x="16469" y="103448"/>
                  </a:lnTo>
                  <a:lnTo>
                    <a:pt x="24989" y="104493"/>
                  </a:lnTo>
                  <a:lnTo>
                    <a:pt x="34941" y="104980"/>
                  </a:lnTo>
                  <a:lnTo>
                    <a:pt x="46214" y="105194"/>
                  </a:lnTo>
                  <a:lnTo>
                    <a:pt x="58837" y="105280"/>
                  </a:lnTo>
                  <a:lnTo>
                    <a:pt x="72692" y="105313"/>
                  </a:lnTo>
                  <a:lnTo>
                    <a:pt x="87231" y="105492"/>
                  </a:lnTo>
                  <a:lnTo>
                    <a:pt x="101605" y="106137"/>
                  </a:lnTo>
                  <a:lnTo>
                    <a:pt x="115338" y="107389"/>
                  </a:lnTo>
                  <a:lnTo>
                    <a:pt x="128168" y="109382"/>
                  </a:lnTo>
                  <a:lnTo>
                    <a:pt x="139866" y="112323"/>
                  </a:lnTo>
                  <a:lnTo>
                    <a:pt x="150423" y="116233"/>
                  </a:lnTo>
                  <a:lnTo>
                    <a:pt x="159512" y="121147"/>
                  </a:lnTo>
                  <a:lnTo>
                    <a:pt x="166423" y="127195"/>
                  </a:lnTo>
                  <a:lnTo>
                    <a:pt x="170957" y="134337"/>
                  </a:lnTo>
                  <a:lnTo>
                    <a:pt x="173206" y="142403"/>
                  </a:lnTo>
                  <a:lnTo>
                    <a:pt x="173287" y="151188"/>
                  </a:lnTo>
                  <a:lnTo>
                    <a:pt x="171487" y="160494"/>
                  </a:lnTo>
                  <a:lnTo>
                    <a:pt x="168027" y="169843"/>
                  </a:lnTo>
                  <a:lnTo>
                    <a:pt x="162972" y="178506"/>
                  </a:lnTo>
                  <a:lnTo>
                    <a:pt x="156499" y="186139"/>
                  </a:lnTo>
                  <a:lnTo>
                    <a:pt x="148714" y="192584"/>
                  </a:lnTo>
                  <a:lnTo>
                    <a:pt x="139587" y="197696"/>
                  </a:lnTo>
                  <a:lnTo>
                    <a:pt x="129224" y="201542"/>
                  </a:lnTo>
                  <a:lnTo>
                    <a:pt x="117842" y="204330"/>
                  </a:lnTo>
                  <a:lnTo>
                    <a:pt x="105677" y="206300"/>
                  </a:lnTo>
                  <a:lnTo>
                    <a:pt x="92957" y="207669"/>
                  </a:lnTo>
                  <a:lnTo>
                    <a:pt x="80456" y="208611"/>
                  </a:lnTo>
                  <a:lnTo>
                    <a:pt x="68261" y="209355"/>
                  </a:lnTo>
                  <a:lnTo>
                    <a:pt x="55307" y="209971"/>
                  </a:lnTo>
                  <a:lnTo>
                    <a:pt x="39537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45031" y="2916837"/>
              <a:ext cx="157929" cy="211951"/>
            </a:xfrm>
            <a:custGeom>
              <a:avLst/>
              <a:gdLst/>
              <a:ahLst/>
              <a:cxnLst/>
              <a:rect l="0" t="0" r="0" b="0"/>
              <a:pathLst>
                <a:path w="157929" h="211951">
                  <a:moveTo>
                    <a:pt x="0" y="95300"/>
                  </a:moveTo>
                  <a:lnTo>
                    <a:pt x="11668" y="92366"/>
                  </a:lnTo>
                  <a:lnTo>
                    <a:pt x="22157" y="89584"/>
                  </a:lnTo>
                  <a:lnTo>
                    <a:pt x="32463" y="86684"/>
                  </a:lnTo>
                  <a:lnTo>
                    <a:pt x="42938" y="83644"/>
                  </a:lnTo>
                  <a:lnTo>
                    <a:pt x="53930" y="80479"/>
                  </a:lnTo>
                  <a:lnTo>
                    <a:pt x="65568" y="77215"/>
                  </a:lnTo>
                  <a:lnTo>
                    <a:pt x="77649" y="73877"/>
                  </a:lnTo>
                  <a:lnTo>
                    <a:pt x="89755" y="70486"/>
                  </a:lnTo>
                  <a:lnTo>
                    <a:pt x="101633" y="67052"/>
                  </a:lnTo>
                  <a:lnTo>
                    <a:pt x="113048" y="63425"/>
                  </a:lnTo>
                  <a:lnTo>
                    <a:pt x="123714" y="59304"/>
                  </a:lnTo>
                  <a:lnTo>
                    <a:pt x="133533" y="54562"/>
                  </a:lnTo>
                  <a:lnTo>
                    <a:pt x="141939" y="49071"/>
                  </a:lnTo>
                  <a:lnTo>
                    <a:pt x="147851" y="42627"/>
                  </a:lnTo>
                  <a:lnTo>
                    <a:pt x="150892" y="35225"/>
                  </a:lnTo>
                  <a:lnTo>
                    <a:pt x="151154" y="27322"/>
                  </a:lnTo>
                  <a:lnTo>
                    <a:pt x="148829" y="19712"/>
                  </a:lnTo>
                  <a:lnTo>
                    <a:pt x="144304" y="12830"/>
                  </a:lnTo>
                  <a:lnTo>
                    <a:pt x="138049" y="7077"/>
                  </a:lnTo>
                  <a:lnTo>
                    <a:pt x="130505" y="2970"/>
                  </a:lnTo>
                  <a:lnTo>
                    <a:pt x="122038" y="625"/>
                  </a:lnTo>
                  <a:lnTo>
                    <a:pt x="113086" y="0"/>
                  </a:lnTo>
                  <a:lnTo>
                    <a:pt x="104158" y="1085"/>
                  </a:lnTo>
                  <a:lnTo>
                    <a:pt x="95527" y="3705"/>
                  </a:lnTo>
                  <a:lnTo>
                    <a:pt x="87256" y="7731"/>
                  </a:lnTo>
                  <a:lnTo>
                    <a:pt x="79314" y="13174"/>
                  </a:lnTo>
                  <a:lnTo>
                    <a:pt x="71641" y="19906"/>
                  </a:lnTo>
                  <a:lnTo>
                    <a:pt x="64334" y="27696"/>
                  </a:lnTo>
                  <a:lnTo>
                    <a:pt x="57645" y="36294"/>
                  </a:lnTo>
                  <a:lnTo>
                    <a:pt x="51662" y="45485"/>
                  </a:lnTo>
                  <a:lnTo>
                    <a:pt x="46321" y="55095"/>
                  </a:lnTo>
                  <a:lnTo>
                    <a:pt x="41499" y="65000"/>
                  </a:lnTo>
                  <a:lnTo>
                    <a:pt x="37073" y="75110"/>
                  </a:lnTo>
                  <a:lnTo>
                    <a:pt x="33101" y="85527"/>
                  </a:lnTo>
                  <a:lnTo>
                    <a:pt x="29804" y="96512"/>
                  </a:lnTo>
                  <a:lnTo>
                    <a:pt x="27258" y="108161"/>
                  </a:lnTo>
                  <a:lnTo>
                    <a:pt x="25546" y="120257"/>
                  </a:lnTo>
                  <a:lnTo>
                    <a:pt x="24847" y="132376"/>
                  </a:lnTo>
                  <a:lnTo>
                    <a:pt x="25162" y="144264"/>
                  </a:lnTo>
                  <a:lnTo>
                    <a:pt x="26508" y="155687"/>
                  </a:lnTo>
                  <a:lnTo>
                    <a:pt x="29007" y="166358"/>
                  </a:lnTo>
                  <a:lnTo>
                    <a:pt x="32623" y="176195"/>
                  </a:lnTo>
                  <a:lnTo>
                    <a:pt x="37508" y="185123"/>
                  </a:lnTo>
                  <a:lnTo>
                    <a:pt x="44068" y="192981"/>
                  </a:lnTo>
                  <a:lnTo>
                    <a:pt x="52368" y="199779"/>
                  </a:lnTo>
                  <a:lnTo>
                    <a:pt x="62026" y="205345"/>
                  </a:lnTo>
                  <a:lnTo>
                    <a:pt x="72418" y="209262"/>
                  </a:lnTo>
                  <a:lnTo>
                    <a:pt x="83108" y="211448"/>
                  </a:lnTo>
                  <a:lnTo>
                    <a:pt x="93877" y="211950"/>
                  </a:lnTo>
                  <a:lnTo>
                    <a:pt x="104633" y="210775"/>
                  </a:lnTo>
                  <a:lnTo>
                    <a:pt x="115332" y="208105"/>
                  </a:lnTo>
                  <a:lnTo>
                    <a:pt x="125519" y="204534"/>
                  </a:lnTo>
                  <a:lnTo>
                    <a:pt x="135311" y="200622"/>
                  </a:lnTo>
                  <a:lnTo>
                    <a:pt x="145567" y="196029"/>
                  </a:lnTo>
                  <a:lnTo>
                    <a:pt x="157928" y="190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45073" y="2920942"/>
              <a:ext cx="157928" cy="196481"/>
            </a:xfrm>
            <a:custGeom>
              <a:avLst/>
              <a:gdLst/>
              <a:ahLst/>
              <a:cxnLst/>
              <a:rect l="0" t="0" r="0" b="0"/>
              <a:pathLst>
                <a:path w="157928" h="196481">
                  <a:moveTo>
                    <a:pt x="0" y="59609"/>
                  </a:moveTo>
                  <a:lnTo>
                    <a:pt x="67" y="71345"/>
                  </a:lnTo>
                  <a:lnTo>
                    <a:pt x="707" y="82474"/>
                  </a:lnTo>
                  <a:lnTo>
                    <a:pt x="2004" y="94072"/>
                  </a:lnTo>
                  <a:lnTo>
                    <a:pt x="3864" y="106233"/>
                  </a:lnTo>
                  <a:lnTo>
                    <a:pt x="6180" y="118893"/>
                  </a:lnTo>
                  <a:lnTo>
                    <a:pt x="8846" y="131944"/>
                  </a:lnTo>
                  <a:lnTo>
                    <a:pt x="11769" y="145124"/>
                  </a:lnTo>
                  <a:lnTo>
                    <a:pt x="14877" y="158041"/>
                  </a:lnTo>
                  <a:lnTo>
                    <a:pt x="18088" y="170423"/>
                  </a:lnTo>
                  <a:lnTo>
                    <a:pt x="20488" y="179460"/>
                  </a:lnTo>
                  <a:lnTo>
                    <a:pt x="21013" y="181476"/>
                  </a:lnTo>
                  <a:lnTo>
                    <a:pt x="20069" y="177246"/>
                  </a:lnTo>
                  <a:lnTo>
                    <a:pt x="18514" y="168729"/>
                  </a:lnTo>
                  <a:lnTo>
                    <a:pt x="17322" y="157691"/>
                  </a:lnTo>
                  <a:lnTo>
                    <a:pt x="16967" y="145276"/>
                  </a:lnTo>
                  <a:lnTo>
                    <a:pt x="17357" y="132123"/>
                  </a:lnTo>
                  <a:lnTo>
                    <a:pt x="18067" y="118577"/>
                  </a:lnTo>
                  <a:lnTo>
                    <a:pt x="18800" y="104818"/>
                  </a:lnTo>
                  <a:lnTo>
                    <a:pt x="19592" y="90942"/>
                  </a:lnTo>
                  <a:lnTo>
                    <a:pt x="20721" y="77000"/>
                  </a:lnTo>
                  <a:lnTo>
                    <a:pt x="22333" y="63029"/>
                  </a:lnTo>
                  <a:lnTo>
                    <a:pt x="24584" y="49373"/>
                  </a:lnTo>
                  <a:lnTo>
                    <a:pt x="27706" y="36654"/>
                  </a:lnTo>
                  <a:lnTo>
                    <a:pt x="31742" y="25150"/>
                  </a:lnTo>
                  <a:lnTo>
                    <a:pt x="36741" y="15291"/>
                  </a:lnTo>
                  <a:lnTo>
                    <a:pt x="42847" y="7797"/>
                  </a:lnTo>
                  <a:lnTo>
                    <a:pt x="50024" y="2839"/>
                  </a:lnTo>
                  <a:lnTo>
                    <a:pt x="57944" y="289"/>
                  </a:lnTo>
                  <a:lnTo>
                    <a:pt x="66098" y="0"/>
                  </a:lnTo>
                  <a:lnTo>
                    <a:pt x="74172" y="1657"/>
                  </a:lnTo>
                  <a:lnTo>
                    <a:pt x="82048" y="5020"/>
                  </a:lnTo>
                  <a:lnTo>
                    <a:pt x="89717" y="10008"/>
                  </a:lnTo>
                  <a:lnTo>
                    <a:pt x="97208" y="16438"/>
                  </a:lnTo>
                  <a:lnTo>
                    <a:pt x="104561" y="24192"/>
                  </a:lnTo>
                  <a:lnTo>
                    <a:pt x="111813" y="33299"/>
                  </a:lnTo>
                  <a:lnTo>
                    <a:pt x="118986" y="43644"/>
                  </a:lnTo>
                  <a:lnTo>
                    <a:pt x="125941" y="54845"/>
                  </a:lnTo>
                  <a:lnTo>
                    <a:pt x="132385" y="66355"/>
                  </a:lnTo>
                  <a:lnTo>
                    <a:pt x="138196" y="77840"/>
                  </a:lnTo>
                  <a:lnTo>
                    <a:pt x="143249" y="89330"/>
                  </a:lnTo>
                  <a:lnTo>
                    <a:pt x="147346" y="101111"/>
                  </a:lnTo>
                  <a:lnTo>
                    <a:pt x="150470" y="113330"/>
                  </a:lnTo>
                  <a:lnTo>
                    <a:pt x="152760" y="125957"/>
                  </a:lnTo>
                  <a:lnTo>
                    <a:pt x="154636" y="140416"/>
                  </a:lnTo>
                  <a:lnTo>
                    <a:pt x="156264" y="161333"/>
                  </a:lnTo>
                  <a:lnTo>
                    <a:pt x="157927" y="1964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67224" y="2633111"/>
              <a:ext cx="51591" cy="494840"/>
            </a:xfrm>
            <a:custGeom>
              <a:avLst/>
              <a:gdLst/>
              <a:ahLst/>
              <a:cxnLst/>
              <a:rect l="0" t="0" r="0" b="0"/>
              <a:pathLst>
                <a:path w="51591" h="494840">
                  <a:moveTo>
                    <a:pt x="9476" y="0"/>
                  </a:moveTo>
                  <a:lnTo>
                    <a:pt x="6609" y="11936"/>
                  </a:lnTo>
                  <a:lnTo>
                    <a:pt x="4467" y="24986"/>
                  </a:lnTo>
                  <a:lnTo>
                    <a:pt x="2864" y="40460"/>
                  </a:lnTo>
                  <a:lnTo>
                    <a:pt x="1683" y="57682"/>
                  </a:lnTo>
                  <a:lnTo>
                    <a:pt x="834" y="75346"/>
                  </a:lnTo>
                  <a:lnTo>
                    <a:pt x="242" y="92642"/>
                  </a:lnTo>
                  <a:lnTo>
                    <a:pt x="0" y="109289"/>
                  </a:lnTo>
                  <a:lnTo>
                    <a:pt x="364" y="125285"/>
                  </a:lnTo>
                  <a:lnTo>
                    <a:pt x="1419" y="140743"/>
                  </a:lnTo>
                  <a:lnTo>
                    <a:pt x="2941" y="155952"/>
                  </a:lnTo>
                  <a:lnTo>
                    <a:pt x="4501" y="171330"/>
                  </a:lnTo>
                  <a:lnTo>
                    <a:pt x="5850" y="187091"/>
                  </a:lnTo>
                  <a:lnTo>
                    <a:pt x="7076" y="203104"/>
                  </a:lnTo>
                  <a:lnTo>
                    <a:pt x="8505" y="219009"/>
                  </a:lnTo>
                  <a:lnTo>
                    <a:pt x="10314" y="234597"/>
                  </a:lnTo>
                  <a:lnTo>
                    <a:pt x="12360" y="249826"/>
                  </a:lnTo>
                  <a:lnTo>
                    <a:pt x="14280" y="264739"/>
                  </a:lnTo>
                  <a:lnTo>
                    <a:pt x="15873" y="279399"/>
                  </a:lnTo>
                  <a:lnTo>
                    <a:pt x="17265" y="293872"/>
                  </a:lnTo>
                  <a:lnTo>
                    <a:pt x="18806" y="308209"/>
                  </a:lnTo>
                  <a:lnTo>
                    <a:pt x="20695" y="322451"/>
                  </a:lnTo>
                  <a:lnTo>
                    <a:pt x="22964" y="336628"/>
                  </a:lnTo>
                  <a:lnTo>
                    <a:pt x="25566" y="350760"/>
                  </a:lnTo>
                  <a:lnTo>
                    <a:pt x="28430" y="364870"/>
                  </a:lnTo>
                  <a:lnTo>
                    <a:pt x="31490" y="379296"/>
                  </a:lnTo>
                  <a:lnTo>
                    <a:pt x="34690" y="394658"/>
                  </a:lnTo>
                  <a:lnTo>
                    <a:pt x="37983" y="411199"/>
                  </a:lnTo>
                  <a:lnTo>
                    <a:pt x="41189" y="428131"/>
                  </a:lnTo>
                  <a:lnTo>
                    <a:pt x="44301" y="445596"/>
                  </a:lnTo>
                  <a:lnTo>
                    <a:pt x="47594" y="466248"/>
                  </a:lnTo>
                  <a:lnTo>
                    <a:pt x="51590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76658" y="2822624"/>
              <a:ext cx="347442" cy="52643"/>
            </a:xfrm>
            <a:custGeom>
              <a:avLst/>
              <a:gdLst/>
              <a:ahLst/>
              <a:cxnLst/>
              <a:rect l="0" t="0" r="0" b="0"/>
              <a:pathLst>
                <a:path w="347442" h="52643">
                  <a:moveTo>
                    <a:pt x="347441" y="0"/>
                  </a:moveTo>
                  <a:lnTo>
                    <a:pt x="332705" y="0"/>
                  </a:lnTo>
                  <a:lnTo>
                    <a:pt x="318153" y="0"/>
                  </a:lnTo>
                  <a:lnTo>
                    <a:pt x="302364" y="5"/>
                  </a:lnTo>
                  <a:lnTo>
                    <a:pt x="285475" y="177"/>
                  </a:lnTo>
                  <a:lnTo>
                    <a:pt x="267982" y="826"/>
                  </a:lnTo>
                  <a:lnTo>
                    <a:pt x="250254" y="2074"/>
                  </a:lnTo>
                  <a:lnTo>
                    <a:pt x="232638" y="3727"/>
                  </a:lnTo>
                  <a:lnTo>
                    <a:pt x="215519" y="5375"/>
                  </a:lnTo>
                  <a:lnTo>
                    <a:pt x="199054" y="6783"/>
                  </a:lnTo>
                  <a:lnTo>
                    <a:pt x="183373" y="8048"/>
                  </a:lnTo>
                  <a:lnTo>
                    <a:pt x="168675" y="9505"/>
                  </a:lnTo>
                  <a:lnTo>
                    <a:pt x="154970" y="11336"/>
                  </a:lnTo>
                  <a:lnTo>
                    <a:pt x="142119" y="13566"/>
                  </a:lnTo>
                  <a:lnTo>
                    <a:pt x="129941" y="16142"/>
                  </a:lnTo>
                  <a:lnTo>
                    <a:pt x="118262" y="18989"/>
                  </a:lnTo>
                  <a:lnTo>
                    <a:pt x="106942" y="22038"/>
                  </a:lnTo>
                  <a:lnTo>
                    <a:pt x="95873" y="25230"/>
                  </a:lnTo>
                  <a:lnTo>
                    <a:pt x="84973" y="28523"/>
                  </a:lnTo>
                  <a:lnTo>
                    <a:pt x="74025" y="31886"/>
                  </a:lnTo>
                  <a:lnTo>
                    <a:pt x="62682" y="35296"/>
                  </a:lnTo>
                  <a:lnTo>
                    <a:pt x="50807" y="38735"/>
                  </a:lnTo>
                  <a:lnTo>
                    <a:pt x="39025" y="42039"/>
                  </a:lnTo>
                  <a:lnTo>
                    <a:pt x="27465" y="45229"/>
                  </a:lnTo>
                  <a:lnTo>
                    <a:pt x="15111" y="48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82109" y="267522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5" y="45073"/>
                  </a:lnTo>
                  <a:lnTo>
                    <a:pt x="178" y="61788"/>
                  </a:lnTo>
                  <a:lnTo>
                    <a:pt x="826" y="78633"/>
                  </a:lnTo>
                  <a:lnTo>
                    <a:pt x="2075" y="95113"/>
                  </a:lnTo>
                  <a:lnTo>
                    <a:pt x="3727" y="111076"/>
                  </a:lnTo>
                  <a:lnTo>
                    <a:pt x="5375" y="126546"/>
                  </a:lnTo>
                  <a:lnTo>
                    <a:pt x="6778" y="141627"/>
                  </a:lnTo>
                  <a:lnTo>
                    <a:pt x="7871" y="156906"/>
                  </a:lnTo>
                  <a:lnTo>
                    <a:pt x="8679" y="173390"/>
                  </a:lnTo>
                  <a:lnTo>
                    <a:pt x="9262" y="191516"/>
                  </a:lnTo>
                  <a:lnTo>
                    <a:pt x="9839" y="210744"/>
                  </a:lnTo>
                  <a:lnTo>
                    <a:pt x="10767" y="229885"/>
                  </a:lnTo>
                  <a:lnTo>
                    <a:pt x="12207" y="248241"/>
                  </a:lnTo>
                  <a:lnTo>
                    <a:pt x="13990" y="265802"/>
                  </a:lnTo>
                  <a:lnTo>
                    <a:pt x="15726" y="282960"/>
                  </a:lnTo>
                  <a:lnTo>
                    <a:pt x="17187" y="300012"/>
                  </a:lnTo>
                  <a:lnTo>
                    <a:pt x="18320" y="316939"/>
                  </a:lnTo>
                  <a:lnTo>
                    <a:pt x="19154" y="333478"/>
                  </a:lnTo>
                  <a:lnTo>
                    <a:pt x="19750" y="349484"/>
                  </a:lnTo>
                  <a:lnTo>
                    <a:pt x="20168" y="364371"/>
                  </a:lnTo>
                  <a:lnTo>
                    <a:pt x="20500" y="378509"/>
                  </a:lnTo>
                  <a:lnTo>
                    <a:pt x="20780" y="393139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92596" y="2546718"/>
              <a:ext cx="369898" cy="307492"/>
            </a:xfrm>
            <a:custGeom>
              <a:avLst/>
              <a:gdLst/>
              <a:ahLst/>
              <a:cxnLst/>
              <a:rect l="0" t="0" r="0" b="0"/>
              <a:pathLst>
                <a:path w="369898" h="307492">
                  <a:moveTo>
                    <a:pt x="0" y="139035"/>
                  </a:moveTo>
                  <a:lnTo>
                    <a:pt x="3001" y="130301"/>
                  </a:lnTo>
                  <a:lnTo>
                    <a:pt x="6423" y="122595"/>
                  </a:lnTo>
                  <a:lnTo>
                    <a:pt x="10624" y="115192"/>
                  </a:lnTo>
                  <a:lnTo>
                    <a:pt x="15697" y="107931"/>
                  </a:lnTo>
                  <a:lnTo>
                    <a:pt x="21826" y="100753"/>
                  </a:lnTo>
                  <a:lnTo>
                    <a:pt x="29011" y="93623"/>
                  </a:lnTo>
                  <a:lnTo>
                    <a:pt x="37098" y="86360"/>
                  </a:lnTo>
                  <a:lnTo>
                    <a:pt x="45892" y="78645"/>
                  </a:lnTo>
                  <a:lnTo>
                    <a:pt x="55217" y="70345"/>
                  </a:lnTo>
                  <a:lnTo>
                    <a:pt x="65087" y="61652"/>
                  </a:lnTo>
                  <a:lnTo>
                    <a:pt x="75697" y="52970"/>
                  </a:lnTo>
                  <a:lnTo>
                    <a:pt x="87098" y="44544"/>
                  </a:lnTo>
                  <a:lnTo>
                    <a:pt x="99366" y="36598"/>
                  </a:lnTo>
                  <a:lnTo>
                    <a:pt x="112665" y="29415"/>
                  </a:lnTo>
                  <a:lnTo>
                    <a:pt x="126981" y="23069"/>
                  </a:lnTo>
                  <a:lnTo>
                    <a:pt x="142002" y="17469"/>
                  </a:lnTo>
                  <a:lnTo>
                    <a:pt x="157231" y="12465"/>
                  </a:lnTo>
                  <a:lnTo>
                    <a:pt x="172361" y="7919"/>
                  </a:lnTo>
                  <a:lnTo>
                    <a:pt x="187282" y="4034"/>
                  </a:lnTo>
                  <a:lnTo>
                    <a:pt x="201987" y="1328"/>
                  </a:lnTo>
                  <a:lnTo>
                    <a:pt x="216509" y="0"/>
                  </a:lnTo>
                  <a:lnTo>
                    <a:pt x="230888" y="261"/>
                  </a:lnTo>
                  <a:lnTo>
                    <a:pt x="245163" y="2489"/>
                  </a:lnTo>
                  <a:lnTo>
                    <a:pt x="259364" y="6696"/>
                  </a:lnTo>
                  <a:lnTo>
                    <a:pt x="273513" y="12606"/>
                  </a:lnTo>
                  <a:lnTo>
                    <a:pt x="287626" y="19852"/>
                  </a:lnTo>
                  <a:lnTo>
                    <a:pt x="301701" y="28097"/>
                  </a:lnTo>
                  <a:lnTo>
                    <a:pt x="315255" y="37223"/>
                  </a:lnTo>
                  <a:lnTo>
                    <a:pt x="327370" y="47325"/>
                  </a:lnTo>
                  <a:lnTo>
                    <a:pt x="337663" y="58378"/>
                  </a:lnTo>
                  <a:lnTo>
                    <a:pt x="346235" y="70241"/>
                  </a:lnTo>
                  <a:lnTo>
                    <a:pt x="353390" y="82735"/>
                  </a:lnTo>
                  <a:lnTo>
                    <a:pt x="359455" y="95698"/>
                  </a:lnTo>
                  <a:lnTo>
                    <a:pt x="364396" y="108996"/>
                  </a:lnTo>
                  <a:lnTo>
                    <a:pt x="367826" y="122530"/>
                  </a:lnTo>
                  <a:lnTo>
                    <a:pt x="369652" y="136226"/>
                  </a:lnTo>
                  <a:lnTo>
                    <a:pt x="369897" y="150033"/>
                  </a:lnTo>
                  <a:lnTo>
                    <a:pt x="368543" y="163916"/>
                  </a:lnTo>
                  <a:lnTo>
                    <a:pt x="365736" y="177845"/>
                  </a:lnTo>
                  <a:lnTo>
                    <a:pt x="361579" y="191641"/>
                  </a:lnTo>
                  <a:lnTo>
                    <a:pt x="356049" y="204984"/>
                  </a:lnTo>
                  <a:lnTo>
                    <a:pt x="349252" y="217733"/>
                  </a:lnTo>
                  <a:lnTo>
                    <a:pt x="341249" y="229752"/>
                  </a:lnTo>
                  <a:lnTo>
                    <a:pt x="331975" y="240831"/>
                  </a:lnTo>
                  <a:lnTo>
                    <a:pt x="321514" y="250946"/>
                  </a:lnTo>
                  <a:lnTo>
                    <a:pt x="310065" y="260061"/>
                  </a:lnTo>
                  <a:lnTo>
                    <a:pt x="297856" y="268046"/>
                  </a:lnTo>
                  <a:lnTo>
                    <a:pt x="285098" y="274938"/>
                  </a:lnTo>
                  <a:lnTo>
                    <a:pt x="272173" y="280953"/>
                  </a:lnTo>
                  <a:lnTo>
                    <a:pt x="258160" y="287092"/>
                  </a:lnTo>
                  <a:lnTo>
                    <a:pt x="239597" y="295014"/>
                  </a:lnTo>
                  <a:lnTo>
                    <a:pt x="210570" y="3074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75493" y="2886062"/>
              <a:ext cx="211943" cy="256110"/>
            </a:xfrm>
            <a:custGeom>
              <a:avLst/>
              <a:gdLst/>
              <a:ahLst/>
              <a:cxnLst/>
              <a:rect l="0" t="0" r="0" b="0"/>
              <a:pathLst>
                <a:path w="211943" h="256110">
                  <a:moveTo>
                    <a:pt x="138243" y="147132"/>
                  </a:moveTo>
                  <a:lnTo>
                    <a:pt x="141043" y="138263"/>
                  </a:lnTo>
                  <a:lnTo>
                    <a:pt x="142544" y="129277"/>
                  </a:lnTo>
                  <a:lnTo>
                    <a:pt x="142851" y="119281"/>
                  </a:lnTo>
                  <a:lnTo>
                    <a:pt x="142172" y="108301"/>
                  </a:lnTo>
                  <a:lnTo>
                    <a:pt x="140704" y="96489"/>
                  </a:lnTo>
                  <a:lnTo>
                    <a:pt x="138630" y="84035"/>
                  </a:lnTo>
                  <a:lnTo>
                    <a:pt x="135948" y="71271"/>
                  </a:lnTo>
                  <a:lnTo>
                    <a:pt x="132477" y="58638"/>
                  </a:lnTo>
                  <a:lnTo>
                    <a:pt x="128177" y="46378"/>
                  </a:lnTo>
                  <a:lnTo>
                    <a:pt x="122986" y="34861"/>
                  </a:lnTo>
                  <a:lnTo>
                    <a:pt x="116745" y="24653"/>
                  </a:lnTo>
                  <a:lnTo>
                    <a:pt x="109469" y="15945"/>
                  </a:lnTo>
                  <a:lnTo>
                    <a:pt x="101312" y="8929"/>
                  </a:lnTo>
                  <a:lnTo>
                    <a:pt x="92466" y="3956"/>
                  </a:lnTo>
                  <a:lnTo>
                    <a:pt x="83114" y="1023"/>
                  </a:lnTo>
                  <a:lnTo>
                    <a:pt x="73565" y="0"/>
                  </a:lnTo>
                  <a:lnTo>
                    <a:pt x="64234" y="818"/>
                  </a:lnTo>
                  <a:lnTo>
                    <a:pt x="55332" y="3262"/>
                  </a:lnTo>
                  <a:lnTo>
                    <a:pt x="46880" y="7341"/>
                  </a:lnTo>
                  <a:lnTo>
                    <a:pt x="38817" y="13351"/>
                  </a:lnTo>
                  <a:lnTo>
                    <a:pt x="31063" y="21292"/>
                  </a:lnTo>
                  <a:lnTo>
                    <a:pt x="23701" y="31217"/>
                  </a:lnTo>
                  <a:lnTo>
                    <a:pt x="16976" y="43385"/>
                  </a:lnTo>
                  <a:lnTo>
                    <a:pt x="10978" y="57717"/>
                  </a:lnTo>
                  <a:lnTo>
                    <a:pt x="5967" y="73713"/>
                  </a:lnTo>
                  <a:lnTo>
                    <a:pt x="2431" y="90659"/>
                  </a:lnTo>
                  <a:lnTo>
                    <a:pt x="500" y="108049"/>
                  </a:lnTo>
                  <a:lnTo>
                    <a:pt x="0" y="125452"/>
                  </a:lnTo>
                  <a:lnTo>
                    <a:pt x="645" y="142435"/>
                  </a:lnTo>
                  <a:lnTo>
                    <a:pt x="2155" y="158813"/>
                  </a:lnTo>
                  <a:lnTo>
                    <a:pt x="4454" y="174438"/>
                  </a:lnTo>
                  <a:lnTo>
                    <a:pt x="7666" y="189098"/>
                  </a:lnTo>
                  <a:lnTo>
                    <a:pt x="11792" y="202775"/>
                  </a:lnTo>
                  <a:lnTo>
                    <a:pt x="16866" y="215436"/>
                  </a:lnTo>
                  <a:lnTo>
                    <a:pt x="23029" y="226955"/>
                  </a:lnTo>
                  <a:lnTo>
                    <a:pt x="30247" y="237356"/>
                  </a:lnTo>
                  <a:lnTo>
                    <a:pt x="38196" y="246155"/>
                  </a:lnTo>
                  <a:lnTo>
                    <a:pt x="46371" y="252331"/>
                  </a:lnTo>
                  <a:lnTo>
                    <a:pt x="54458" y="255555"/>
                  </a:lnTo>
                  <a:lnTo>
                    <a:pt x="62345" y="256109"/>
                  </a:lnTo>
                  <a:lnTo>
                    <a:pt x="70020" y="254512"/>
                  </a:lnTo>
                  <a:lnTo>
                    <a:pt x="77511" y="251280"/>
                  </a:lnTo>
                  <a:lnTo>
                    <a:pt x="84694" y="246368"/>
                  </a:lnTo>
                  <a:lnTo>
                    <a:pt x="91299" y="239199"/>
                  </a:lnTo>
                  <a:lnTo>
                    <a:pt x="97225" y="229644"/>
                  </a:lnTo>
                  <a:lnTo>
                    <a:pt x="102527" y="218145"/>
                  </a:lnTo>
                  <a:lnTo>
                    <a:pt x="107324" y="205439"/>
                  </a:lnTo>
                  <a:lnTo>
                    <a:pt x="111737" y="192082"/>
                  </a:lnTo>
                  <a:lnTo>
                    <a:pt x="115871" y="178556"/>
                  </a:lnTo>
                  <a:lnTo>
                    <a:pt x="119808" y="165335"/>
                  </a:lnTo>
                  <a:lnTo>
                    <a:pt x="123594" y="152709"/>
                  </a:lnTo>
                  <a:lnTo>
                    <a:pt x="126747" y="143309"/>
                  </a:lnTo>
                  <a:lnTo>
                    <a:pt x="128871" y="140491"/>
                  </a:lnTo>
                  <a:lnTo>
                    <a:pt x="130621" y="143368"/>
                  </a:lnTo>
                  <a:lnTo>
                    <a:pt x="132656" y="150001"/>
                  </a:lnTo>
                  <a:lnTo>
                    <a:pt x="135471" y="158709"/>
                  </a:lnTo>
                  <a:lnTo>
                    <a:pt x="139214" y="168445"/>
                  </a:lnTo>
                  <a:lnTo>
                    <a:pt x="143809" y="178495"/>
                  </a:lnTo>
                  <a:lnTo>
                    <a:pt x="149091" y="188282"/>
                  </a:lnTo>
                  <a:lnTo>
                    <a:pt x="154896" y="197541"/>
                  </a:lnTo>
                  <a:lnTo>
                    <a:pt x="161356" y="205948"/>
                  </a:lnTo>
                  <a:lnTo>
                    <a:pt x="169842" y="213827"/>
                  </a:lnTo>
                  <a:lnTo>
                    <a:pt x="184451" y="221865"/>
                  </a:lnTo>
                  <a:lnTo>
                    <a:pt x="211942" y="2313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12684" y="2896323"/>
              <a:ext cx="143208" cy="229391"/>
            </a:xfrm>
            <a:custGeom>
              <a:avLst/>
              <a:gdLst/>
              <a:ahLst/>
              <a:cxnLst/>
              <a:rect l="0" t="0" r="0" b="0"/>
              <a:pathLst>
                <a:path w="143208" h="229391">
                  <a:moveTo>
                    <a:pt x="6337" y="115814"/>
                  </a:moveTo>
                  <a:lnTo>
                    <a:pt x="6404" y="127482"/>
                  </a:lnTo>
                  <a:lnTo>
                    <a:pt x="7044" y="137971"/>
                  </a:lnTo>
                  <a:lnTo>
                    <a:pt x="8341" y="148277"/>
                  </a:lnTo>
                  <a:lnTo>
                    <a:pt x="10200" y="158751"/>
                  </a:lnTo>
                  <a:lnTo>
                    <a:pt x="12517" y="169743"/>
                  </a:lnTo>
                  <a:lnTo>
                    <a:pt x="15183" y="181381"/>
                  </a:lnTo>
                  <a:lnTo>
                    <a:pt x="18107" y="193462"/>
                  </a:lnTo>
                  <a:lnTo>
                    <a:pt x="21213" y="205569"/>
                  </a:lnTo>
                  <a:lnTo>
                    <a:pt x="24433" y="217383"/>
                  </a:lnTo>
                  <a:lnTo>
                    <a:pt x="27138" y="226416"/>
                  </a:lnTo>
                  <a:lnTo>
                    <a:pt x="28394" y="229390"/>
                  </a:lnTo>
                  <a:lnTo>
                    <a:pt x="28153" y="226871"/>
                  </a:lnTo>
                  <a:lnTo>
                    <a:pt x="26798" y="220432"/>
                  </a:lnTo>
                  <a:lnTo>
                    <a:pt x="24695" y="211215"/>
                  </a:lnTo>
                  <a:lnTo>
                    <a:pt x="22105" y="199813"/>
                  </a:lnTo>
                  <a:lnTo>
                    <a:pt x="19199" y="186692"/>
                  </a:lnTo>
                  <a:lnTo>
                    <a:pt x="16086" y="172432"/>
                  </a:lnTo>
                  <a:lnTo>
                    <a:pt x="12839" y="157694"/>
                  </a:lnTo>
                  <a:lnTo>
                    <a:pt x="9507" y="142882"/>
                  </a:lnTo>
                  <a:lnTo>
                    <a:pt x="6286" y="128169"/>
                  </a:lnTo>
                  <a:lnTo>
                    <a:pt x="3502" y="113601"/>
                  </a:lnTo>
                  <a:lnTo>
                    <a:pt x="1305" y="99179"/>
                  </a:lnTo>
                  <a:lnTo>
                    <a:pt x="0" y="85204"/>
                  </a:lnTo>
                  <a:lnTo>
                    <a:pt x="107" y="72265"/>
                  </a:lnTo>
                  <a:lnTo>
                    <a:pt x="1779" y="60597"/>
                  </a:lnTo>
                  <a:lnTo>
                    <a:pt x="5022" y="50117"/>
                  </a:lnTo>
                  <a:lnTo>
                    <a:pt x="9865" y="40609"/>
                  </a:lnTo>
                  <a:lnTo>
                    <a:pt x="16169" y="31849"/>
                  </a:lnTo>
                  <a:lnTo>
                    <a:pt x="23993" y="23964"/>
                  </a:lnTo>
                  <a:lnTo>
                    <a:pt x="33672" y="17412"/>
                  </a:lnTo>
                  <a:lnTo>
                    <a:pt x="45214" y="12336"/>
                  </a:lnTo>
                  <a:lnTo>
                    <a:pt x="58202" y="8587"/>
                  </a:lnTo>
                  <a:lnTo>
                    <a:pt x="71982" y="5904"/>
                  </a:lnTo>
                  <a:lnTo>
                    <a:pt x="86082" y="4025"/>
                  </a:lnTo>
                  <a:lnTo>
                    <a:pt x="99664" y="2725"/>
                  </a:lnTo>
                  <a:lnTo>
                    <a:pt x="112774" y="1695"/>
                  </a:lnTo>
                  <a:lnTo>
                    <a:pt x="126557" y="838"/>
                  </a:lnTo>
                  <a:lnTo>
                    <a:pt x="14320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50648" y="2664697"/>
              <a:ext cx="21058" cy="484311"/>
            </a:xfrm>
            <a:custGeom>
              <a:avLst/>
              <a:gdLst/>
              <a:ahLst/>
              <a:cxnLst/>
              <a:rect l="0" t="0" r="0" b="0"/>
              <a:pathLst>
                <a:path w="21058" h="484311">
                  <a:moveTo>
                    <a:pt x="0" y="0"/>
                  </a:moveTo>
                  <a:lnTo>
                    <a:pt x="0" y="8669"/>
                  </a:lnTo>
                  <a:lnTo>
                    <a:pt x="0" y="20843"/>
                  </a:lnTo>
                  <a:lnTo>
                    <a:pt x="0" y="34373"/>
                  </a:lnTo>
                  <a:lnTo>
                    <a:pt x="0" y="48388"/>
                  </a:lnTo>
                  <a:lnTo>
                    <a:pt x="0" y="62721"/>
                  </a:lnTo>
                  <a:lnTo>
                    <a:pt x="0" y="77554"/>
                  </a:lnTo>
                  <a:lnTo>
                    <a:pt x="0" y="92970"/>
                  </a:lnTo>
                  <a:lnTo>
                    <a:pt x="0" y="108763"/>
                  </a:lnTo>
                  <a:lnTo>
                    <a:pt x="0" y="124525"/>
                  </a:lnTo>
                  <a:lnTo>
                    <a:pt x="0" y="140024"/>
                  </a:lnTo>
                  <a:lnTo>
                    <a:pt x="0" y="155366"/>
                  </a:lnTo>
                  <a:lnTo>
                    <a:pt x="0" y="170886"/>
                  </a:lnTo>
                  <a:lnTo>
                    <a:pt x="0" y="186769"/>
                  </a:lnTo>
                  <a:lnTo>
                    <a:pt x="0" y="202877"/>
                  </a:lnTo>
                  <a:lnTo>
                    <a:pt x="0" y="218851"/>
                  </a:lnTo>
                  <a:lnTo>
                    <a:pt x="0" y="234488"/>
                  </a:lnTo>
                  <a:lnTo>
                    <a:pt x="0" y="249752"/>
                  </a:lnTo>
                  <a:lnTo>
                    <a:pt x="0" y="264688"/>
                  </a:lnTo>
                  <a:lnTo>
                    <a:pt x="0" y="279365"/>
                  </a:lnTo>
                  <a:lnTo>
                    <a:pt x="0" y="293849"/>
                  </a:lnTo>
                  <a:lnTo>
                    <a:pt x="0" y="308194"/>
                  </a:lnTo>
                  <a:lnTo>
                    <a:pt x="5" y="322436"/>
                  </a:lnTo>
                  <a:lnTo>
                    <a:pt x="177" y="336443"/>
                  </a:lnTo>
                  <a:lnTo>
                    <a:pt x="826" y="349929"/>
                  </a:lnTo>
                  <a:lnTo>
                    <a:pt x="2079" y="362787"/>
                  </a:lnTo>
                  <a:lnTo>
                    <a:pt x="3904" y="375388"/>
                  </a:lnTo>
                  <a:lnTo>
                    <a:pt x="6201" y="388455"/>
                  </a:lnTo>
                  <a:lnTo>
                    <a:pt x="8852" y="402350"/>
                  </a:lnTo>
                  <a:lnTo>
                    <a:pt x="11609" y="416727"/>
                  </a:lnTo>
                  <a:lnTo>
                    <a:pt x="14364" y="432339"/>
                  </a:lnTo>
                  <a:lnTo>
                    <a:pt x="17356" y="452797"/>
                  </a:lnTo>
                  <a:lnTo>
                    <a:pt x="21057" y="4843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50606" y="2791038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21057"/>
                  </a:moveTo>
                  <a:lnTo>
                    <a:pt x="282929" y="18191"/>
                  </a:lnTo>
                  <a:lnTo>
                    <a:pt x="270520" y="16048"/>
                  </a:lnTo>
                  <a:lnTo>
                    <a:pt x="256328" y="14441"/>
                  </a:lnTo>
                  <a:lnTo>
                    <a:pt x="240448" y="13088"/>
                  </a:lnTo>
                  <a:lnTo>
                    <a:pt x="223155" y="11591"/>
                  </a:lnTo>
                  <a:lnTo>
                    <a:pt x="204765" y="9744"/>
                  </a:lnTo>
                  <a:lnTo>
                    <a:pt x="185566" y="7677"/>
                  </a:lnTo>
                  <a:lnTo>
                    <a:pt x="165787" y="5745"/>
                  </a:lnTo>
                  <a:lnTo>
                    <a:pt x="145601" y="4149"/>
                  </a:lnTo>
                  <a:lnTo>
                    <a:pt x="125134" y="2925"/>
                  </a:lnTo>
                  <a:lnTo>
                    <a:pt x="104475" y="2029"/>
                  </a:lnTo>
                  <a:lnTo>
                    <a:pt x="83713" y="1392"/>
                  </a:lnTo>
                  <a:lnTo>
                    <a:pt x="63800" y="946"/>
                  </a:lnTo>
                  <a:lnTo>
                    <a:pt x="44591" y="591"/>
                  </a:lnTo>
                  <a:lnTo>
                    <a:pt x="24399" y="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66461" y="3001608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4"/>
                  </a:lnTo>
                  <a:lnTo>
                    <a:pt x="1" y="58102"/>
                  </a:lnTo>
                  <a:lnTo>
                    <a:pt x="1" y="73279"/>
                  </a:lnTo>
                  <a:lnTo>
                    <a:pt x="5" y="88332"/>
                  </a:lnTo>
                  <a:lnTo>
                    <a:pt x="206" y="102758"/>
                  </a:lnTo>
                  <a:lnTo>
                    <a:pt x="1108" y="117272"/>
                  </a:lnTo>
                  <a:lnTo>
                    <a:pt x="3907" y="134263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66461" y="2854209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55293" y="2916573"/>
              <a:ext cx="142797" cy="251290"/>
            </a:xfrm>
            <a:custGeom>
              <a:avLst/>
              <a:gdLst/>
              <a:ahLst/>
              <a:cxnLst/>
              <a:rect l="0" t="0" r="0" b="0"/>
              <a:pathLst>
                <a:path w="142797" h="251290">
                  <a:moveTo>
                    <a:pt x="142796" y="63978"/>
                  </a:moveTo>
                  <a:lnTo>
                    <a:pt x="142661" y="52377"/>
                  </a:lnTo>
                  <a:lnTo>
                    <a:pt x="141381" y="42529"/>
                  </a:lnTo>
                  <a:lnTo>
                    <a:pt x="138783" y="33528"/>
                  </a:lnTo>
                  <a:lnTo>
                    <a:pt x="134891" y="25259"/>
                  </a:lnTo>
                  <a:lnTo>
                    <a:pt x="129609" y="17880"/>
                  </a:lnTo>
                  <a:lnTo>
                    <a:pt x="123023" y="11420"/>
                  </a:lnTo>
                  <a:lnTo>
                    <a:pt x="115351" y="6086"/>
                  </a:lnTo>
                  <a:lnTo>
                    <a:pt x="106840" y="2329"/>
                  </a:lnTo>
                  <a:lnTo>
                    <a:pt x="97713" y="256"/>
                  </a:lnTo>
                  <a:lnTo>
                    <a:pt x="88147" y="0"/>
                  </a:lnTo>
                  <a:lnTo>
                    <a:pt x="78274" y="1873"/>
                  </a:lnTo>
                  <a:lnTo>
                    <a:pt x="68193" y="5842"/>
                  </a:lnTo>
                  <a:lnTo>
                    <a:pt x="58137" y="11760"/>
                  </a:lnTo>
                  <a:lnTo>
                    <a:pt x="48457" y="19545"/>
                  </a:lnTo>
                  <a:lnTo>
                    <a:pt x="39322" y="28964"/>
                  </a:lnTo>
                  <a:lnTo>
                    <a:pt x="30882" y="39693"/>
                  </a:lnTo>
                  <a:lnTo>
                    <a:pt x="23359" y="51410"/>
                  </a:lnTo>
                  <a:lnTo>
                    <a:pt x="16784" y="63849"/>
                  </a:lnTo>
                  <a:lnTo>
                    <a:pt x="11199" y="76962"/>
                  </a:lnTo>
                  <a:lnTo>
                    <a:pt x="6738" y="90902"/>
                  </a:lnTo>
                  <a:lnTo>
                    <a:pt x="3370" y="105685"/>
                  </a:lnTo>
                  <a:lnTo>
                    <a:pt x="1089" y="121036"/>
                  </a:lnTo>
                  <a:lnTo>
                    <a:pt x="0" y="136495"/>
                  </a:lnTo>
                  <a:lnTo>
                    <a:pt x="52" y="151778"/>
                  </a:lnTo>
                  <a:lnTo>
                    <a:pt x="1392" y="166634"/>
                  </a:lnTo>
                  <a:lnTo>
                    <a:pt x="4418" y="180763"/>
                  </a:lnTo>
                  <a:lnTo>
                    <a:pt x="9196" y="194076"/>
                  </a:lnTo>
                  <a:lnTo>
                    <a:pt x="15507" y="206490"/>
                  </a:lnTo>
                  <a:lnTo>
                    <a:pt x="23031" y="217842"/>
                  </a:lnTo>
                  <a:lnTo>
                    <a:pt x="31464" y="228135"/>
                  </a:lnTo>
                  <a:lnTo>
                    <a:pt x="40719" y="237031"/>
                  </a:lnTo>
                  <a:lnTo>
                    <a:pt x="50908" y="243805"/>
                  </a:lnTo>
                  <a:lnTo>
                    <a:pt x="62015" y="248248"/>
                  </a:lnTo>
                  <a:lnTo>
                    <a:pt x="73744" y="250604"/>
                  </a:lnTo>
                  <a:lnTo>
                    <a:pt x="85616" y="251289"/>
                  </a:lnTo>
                  <a:lnTo>
                    <a:pt x="97330" y="250717"/>
                  </a:lnTo>
                  <a:lnTo>
                    <a:pt x="108334" y="249197"/>
                  </a:lnTo>
                  <a:lnTo>
                    <a:pt x="118830" y="246680"/>
                  </a:lnTo>
                  <a:lnTo>
                    <a:pt x="129735" y="241834"/>
                  </a:lnTo>
                  <a:lnTo>
                    <a:pt x="142796" y="2324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03373" y="3022665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0" y="43074"/>
                  </a:lnTo>
                  <a:lnTo>
                    <a:pt x="3687" y="58102"/>
                  </a:lnTo>
                  <a:lnTo>
                    <a:pt x="5355" y="73279"/>
                  </a:lnTo>
                  <a:lnTo>
                    <a:pt x="6773" y="88342"/>
                  </a:lnTo>
                  <a:lnTo>
                    <a:pt x="8044" y="103033"/>
                  </a:lnTo>
                  <a:lnTo>
                    <a:pt x="9502" y="117045"/>
                  </a:lnTo>
                  <a:lnTo>
                    <a:pt x="11330" y="130266"/>
                  </a:lnTo>
                  <a:lnTo>
                    <a:pt x="13398" y="142318"/>
                  </a:lnTo>
                  <a:lnTo>
                    <a:pt x="15549" y="153646"/>
                  </a:lnTo>
                  <a:lnTo>
                    <a:pt x="17976" y="165244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82316" y="289632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19186" y="2959790"/>
              <a:ext cx="178936" cy="423970"/>
            </a:xfrm>
            <a:custGeom>
              <a:avLst/>
              <a:gdLst/>
              <a:ahLst/>
              <a:cxnLst/>
              <a:rect l="0" t="0" r="0" b="0"/>
              <a:pathLst>
                <a:path w="178936" h="423970">
                  <a:moveTo>
                    <a:pt x="0" y="126046"/>
                  </a:moveTo>
                  <a:lnTo>
                    <a:pt x="2934" y="140581"/>
                  </a:lnTo>
                  <a:lnTo>
                    <a:pt x="5717" y="153212"/>
                  </a:lnTo>
                  <a:lnTo>
                    <a:pt x="8617" y="165117"/>
                  </a:lnTo>
                  <a:lnTo>
                    <a:pt x="11657" y="176599"/>
                  </a:lnTo>
                  <a:lnTo>
                    <a:pt x="14821" y="187791"/>
                  </a:lnTo>
                  <a:lnTo>
                    <a:pt x="18081" y="198782"/>
                  </a:lnTo>
                  <a:lnTo>
                    <a:pt x="21245" y="209798"/>
                  </a:lnTo>
                  <a:lnTo>
                    <a:pt x="23989" y="221189"/>
                  </a:lnTo>
                  <a:lnTo>
                    <a:pt x="26168" y="233110"/>
                  </a:lnTo>
                  <a:lnTo>
                    <a:pt x="27971" y="245389"/>
                  </a:lnTo>
                  <a:lnTo>
                    <a:pt x="29795" y="257631"/>
                  </a:lnTo>
                  <a:lnTo>
                    <a:pt x="31877" y="269606"/>
                  </a:lnTo>
                  <a:lnTo>
                    <a:pt x="34277" y="281257"/>
                  </a:lnTo>
                  <a:lnTo>
                    <a:pt x="36967" y="292613"/>
                  </a:lnTo>
                  <a:lnTo>
                    <a:pt x="39891" y="303733"/>
                  </a:lnTo>
                  <a:lnTo>
                    <a:pt x="42991" y="314676"/>
                  </a:lnTo>
                  <a:lnTo>
                    <a:pt x="46218" y="325489"/>
                  </a:lnTo>
                  <a:lnTo>
                    <a:pt x="49529" y="336221"/>
                  </a:lnTo>
                  <a:lnTo>
                    <a:pt x="52735" y="347228"/>
                  </a:lnTo>
                  <a:lnTo>
                    <a:pt x="55507" y="359143"/>
                  </a:lnTo>
                  <a:lnTo>
                    <a:pt x="57708" y="372229"/>
                  </a:lnTo>
                  <a:lnTo>
                    <a:pt x="59525" y="386103"/>
                  </a:lnTo>
                  <a:lnTo>
                    <a:pt x="61359" y="399955"/>
                  </a:lnTo>
                  <a:lnTo>
                    <a:pt x="63421" y="413211"/>
                  </a:lnTo>
                  <a:lnTo>
                    <a:pt x="64818" y="422370"/>
                  </a:lnTo>
                  <a:lnTo>
                    <a:pt x="64492" y="423969"/>
                  </a:lnTo>
                  <a:lnTo>
                    <a:pt x="62973" y="420464"/>
                  </a:lnTo>
                  <a:lnTo>
                    <a:pt x="60738" y="413568"/>
                  </a:lnTo>
                  <a:lnTo>
                    <a:pt x="58056" y="403598"/>
                  </a:lnTo>
                  <a:lnTo>
                    <a:pt x="55090" y="390862"/>
                  </a:lnTo>
                  <a:lnTo>
                    <a:pt x="51939" y="376338"/>
                  </a:lnTo>
                  <a:lnTo>
                    <a:pt x="48665" y="361475"/>
                  </a:lnTo>
                  <a:lnTo>
                    <a:pt x="45313" y="347112"/>
                  </a:lnTo>
                  <a:lnTo>
                    <a:pt x="41907" y="332867"/>
                  </a:lnTo>
                  <a:lnTo>
                    <a:pt x="38467" y="317486"/>
                  </a:lnTo>
                  <a:lnTo>
                    <a:pt x="35003" y="300323"/>
                  </a:lnTo>
                  <a:lnTo>
                    <a:pt x="31524" y="281522"/>
                  </a:lnTo>
                  <a:lnTo>
                    <a:pt x="28036" y="261664"/>
                  </a:lnTo>
                  <a:lnTo>
                    <a:pt x="24544" y="241227"/>
                  </a:lnTo>
                  <a:lnTo>
                    <a:pt x="21217" y="220655"/>
                  </a:lnTo>
                  <a:lnTo>
                    <a:pt x="18362" y="200404"/>
                  </a:lnTo>
                  <a:lnTo>
                    <a:pt x="16105" y="180690"/>
                  </a:lnTo>
                  <a:lnTo>
                    <a:pt x="14251" y="161845"/>
                  </a:lnTo>
                  <a:lnTo>
                    <a:pt x="12391" y="144403"/>
                  </a:lnTo>
                  <a:lnTo>
                    <a:pt x="10295" y="128515"/>
                  </a:lnTo>
                  <a:lnTo>
                    <a:pt x="8225" y="113860"/>
                  </a:lnTo>
                  <a:lnTo>
                    <a:pt x="6820" y="99856"/>
                  </a:lnTo>
                  <a:lnTo>
                    <a:pt x="6396" y="86098"/>
                  </a:lnTo>
                  <a:lnTo>
                    <a:pt x="6943" y="72549"/>
                  </a:lnTo>
                  <a:lnTo>
                    <a:pt x="8306" y="59437"/>
                  </a:lnTo>
                  <a:lnTo>
                    <a:pt x="10314" y="46881"/>
                  </a:lnTo>
                  <a:lnTo>
                    <a:pt x="13289" y="35176"/>
                  </a:lnTo>
                  <a:lnTo>
                    <a:pt x="18021" y="24848"/>
                  </a:lnTo>
                  <a:lnTo>
                    <a:pt x="24793" y="16063"/>
                  </a:lnTo>
                  <a:lnTo>
                    <a:pt x="33274" y="8997"/>
                  </a:lnTo>
                  <a:lnTo>
                    <a:pt x="42800" y="3991"/>
                  </a:lnTo>
                  <a:lnTo>
                    <a:pt x="52869" y="1037"/>
                  </a:lnTo>
                  <a:lnTo>
                    <a:pt x="63034" y="0"/>
                  </a:lnTo>
                  <a:lnTo>
                    <a:pt x="72844" y="809"/>
                  </a:lnTo>
                  <a:lnTo>
                    <a:pt x="82106" y="3242"/>
                  </a:lnTo>
                  <a:lnTo>
                    <a:pt x="90984" y="7144"/>
                  </a:lnTo>
                  <a:lnTo>
                    <a:pt x="99873" y="12503"/>
                  </a:lnTo>
                  <a:lnTo>
                    <a:pt x="109007" y="19179"/>
                  </a:lnTo>
                  <a:lnTo>
                    <a:pt x="118451" y="26932"/>
                  </a:lnTo>
                  <a:lnTo>
                    <a:pt x="128178" y="35505"/>
                  </a:lnTo>
                  <a:lnTo>
                    <a:pt x="138123" y="44684"/>
                  </a:lnTo>
                  <a:lnTo>
                    <a:pt x="147904" y="54456"/>
                  </a:lnTo>
                  <a:lnTo>
                    <a:pt x="156859" y="65001"/>
                  </a:lnTo>
                  <a:lnTo>
                    <a:pt x="164683" y="76351"/>
                  </a:lnTo>
                  <a:lnTo>
                    <a:pt x="171086" y="88244"/>
                  </a:lnTo>
                  <a:lnTo>
                    <a:pt x="175638" y="100228"/>
                  </a:lnTo>
                  <a:lnTo>
                    <a:pt x="178280" y="112029"/>
                  </a:lnTo>
                  <a:lnTo>
                    <a:pt x="178935" y="123564"/>
                  </a:lnTo>
                  <a:lnTo>
                    <a:pt x="177339" y="134842"/>
                  </a:lnTo>
                  <a:lnTo>
                    <a:pt x="173563" y="145900"/>
                  </a:lnTo>
                  <a:lnTo>
                    <a:pt x="167946" y="156463"/>
                  </a:lnTo>
                  <a:lnTo>
                    <a:pt x="160897" y="165957"/>
                  </a:lnTo>
                  <a:lnTo>
                    <a:pt x="152784" y="174153"/>
                  </a:lnTo>
                  <a:lnTo>
                    <a:pt x="143747" y="180980"/>
                  </a:lnTo>
                  <a:lnTo>
                    <a:pt x="133705" y="186350"/>
                  </a:lnTo>
                  <a:lnTo>
                    <a:pt x="122701" y="190364"/>
                  </a:lnTo>
                  <a:lnTo>
                    <a:pt x="111108" y="193072"/>
                  </a:lnTo>
                  <a:lnTo>
                    <a:pt x="98209" y="194538"/>
                  </a:lnTo>
                  <a:lnTo>
                    <a:pt x="80636" y="193776"/>
                  </a:lnTo>
                  <a:lnTo>
                    <a:pt x="52643" y="1892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41339" y="2675225"/>
              <a:ext cx="51590" cy="463255"/>
            </a:xfrm>
            <a:custGeom>
              <a:avLst/>
              <a:gdLst/>
              <a:ahLst/>
              <a:cxnLst/>
              <a:rect l="0" t="0" r="0" b="0"/>
              <a:pathLst>
                <a:path w="51590" h="463255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2" y="42517"/>
                  </a:lnTo>
                  <a:lnTo>
                    <a:pt x="834" y="55997"/>
                  </a:lnTo>
                  <a:lnTo>
                    <a:pt x="241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19" y="112097"/>
                  </a:lnTo>
                  <a:lnTo>
                    <a:pt x="2941" y="126191"/>
                  </a:lnTo>
                  <a:lnTo>
                    <a:pt x="4501" y="140273"/>
                  </a:lnTo>
                  <a:lnTo>
                    <a:pt x="5849" y="154343"/>
                  </a:lnTo>
                  <a:lnTo>
                    <a:pt x="7075" y="168404"/>
                  </a:lnTo>
                  <a:lnTo>
                    <a:pt x="8505" y="182459"/>
                  </a:lnTo>
                  <a:lnTo>
                    <a:pt x="10314" y="196513"/>
                  </a:lnTo>
                  <a:lnTo>
                    <a:pt x="12359" y="210731"/>
                  </a:lnTo>
                  <a:lnTo>
                    <a:pt x="14279" y="225423"/>
                  </a:lnTo>
                  <a:lnTo>
                    <a:pt x="15872" y="240708"/>
                  </a:lnTo>
                  <a:lnTo>
                    <a:pt x="17264" y="256229"/>
                  </a:lnTo>
                  <a:lnTo>
                    <a:pt x="18805" y="271268"/>
                  </a:lnTo>
                  <a:lnTo>
                    <a:pt x="20694" y="285462"/>
                  </a:lnTo>
                  <a:lnTo>
                    <a:pt x="22964" y="298940"/>
                  </a:lnTo>
                  <a:lnTo>
                    <a:pt x="25565" y="312138"/>
                  </a:lnTo>
                  <a:lnTo>
                    <a:pt x="28425" y="325357"/>
                  </a:lnTo>
                  <a:lnTo>
                    <a:pt x="31311" y="338880"/>
                  </a:lnTo>
                  <a:lnTo>
                    <a:pt x="33863" y="353038"/>
                  </a:lnTo>
                  <a:lnTo>
                    <a:pt x="35913" y="367933"/>
                  </a:lnTo>
                  <a:lnTo>
                    <a:pt x="37627" y="383176"/>
                  </a:lnTo>
                  <a:lnTo>
                    <a:pt x="39391" y="398022"/>
                  </a:lnTo>
                  <a:lnTo>
                    <a:pt x="41428" y="412063"/>
                  </a:lnTo>
                  <a:lnTo>
                    <a:pt x="43638" y="424803"/>
                  </a:lnTo>
                  <a:lnTo>
                    <a:pt x="45901" y="436732"/>
                  </a:lnTo>
                  <a:lnTo>
                    <a:pt x="48419" y="448896"/>
                  </a:lnTo>
                  <a:lnTo>
                    <a:pt x="5158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45570" y="2986776"/>
              <a:ext cx="252685" cy="252298"/>
            </a:xfrm>
            <a:custGeom>
              <a:avLst/>
              <a:gdLst/>
              <a:ahLst/>
              <a:cxnLst/>
              <a:rect l="0" t="0" r="0" b="0"/>
              <a:pathLst>
                <a:path w="252685" h="252298">
                  <a:moveTo>
                    <a:pt x="0" y="99060"/>
                  </a:moveTo>
                  <a:lnTo>
                    <a:pt x="11735" y="99061"/>
                  </a:lnTo>
                  <a:lnTo>
                    <a:pt x="22864" y="99060"/>
                  </a:lnTo>
                  <a:lnTo>
                    <a:pt x="34462" y="99056"/>
                  </a:lnTo>
                  <a:lnTo>
                    <a:pt x="46624" y="98883"/>
                  </a:lnTo>
                  <a:lnTo>
                    <a:pt x="59283" y="98235"/>
                  </a:lnTo>
                  <a:lnTo>
                    <a:pt x="72335" y="96981"/>
                  </a:lnTo>
                  <a:lnTo>
                    <a:pt x="85514" y="95156"/>
                  </a:lnTo>
                  <a:lnTo>
                    <a:pt x="98431" y="92859"/>
                  </a:lnTo>
                  <a:lnTo>
                    <a:pt x="110884" y="90194"/>
                  </a:lnTo>
                  <a:lnTo>
                    <a:pt x="122532" y="86931"/>
                  </a:lnTo>
                  <a:lnTo>
                    <a:pt x="132829" y="82529"/>
                  </a:lnTo>
                  <a:lnTo>
                    <a:pt x="141595" y="76789"/>
                  </a:lnTo>
                  <a:lnTo>
                    <a:pt x="148652" y="69814"/>
                  </a:lnTo>
                  <a:lnTo>
                    <a:pt x="153651" y="61837"/>
                  </a:lnTo>
                  <a:lnTo>
                    <a:pt x="156602" y="53105"/>
                  </a:lnTo>
                  <a:lnTo>
                    <a:pt x="157636" y="43988"/>
                  </a:lnTo>
                  <a:lnTo>
                    <a:pt x="156826" y="34956"/>
                  </a:lnTo>
                  <a:lnTo>
                    <a:pt x="154383" y="26266"/>
                  </a:lnTo>
                  <a:lnTo>
                    <a:pt x="150135" y="18297"/>
                  </a:lnTo>
                  <a:lnTo>
                    <a:pt x="143478" y="11624"/>
                  </a:lnTo>
                  <a:lnTo>
                    <a:pt x="134304" y="6439"/>
                  </a:lnTo>
                  <a:lnTo>
                    <a:pt x="123247" y="2771"/>
                  </a:lnTo>
                  <a:lnTo>
                    <a:pt x="111376" y="667"/>
                  </a:lnTo>
                  <a:lnTo>
                    <a:pt x="99402" y="0"/>
                  </a:lnTo>
                  <a:lnTo>
                    <a:pt x="87789" y="838"/>
                  </a:lnTo>
                  <a:lnTo>
                    <a:pt x="76925" y="3519"/>
                  </a:lnTo>
                  <a:lnTo>
                    <a:pt x="66921" y="8058"/>
                  </a:lnTo>
                  <a:lnTo>
                    <a:pt x="57696" y="14036"/>
                  </a:lnTo>
                  <a:lnTo>
                    <a:pt x="49098" y="20803"/>
                  </a:lnTo>
                  <a:lnTo>
                    <a:pt x="40978" y="27920"/>
                  </a:lnTo>
                  <a:lnTo>
                    <a:pt x="33368" y="35646"/>
                  </a:lnTo>
                  <a:lnTo>
                    <a:pt x="26475" y="44803"/>
                  </a:lnTo>
                  <a:lnTo>
                    <a:pt x="20364" y="55739"/>
                  </a:lnTo>
                  <a:lnTo>
                    <a:pt x="15276" y="68186"/>
                  </a:lnTo>
                  <a:lnTo>
                    <a:pt x="11689" y="81537"/>
                  </a:lnTo>
                  <a:lnTo>
                    <a:pt x="9724" y="95336"/>
                  </a:lnTo>
                  <a:lnTo>
                    <a:pt x="9202" y="109329"/>
                  </a:lnTo>
                  <a:lnTo>
                    <a:pt x="9832" y="123396"/>
                  </a:lnTo>
                  <a:lnTo>
                    <a:pt x="11331" y="137478"/>
                  </a:lnTo>
                  <a:lnTo>
                    <a:pt x="13623" y="151390"/>
                  </a:lnTo>
                  <a:lnTo>
                    <a:pt x="16831" y="164818"/>
                  </a:lnTo>
                  <a:lnTo>
                    <a:pt x="20954" y="177627"/>
                  </a:lnTo>
                  <a:lnTo>
                    <a:pt x="26027" y="189688"/>
                  </a:lnTo>
                  <a:lnTo>
                    <a:pt x="32187" y="200796"/>
                  </a:lnTo>
                  <a:lnTo>
                    <a:pt x="39409" y="210930"/>
                  </a:lnTo>
                  <a:lnTo>
                    <a:pt x="47531" y="220059"/>
                  </a:lnTo>
                  <a:lnTo>
                    <a:pt x="56353" y="228052"/>
                  </a:lnTo>
                  <a:lnTo>
                    <a:pt x="65699" y="234946"/>
                  </a:lnTo>
                  <a:lnTo>
                    <a:pt x="75583" y="240746"/>
                  </a:lnTo>
                  <a:lnTo>
                    <a:pt x="86203" y="245352"/>
                  </a:lnTo>
                  <a:lnTo>
                    <a:pt x="97607" y="248818"/>
                  </a:lnTo>
                  <a:lnTo>
                    <a:pt x="109707" y="251164"/>
                  </a:lnTo>
                  <a:lnTo>
                    <a:pt x="122362" y="252297"/>
                  </a:lnTo>
                  <a:lnTo>
                    <a:pt x="135431" y="252283"/>
                  </a:lnTo>
                  <a:lnTo>
                    <a:pt x="148801" y="251308"/>
                  </a:lnTo>
                  <a:lnTo>
                    <a:pt x="162383" y="249591"/>
                  </a:lnTo>
                  <a:lnTo>
                    <a:pt x="176102" y="247332"/>
                  </a:lnTo>
                  <a:lnTo>
                    <a:pt x="189691" y="244841"/>
                  </a:lnTo>
                  <a:lnTo>
                    <a:pt x="204230" y="242294"/>
                  </a:lnTo>
                  <a:lnTo>
                    <a:pt x="223230" y="239469"/>
                  </a:lnTo>
                  <a:lnTo>
                    <a:pt x="252684" y="2359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8E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179606" y="98371"/>
            <a:ext cx="3537576" cy="825323"/>
            <a:chOff x="3179606" y="98371"/>
            <a:chExt cx="3537576" cy="825323"/>
          </a:xfrm>
        </p:grpSpPr>
        <p:sp>
          <p:nvSpPr>
            <p:cNvPr id="2" name="Freeform 1"/>
            <p:cNvSpPr/>
            <p:nvPr/>
          </p:nvSpPr>
          <p:spPr>
            <a:xfrm>
              <a:off x="3364506" y="210569"/>
              <a:ext cx="15142" cy="463255"/>
            </a:xfrm>
            <a:custGeom>
              <a:avLst/>
              <a:gdLst/>
              <a:ahLst/>
              <a:cxnLst/>
              <a:rect l="0" t="0" r="0" b="0"/>
              <a:pathLst>
                <a:path w="15142" h="463255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64"/>
                  </a:lnTo>
                  <a:lnTo>
                    <a:pt x="506" y="43050"/>
                  </a:lnTo>
                  <a:lnTo>
                    <a:pt x="1326" y="58474"/>
                  </a:lnTo>
                  <a:lnTo>
                    <a:pt x="2142" y="76092"/>
                  </a:lnTo>
                  <a:lnTo>
                    <a:pt x="2826" y="95086"/>
                  </a:lnTo>
                  <a:lnTo>
                    <a:pt x="3351" y="114122"/>
                  </a:lnTo>
                  <a:lnTo>
                    <a:pt x="3738" y="132432"/>
                  </a:lnTo>
                  <a:lnTo>
                    <a:pt x="4012" y="149804"/>
                  </a:lnTo>
                  <a:lnTo>
                    <a:pt x="4205" y="166310"/>
                  </a:lnTo>
                  <a:lnTo>
                    <a:pt x="4341" y="182115"/>
                  </a:lnTo>
                  <a:lnTo>
                    <a:pt x="4604" y="197391"/>
                  </a:lnTo>
                  <a:lnTo>
                    <a:pt x="5313" y="212284"/>
                  </a:lnTo>
                  <a:lnTo>
                    <a:pt x="6603" y="226906"/>
                  </a:lnTo>
                  <a:lnTo>
                    <a:pt x="8283" y="241341"/>
                  </a:lnTo>
                  <a:lnTo>
                    <a:pt x="9951" y="255647"/>
                  </a:lnTo>
                  <a:lnTo>
                    <a:pt x="11366" y="269870"/>
                  </a:lnTo>
                  <a:lnTo>
                    <a:pt x="12467" y="284202"/>
                  </a:lnTo>
                  <a:lnTo>
                    <a:pt x="13280" y="298970"/>
                  </a:lnTo>
                  <a:lnTo>
                    <a:pt x="13862" y="314329"/>
                  </a:lnTo>
                  <a:lnTo>
                    <a:pt x="14270" y="330748"/>
                  </a:lnTo>
                  <a:lnTo>
                    <a:pt x="14551" y="349051"/>
                  </a:lnTo>
                  <a:lnTo>
                    <a:pt x="14743" y="369485"/>
                  </a:lnTo>
                  <a:lnTo>
                    <a:pt x="14874" y="390631"/>
                  </a:lnTo>
                  <a:lnTo>
                    <a:pt x="14976" y="411774"/>
                  </a:lnTo>
                  <a:lnTo>
                    <a:pt x="15060" y="434774"/>
                  </a:lnTo>
                  <a:lnTo>
                    <a:pt x="15141" y="4632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79606" y="98371"/>
              <a:ext cx="395457" cy="354355"/>
            </a:xfrm>
            <a:custGeom>
              <a:avLst/>
              <a:gdLst/>
              <a:ahLst/>
              <a:cxnLst/>
              <a:rect l="0" t="0" r="0" b="0"/>
              <a:pathLst>
                <a:path w="395457" h="354355">
                  <a:moveTo>
                    <a:pt x="0" y="122727"/>
                  </a:moveTo>
                  <a:lnTo>
                    <a:pt x="201" y="111059"/>
                  </a:lnTo>
                  <a:lnTo>
                    <a:pt x="2122" y="100570"/>
                  </a:lnTo>
                  <a:lnTo>
                    <a:pt x="6007" y="90273"/>
                  </a:lnTo>
                  <a:lnTo>
                    <a:pt x="11413" y="80144"/>
                  </a:lnTo>
                  <a:lnTo>
                    <a:pt x="17714" y="70449"/>
                  </a:lnTo>
                  <a:lnTo>
                    <a:pt x="24469" y="61317"/>
                  </a:lnTo>
                  <a:lnTo>
                    <a:pt x="31761" y="52887"/>
                  </a:lnTo>
                  <a:lnTo>
                    <a:pt x="40082" y="45374"/>
                  </a:lnTo>
                  <a:lnTo>
                    <a:pt x="49634" y="38804"/>
                  </a:lnTo>
                  <a:lnTo>
                    <a:pt x="60166" y="33052"/>
                  </a:lnTo>
                  <a:lnTo>
                    <a:pt x="71159" y="27948"/>
                  </a:lnTo>
                  <a:lnTo>
                    <a:pt x="82269" y="23325"/>
                  </a:lnTo>
                  <a:lnTo>
                    <a:pt x="93662" y="19048"/>
                  </a:lnTo>
                  <a:lnTo>
                    <a:pt x="105901" y="15015"/>
                  </a:lnTo>
                  <a:lnTo>
                    <a:pt x="119243" y="11155"/>
                  </a:lnTo>
                  <a:lnTo>
                    <a:pt x="133475" y="7579"/>
                  </a:lnTo>
                  <a:lnTo>
                    <a:pt x="148106" y="4556"/>
                  </a:lnTo>
                  <a:lnTo>
                    <a:pt x="162803" y="2196"/>
                  </a:lnTo>
                  <a:lnTo>
                    <a:pt x="177418" y="613"/>
                  </a:lnTo>
                  <a:lnTo>
                    <a:pt x="191910" y="0"/>
                  </a:lnTo>
                  <a:lnTo>
                    <a:pt x="206285" y="367"/>
                  </a:lnTo>
                  <a:lnTo>
                    <a:pt x="220565" y="1580"/>
                  </a:lnTo>
                  <a:lnTo>
                    <a:pt x="234772" y="3457"/>
                  </a:lnTo>
                  <a:lnTo>
                    <a:pt x="248923" y="5837"/>
                  </a:lnTo>
                  <a:lnTo>
                    <a:pt x="262869" y="8908"/>
                  </a:lnTo>
                  <a:lnTo>
                    <a:pt x="276313" y="13180"/>
                  </a:lnTo>
                  <a:lnTo>
                    <a:pt x="289129" y="18828"/>
                  </a:lnTo>
                  <a:lnTo>
                    <a:pt x="301194" y="25571"/>
                  </a:lnTo>
                  <a:lnTo>
                    <a:pt x="312304" y="32861"/>
                  </a:lnTo>
                  <a:lnTo>
                    <a:pt x="322444" y="40324"/>
                  </a:lnTo>
                  <a:lnTo>
                    <a:pt x="331745" y="47943"/>
                  </a:lnTo>
                  <a:lnTo>
                    <a:pt x="340387" y="55964"/>
                  </a:lnTo>
                  <a:lnTo>
                    <a:pt x="348534" y="64510"/>
                  </a:lnTo>
                  <a:lnTo>
                    <a:pt x="356160" y="73724"/>
                  </a:lnTo>
                  <a:lnTo>
                    <a:pt x="363063" y="83827"/>
                  </a:lnTo>
                  <a:lnTo>
                    <a:pt x="369190" y="94853"/>
                  </a:lnTo>
                  <a:lnTo>
                    <a:pt x="374626" y="106682"/>
                  </a:lnTo>
                  <a:lnTo>
                    <a:pt x="379512" y="119148"/>
                  </a:lnTo>
                  <a:lnTo>
                    <a:pt x="383980" y="132087"/>
                  </a:lnTo>
                  <a:lnTo>
                    <a:pt x="387982" y="145369"/>
                  </a:lnTo>
                  <a:lnTo>
                    <a:pt x="391298" y="158890"/>
                  </a:lnTo>
                  <a:lnTo>
                    <a:pt x="393853" y="172578"/>
                  </a:lnTo>
                  <a:lnTo>
                    <a:pt x="395399" y="186379"/>
                  </a:lnTo>
                  <a:lnTo>
                    <a:pt x="395456" y="200258"/>
                  </a:lnTo>
                  <a:lnTo>
                    <a:pt x="393892" y="214185"/>
                  </a:lnTo>
                  <a:lnTo>
                    <a:pt x="390722" y="227979"/>
                  </a:lnTo>
                  <a:lnTo>
                    <a:pt x="385928" y="241320"/>
                  </a:lnTo>
                  <a:lnTo>
                    <a:pt x="379667" y="254069"/>
                  </a:lnTo>
                  <a:lnTo>
                    <a:pt x="372209" y="266087"/>
                  </a:lnTo>
                  <a:lnTo>
                    <a:pt x="363842" y="277166"/>
                  </a:lnTo>
                  <a:lnTo>
                    <a:pt x="354811" y="287285"/>
                  </a:lnTo>
                  <a:lnTo>
                    <a:pt x="345308" y="296573"/>
                  </a:lnTo>
                  <a:lnTo>
                    <a:pt x="335477" y="305206"/>
                  </a:lnTo>
                  <a:lnTo>
                    <a:pt x="325420" y="313346"/>
                  </a:lnTo>
                  <a:lnTo>
                    <a:pt x="315210" y="320968"/>
                  </a:lnTo>
                  <a:lnTo>
                    <a:pt x="304894" y="327868"/>
                  </a:lnTo>
                  <a:lnTo>
                    <a:pt x="294513" y="333988"/>
                  </a:lnTo>
                  <a:lnTo>
                    <a:pt x="284159" y="339267"/>
                  </a:lnTo>
                  <a:lnTo>
                    <a:pt x="272756" y="344079"/>
                  </a:lnTo>
                  <a:lnTo>
                    <a:pt x="257067" y="348848"/>
                  </a:lnTo>
                  <a:lnTo>
                    <a:pt x="231627" y="3543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07550" y="452725"/>
              <a:ext cx="145839" cy="213743"/>
            </a:xfrm>
            <a:custGeom>
              <a:avLst/>
              <a:gdLst/>
              <a:ahLst/>
              <a:cxnLst/>
              <a:rect l="0" t="0" r="0" b="0"/>
              <a:pathLst>
                <a:path w="145839" h="213743">
                  <a:moveTo>
                    <a:pt x="19496" y="94756"/>
                  </a:moveTo>
                  <a:lnTo>
                    <a:pt x="16697" y="106425"/>
                  </a:lnTo>
                  <a:lnTo>
                    <a:pt x="15195" y="116913"/>
                  </a:lnTo>
                  <a:lnTo>
                    <a:pt x="14888" y="127220"/>
                  </a:lnTo>
                  <a:lnTo>
                    <a:pt x="15567" y="137694"/>
                  </a:lnTo>
                  <a:lnTo>
                    <a:pt x="17036" y="148686"/>
                  </a:lnTo>
                  <a:lnTo>
                    <a:pt x="19100" y="160329"/>
                  </a:lnTo>
                  <a:lnTo>
                    <a:pt x="21436" y="172582"/>
                  </a:lnTo>
                  <a:lnTo>
                    <a:pt x="23611" y="185337"/>
                  </a:lnTo>
                  <a:lnTo>
                    <a:pt x="25370" y="198402"/>
                  </a:lnTo>
                  <a:lnTo>
                    <a:pt x="25655" y="209154"/>
                  </a:lnTo>
                  <a:lnTo>
                    <a:pt x="23818" y="213742"/>
                  </a:lnTo>
                  <a:lnTo>
                    <a:pt x="21140" y="212210"/>
                  </a:lnTo>
                  <a:lnTo>
                    <a:pt x="18174" y="206423"/>
                  </a:lnTo>
                  <a:lnTo>
                    <a:pt x="15055" y="198219"/>
                  </a:lnTo>
                  <a:lnTo>
                    <a:pt x="11834" y="188773"/>
                  </a:lnTo>
                  <a:lnTo>
                    <a:pt x="8700" y="178556"/>
                  </a:lnTo>
                  <a:lnTo>
                    <a:pt x="5980" y="167581"/>
                  </a:lnTo>
                  <a:lnTo>
                    <a:pt x="3822" y="155874"/>
                  </a:lnTo>
                  <a:lnTo>
                    <a:pt x="2205" y="143540"/>
                  </a:lnTo>
                  <a:lnTo>
                    <a:pt x="1038" y="130714"/>
                  </a:lnTo>
                  <a:lnTo>
                    <a:pt x="224" y="117531"/>
                  </a:lnTo>
                  <a:lnTo>
                    <a:pt x="0" y="104421"/>
                  </a:lnTo>
                  <a:lnTo>
                    <a:pt x="905" y="92077"/>
                  </a:lnTo>
                  <a:lnTo>
                    <a:pt x="3150" y="80819"/>
                  </a:lnTo>
                  <a:lnTo>
                    <a:pt x="6793" y="70787"/>
                  </a:lnTo>
                  <a:lnTo>
                    <a:pt x="11914" y="62113"/>
                  </a:lnTo>
                  <a:lnTo>
                    <a:pt x="18402" y="54718"/>
                  </a:lnTo>
                  <a:lnTo>
                    <a:pt x="26182" y="48224"/>
                  </a:lnTo>
                  <a:lnTo>
                    <a:pt x="35300" y="42080"/>
                  </a:lnTo>
                  <a:lnTo>
                    <a:pt x="45647" y="35942"/>
                  </a:lnTo>
                  <a:lnTo>
                    <a:pt x="56849" y="29833"/>
                  </a:lnTo>
                  <a:lnTo>
                    <a:pt x="68359" y="24030"/>
                  </a:lnTo>
                  <a:lnTo>
                    <a:pt x="79834" y="18686"/>
                  </a:lnTo>
                  <a:lnTo>
                    <a:pt x="91076" y="13947"/>
                  </a:lnTo>
                  <a:lnTo>
                    <a:pt x="103243" y="9563"/>
                  </a:lnTo>
                  <a:lnTo>
                    <a:pt x="119637" y="5153"/>
                  </a:lnTo>
                  <a:lnTo>
                    <a:pt x="14583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47744" y="488818"/>
              <a:ext cx="182856" cy="197570"/>
            </a:xfrm>
            <a:custGeom>
              <a:avLst/>
              <a:gdLst/>
              <a:ahLst/>
              <a:cxnLst/>
              <a:rect l="0" t="0" r="0" b="0"/>
              <a:pathLst>
                <a:path w="182856" h="197570">
                  <a:moveTo>
                    <a:pt x="16173" y="69192"/>
                  </a:moveTo>
                  <a:lnTo>
                    <a:pt x="25040" y="74925"/>
                  </a:lnTo>
                  <a:lnTo>
                    <a:pt x="34028" y="79210"/>
                  </a:lnTo>
                  <a:lnTo>
                    <a:pt x="44023" y="82416"/>
                  </a:lnTo>
                  <a:lnTo>
                    <a:pt x="55004" y="84777"/>
                  </a:lnTo>
                  <a:lnTo>
                    <a:pt x="66816" y="86474"/>
                  </a:lnTo>
                  <a:lnTo>
                    <a:pt x="79269" y="87664"/>
                  </a:lnTo>
                  <a:lnTo>
                    <a:pt x="92034" y="88320"/>
                  </a:lnTo>
                  <a:lnTo>
                    <a:pt x="104667" y="88240"/>
                  </a:lnTo>
                  <a:lnTo>
                    <a:pt x="116931" y="87369"/>
                  </a:lnTo>
                  <a:lnTo>
                    <a:pt x="128620" y="85632"/>
                  </a:lnTo>
                  <a:lnTo>
                    <a:pt x="139478" y="82864"/>
                  </a:lnTo>
                  <a:lnTo>
                    <a:pt x="149443" y="79069"/>
                  </a:lnTo>
                  <a:lnTo>
                    <a:pt x="158458" y="74231"/>
                  </a:lnTo>
                  <a:lnTo>
                    <a:pt x="166375" y="68235"/>
                  </a:lnTo>
                  <a:lnTo>
                    <a:pt x="173209" y="61132"/>
                  </a:lnTo>
                  <a:lnTo>
                    <a:pt x="178630" y="53262"/>
                  </a:lnTo>
                  <a:lnTo>
                    <a:pt x="181916" y="45141"/>
                  </a:lnTo>
                  <a:lnTo>
                    <a:pt x="182855" y="37094"/>
                  </a:lnTo>
                  <a:lnTo>
                    <a:pt x="181367" y="29405"/>
                  </a:lnTo>
                  <a:lnTo>
                    <a:pt x="177252" y="22394"/>
                  </a:lnTo>
                  <a:lnTo>
                    <a:pt x="170664" y="16168"/>
                  </a:lnTo>
                  <a:lnTo>
                    <a:pt x="161851" y="10817"/>
                  </a:lnTo>
                  <a:lnTo>
                    <a:pt x="150978" y="6514"/>
                  </a:lnTo>
                  <a:lnTo>
                    <a:pt x="138345" y="3252"/>
                  </a:lnTo>
                  <a:lnTo>
                    <a:pt x="124646" y="1042"/>
                  </a:lnTo>
                  <a:lnTo>
                    <a:pt x="110846" y="0"/>
                  </a:lnTo>
                  <a:lnTo>
                    <a:pt x="97497" y="84"/>
                  </a:lnTo>
                  <a:lnTo>
                    <a:pt x="84757" y="1445"/>
                  </a:lnTo>
                  <a:lnTo>
                    <a:pt x="72588" y="4486"/>
                  </a:lnTo>
                  <a:lnTo>
                    <a:pt x="60891" y="9274"/>
                  </a:lnTo>
                  <a:lnTo>
                    <a:pt x="49883" y="15591"/>
                  </a:lnTo>
                  <a:lnTo>
                    <a:pt x="40080" y="23118"/>
                  </a:lnTo>
                  <a:lnTo>
                    <a:pt x="31669" y="31555"/>
                  </a:lnTo>
                  <a:lnTo>
                    <a:pt x="24526" y="40811"/>
                  </a:lnTo>
                  <a:lnTo>
                    <a:pt x="18411" y="51002"/>
                  </a:lnTo>
                  <a:lnTo>
                    <a:pt x="13079" y="62114"/>
                  </a:lnTo>
                  <a:lnTo>
                    <a:pt x="8479" y="74016"/>
                  </a:lnTo>
                  <a:lnTo>
                    <a:pt x="4753" y="86537"/>
                  </a:lnTo>
                  <a:lnTo>
                    <a:pt x="1919" y="99513"/>
                  </a:lnTo>
                  <a:lnTo>
                    <a:pt x="184" y="112651"/>
                  </a:lnTo>
                  <a:lnTo>
                    <a:pt x="0" y="125544"/>
                  </a:lnTo>
                  <a:lnTo>
                    <a:pt x="1483" y="137983"/>
                  </a:lnTo>
                  <a:lnTo>
                    <a:pt x="4768" y="149623"/>
                  </a:lnTo>
                  <a:lnTo>
                    <a:pt x="10172" y="159915"/>
                  </a:lnTo>
                  <a:lnTo>
                    <a:pt x="17662" y="168688"/>
                  </a:lnTo>
                  <a:lnTo>
                    <a:pt x="26927" y="176088"/>
                  </a:lnTo>
                  <a:lnTo>
                    <a:pt x="37580" y="182382"/>
                  </a:lnTo>
                  <a:lnTo>
                    <a:pt x="49255" y="187834"/>
                  </a:lnTo>
                  <a:lnTo>
                    <a:pt x="61499" y="192346"/>
                  </a:lnTo>
                  <a:lnTo>
                    <a:pt x="73783" y="195481"/>
                  </a:lnTo>
                  <a:lnTo>
                    <a:pt x="85822" y="197115"/>
                  </a:lnTo>
                  <a:lnTo>
                    <a:pt x="97702" y="197569"/>
                  </a:lnTo>
                  <a:lnTo>
                    <a:pt x="109752" y="197418"/>
                  </a:lnTo>
                  <a:lnTo>
                    <a:pt x="122141" y="197060"/>
                  </a:lnTo>
                  <a:lnTo>
                    <a:pt x="134288" y="196685"/>
                  </a:lnTo>
                  <a:lnTo>
                    <a:pt x="146140" y="196327"/>
                  </a:lnTo>
                  <a:lnTo>
                    <a:pt x="158743" y="195961"/>
                  </a:lnTo>
                  <a:lnTo>
                    <a:pt x="174100" y="19553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65952" y="452725"/>
              <a:ext cx="180442" cy="223120"/>
            </a:xfrm>
            <a:custGeom>
              <a:avLst/>
              <a:gdLst/>
              <a:ahLst/>
              <a:cxnLst/>
              <a:rect l="0" t="0" r="0" b="0"/>
              <a:pathLst>
                <a:path w="180442" h="223120">
                  <a:moveTo>
                    <a:pt x="145405" y="0"/>
                  </a:moveTo>
                  <a:lnTo>
                    <a:pt x="133670" y="0"/>
                  </a:lnTo>
                  <a:lnTo>
                    <a:pt x="122542" y="0"/>
                  </a:lnTo>
                  <a:lnTo>
                    <a:pt x="110947" y="5"/>
                  </a:lnTo>
                  <a:lnTo>
                    <a:pt x="98959" y="177"/>
                  </a:lnTo>
                  <a:lnTo>
                    <a:pt x="86947" y="826"/>
                  </a:lnTo>
                  <a:lnTo>
                    <a:pt x="75149" y="2083"/>
                  </a:lnTo>
                  <a:lnTo>
                    <a:pt x="63796" y="4082"/>
                  </a:lnTo>
                  <a:lnTo>
                    <a:pt x="53175" y="7027"/>
                  </a:lnTo>
                  <a:lnTo>
                    <a:pt x="43369" y="10936"/>
                  </a:lnTo>
                  <a:lnTo>
                    <a:pt x="34294" y="15680"/>
                  </a:lnTo>
                  <a:lnTo>
                    <a:pt x="25805" y="21081"/>
                  </a:lnTo>
                  <a:lnTo>
                    <a:pt x="17771" y="26975"/>
                  </a:lnTo>
                  <a:lnTo>
                    <a:pt x="10559" y="33390"/>
                  </a:lnTo>
                  <a:lnTo>
                    <a:pt x="4999" y="40527"/>
                  </a:lnTo>
                  <a:lnTo>
                    <a:pt x="1420" y="48430"/>
                  </a:lnTo>
                  <a:lnTo>
                    <a:pt x="0" y="56686"/>
                  </a:lnTo>
                  <a:lnTo>
                    <a:pt x="1017" y="64542"/>
                  </a:lnTo>
                  <a:lnTo>
                    <a:pt x="4372" y="71592"/>
                  </a:lnTo>
                  <a:lnTo>
                    <a:pt x="9691" y="77459"/>
                  </a:lnTo>
                  <a:lnTo>
                    <a:pt x="16534" y="81644"/>
                  </a:lnTo>
                  <a:lnTo>
                    <a:pt x="24503" y="84050"/>
                  </a:lnTo>
                  <a:lnTo>
                    <a:pt x="33444" y="85055"/>
                  </a:lnTo>
                  <a:lnTo>
                    <a:pt x="43421" y="85290"/>
                  </a:lnTo>
                  <a:lnTo>
                    <a:pt x="54390" y="85202"/>
                  </a:lnTo>
                  <a:lnTo>
                    <a:pt x="66196" y="85183"/>
                  </a:lnTo>
                  <a:lnTo>
                    <a:pt x="78652" y="85637"/>
                  </a:lnTo>
                  <a:lnTo>
                    <a:pt x="91585" y="86732"/>
                  </a:lnTo>
                  <a:lnTo>
                    <a:pt x="104694" y="88606"/>
                  </a:lnTo>
                  <a:lnTo>
                    <a:pt x="117568" y="91460"/>
                  </a:lnTo>
                  <a:lnTo>
                    <a:pt x="129994" y="95309"/>
                  </a:lnTo>
                  <a:lnTo>
                    <a:pt x="141625" y="100181"/>
                  </a:lnTo>
                  <a:lnTo>
                    <a:pt x="151912" y="106199"/>
                  </a:lnTo>
                  <a:lnTo>
                    <a:pt x="160676" y="113326"/>
                  </a:lnTo>
                  <a:lnTo>
                    <a:pt x="167901" y="121552"/>
                  </a:lnTo>
                  <a:lnTo>
                    <a:pt x="173545" y="130975"/>
                  </a:lnTo>
                  <a:lnTo>
                    <a:pt x="177738" y="141528"/>
                  </a:lnTo>
                  <a:lnTo>
                    <a:pt x="180251" y="152698"/>
                  </a:lnTo>
                  <a:lnTo>
                    <a:pt x="180441" y="163656"/>
                  </a:lnTo>
                  <a:lnTo>
                    <a:pt x="178160" y="173942"/>
                  </a:lnTo>
                  <a:lnTo>
                    <a:pt x="173697" y="183304"/>
                  </a:lnTo>
                  <a:lnTo>
                    <a:pt x="167497" y="191520"/>
                  </a:lnTo>
                  <a:lnTo>
                    <a:pt x="159991" y="198600"/>
                  </a:lnTo>
                  <a:lnTo>
                    <a:pt x="151377" y="204711"/>
                  </a:lnTo>
                  <a:lnTo>
                    <a:pt x="141627" y="210065"/>
                  </a:lnTo>
                  <a:lnTo>
                    <a:pt x="130817" y="214850"/>
                  </a:lnTo>
                  <a:lnTo>
                    <a:pt x="119290" y="218898"/>
                  </a:lnTo>
                  <a:lnTo>
                    <a:pt x="107553" y="221713"/>
                  </a:lnTo>
                  <a:lnTo>
                    <a:pt x="95917" y="223119"/>
                  </a:lnTo>
                  <a:lnTo>
                    <a:pt x="84493" y="223080"/>
                  </a:lnTo>
                  <a:lnTo>
                    <a:pt x="73289" y="221534"/>
                  </a:lnTo>
                  <a:lnTo>
                    <a:pt x="62284" y="218611"/>
                  </a:lnTo>
                  <a:lnTo>
                    <a:pt x="51892" y="214869"/>
                  </a:lnTo>
                  <a:lnTo>
                    <a:pt x="41939" y="210822"/>
                  </a:lnTo>
                  <a:lnTo>
                    <a:pt x="31551" y="206120"/>
                  </a:lnTo>
                  <a:lnTo>
                    <a:pt x="19063" y="2000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74528" y="502362"/>
              <a:ext cx="157928" cy="175968"/>
            </a:xfrm>
            <a:custGeom>
              <a:avLst/>
              <a:gdLst/>
              <a:ahLst/>
              <a:cxnLst/>
              <a:rect l="0" t="0" r="0" b="0"/>
              <a:pathLst>
                <a:path w="157928" h="175968">
                  <a:moveTo>
                    <a:pt x="0" y="76705"/>
                  </a:moveTo>
                  <a:lnTo>
                    <a:pt x="11736" y="76705"/>
                  </a:lnTo>
                  <a:lnTo>
                    <a:pt x="22864" y="76705"/>
                  </a:lnTo>
                  <a:lnTo>
                    <a:pt x="34458" y="76700"/>
                  </a:lnTo>
                  <a:lnTo>
                    <a:pt x="46446" y="76528"/>
                  </a:lnTo>
                  <a:lnTo>
                    <a:pt x="58458" y="75879"/>
                  </a:lnTo>
                  <a:lnTo>
                    <a:pt x="70261" y="74621"/>
                  </a:lnTo>
                  <a:lnTo>
                    <a:pt x="81787" y="72623"/>
                  </a:lnTo>
                  <a:lnTo>
                    <a:pt x="93056" y="69678"/>
                  </a:lnTo>
                  <a:lnTo>
                    <a:pt x="104106" y="65764"/>
                  </a:lnTo>
                  <a:lnTo>
                    <a:pt x="114661" y="60848"/>
                  </a:lnTo>
                  <a:lnTo>
                    <a:pt x="124150" y="54798"/>
                  </a:lnTo>
                  <a:lnTo>
                    <a:pt x="132334" y="47660"/>
                  </a:lnTo>
                  <a:lnTo>
                    <a:pt x="138812" y="39765"/>
                  </a:lnTo>
                  <a:lnTo>
                    <a:pt x="142883" y="31629"/>
                  </a:lnTo>
                  <a:lnTo>
                    <a:pt x="144385" y="23576"/>
                  </a:lnTo>
                  <a:lnTo>
                    <a:pt x="143292" y="16052"/>
                  </a:lnTo>
                  <a:lnTo>
                    <a:pt x="139450" y="9685"/>
                  </a:lnTo>
                  <a:lnTo>
                    <a:pt x="133057" y="4713"/>
                  </a:lnTo>
                  <a:lnTo>
                    <a:pt x="124716" y="1360"/>
                  </a:lnTo>
                  <a:lnTo>
                    <a:pt x="115225" y="0"/>
                  </a:lnTo>
                  <a:lnTo>
                    <a:pt x="105147" y="646"/>
                  </a:lnTo>
                  <a:lnTo>
                    <a:pt x="94793" y="3179"/>
                  </a:lnTo>
                  <a:lnTo>
                    <a:pt x="84315" y="7538"/>
                  </a:lnTo>
                  <a:lnTo>
                    <a:pt x="73799" y="13503"/>
                  </a:lnTo>
                  <a:lnTo>
                    <a:pt x="63601" y="20759"/>
                  </a:lnTo>
                  <a:lnTo>
                    <a:pt x="54351" y="28992"/>
                  </a:lnTo>
                  <a:lnTo>
                    <a:pt x="46314" y="37932"/>
                  </a:lnTo>
                  <a:lnTo>
                    <a:pt x="39424" y="47374"/>
                  </a:lnTo>
                  <a:lnTo>
                    <a:pt x="33480" y="57165"/>
                  </a:lnTo>
                  <a:lnTo>
                    <a:pt x="28266" y="67194"/>
                  </a:lnTo>
                  <a:lnTo>
                    <a:pt x="23915" y="77387"/>
                  </a:lnTo>
                  <a:lnTo>
                    <a:pt x="20889" y="87690"/>
                  </a:lnTo>
                  <a:lnTo>
                    <a:pt x="19338" y="98067"/>
                  </a:lnTo>
                  <a:lnTo>
                    <a:pt x="19278" y="108494"/>
                  </a:lnTo>
                  <a:lnTo>
                    <a:pt x="20758" y="118955"/>
                  </a:lnTo>
                  <a:lnTo>
                    <a:pt x="23650" y="129429"/>
                  </a:lnTo>
                  <a:lnTo>
                    <a:pt x="27861" y="139582"/>
                  </a:lnTo>
                  <a:lnTo>
                    <a:pt x="33430" y="148793"/>
                  </a:lnTo>
                  <a:lnTo>
                    <a:pt x="40251" y="156797"/>
                  </a:lnTo>
                  <a:lnTo>
                    <a:pt x="48271" y="163493"/>
                  </a:lnTo>
                  <a:lnTo>
                    <a:pt x="57556" y="168774"/>
                  </a:lnTo>
                  <a:lnTo>
                    <a:pt x="68016" y="172724"/>
                  </a:lnTo>
                  <a:lnTo>
                    <a:pt x="79125" y="175242"/>
                  </a:lnTo>
                  <a:lnTo>
                    <a:pt x="90040" y="175967"/>
                  </a:lnTo>
                  <a:lnTo>
                    <a:pt x="100304" y="174868"/>
                  </a:lnTo>
                  <a:lnTo>
                    <a:pt x="109908" y="172308"/>
                  </a:lnTo>
                  <a:lnTo>
                    <a:pt x="120268" y="168515"/>
                  </a:lnTo>
                  <a:lnTo>
                    <a:pt x="134523" y="162037"/>
                  </a:lnTo>
                  <a:lnTo>
                    <a:pt x="157927" y="15040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74570" y="504688"/>
              <a:ext cx="157928" cy="190193"/>
            </a:xfrm>
            <a:custGeom>
              <a:avLst/>
              <a:gdLst/>
              <a:ahLst/>
              <a:cxnLst/>
              <a:rect l="0" t="0" r="0" b="0"/>
              <a:pathLst>
                <a:path w="157928" h="190193">
                  <a:moveTo>
                    <a:pt x="0" y="63850"/>
                  </a:moveTo>
                  <a:lnTo>
                    <a:pt x="67" y="75653"/>
                  </a:lnTo>
                  <a:lnTo>
                    <a:pt x="707" y="87422"/>
                  </a:lnTo>
                  <a:lnTo>
                    <a:pt x="2003" y="100307"/>
                  </a:lnTo>
                  <a:lnTo>
                    <a:pt x="3863" y="113983"/>
                  </a:lnTo>
                  <a:lnTo>
                    <a:pt x="6179" y="127663"/>
                  </a:lnTo>
                  <a:lnTo>
                    <a:pt x="8825" y="140773"/>
                  </a:lnTo>
                  <a:lnTo>
                    <a:pt x="10970" y="149477"/>
                  </a:lnTo>
                  <a:lnTo>
                    <a:pt x="11812" y="149690"/>
                  </a:lnTo>
                  <a:lnTo>
                    <a:pt x="11905" y="143638"/>
                  </a:lnTo>
                  <a:lnTo>
                    <a:pt x="11879" y="133749"/>
                  </a:lnTo>
                  <a:lnTo>
                    <a:pt x="12264" y="121760"/>
                  </a:lnTo>
                  <a:lnTo>
                    <a:pt x="13278" y="108705"/>
                  </a:lnTo>
                  <a:lnTo>
                    <a:pt x="14911" y="95294"/>
                  </a:lnTo>
                  <a:lnTo>
                    <a:pt x="17063" y="82108"/>
                  </a:lnTo>
                  <a:lnTo>
                    <a:pt x="19616" y="69410"/>
                  </a:lnTo>
                  <a:lnTo>
                    <a:pt x="22461" y="57230"/>
                  </a:lnTo>
                  <a:lnTo>
                    <a:pt x="25515" y="45499"/>
                  </a:lnTo>
                  <a:lnTo>
                    <a:pt x="28732" y="34132"/>
                  </a:lnTo>
                  <a:lnTo>
                    <a:pt x="32724" y="23528"/>
                  </a:lnTo>
                  <a:lnTo>
                    <a:pt x="38685" y="14537"/>
                  </a:lnTo>
                  <a:lnTo>
                    <a:pt x="47098" y="7499"/>
                  </a:lnTo>
                  <a:lnTo>
                    <a:pt x="57328" y="2605"/>
                  </a:lnTo>
                  <a:lnTo>
                    <a:pt x="68036" y="135"/>
                  </a:lnTo>
                  <a:lnTo>
                    <a:pt x="78381" y="0"/>
                  </a:lnTo>
                  <a:lnTo>
                    <a:pt x="88068" y="1994"/>
                  </a:lnTo>
                  <a:lnTo>
                    <a:pt x="97093" y="5981"/>
                  </a:lnTo>
                  <a:lnTo>
                    <a:pt x="105558" y="11699"/>
                  </a:lnTo>
                  <a:lnTo>
                    <a:pt x="113427" y="18958"/>
                  </a:lnTo>
                  <a:lnTo>
                    <a:pt x="120507" y="27724"/>
                  </a:lnTo>
                  <a:lnTo>
                    <a:pt x="126759" y="37837"/>
                  </a:lnTo>
                  <a:lnTo>
                    <a:pt x="132284" y="48880"/>
                  </a:lnTo>
                  <a:lnTo>
                    <a:pt x="137230" y="60284"/>
                  </a:lnTo>
                  <a:lnTo>
                    <a:pt x="141740" y="71697"/>
                  </a:lnTo>
                  <a:lnTo>
                    <a:pt x="145769" y="83140"/>
                  </a:lnTo>
                  <a:lnTo>
                    <a:pt x="149103" y="94889"/>
                  </a:lnTo>
                  <a:lnTo>
                    <a:pt x="151681" y="107086"/>
                  </a:lnTo>
                  <a:lnTo>
                    <a:pt x="153586" y="119699"/>
                  </a:lnTo>
                  <a:lnTo>
                    <a:pt x="155153" y="134146"/>
                  </a:lnTo>
                  <a:lnTo>
                    <a:pt x="156522" y="155054"/>
                  </a:lnTo>
                  <a:lnTo>
                    <a:pt x="157927" y="19019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37782" y="210569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75"/>
                  </a:lnTo>
                  <a:lnTo>
                    <a:pt x="3728" y="101423"/>
                  </a:lnTo>
                  <a:lnTo>
                    <a:pt x="5375" y="116610"/>
                  </a:lnTo>
                  <a:lnTo>
                    <a:pt x="6778" y="131484"/>
                  </a:lnTo>
                  <a:lnTo>
                    <a:pt x="7871" y="146114"/>
                  </a:lnTo>
                  <a:lnTo>
                    <a:pt x="8679" y="160564"/>
                  </a:lnTo>
                  <a:lnTo>
                    <a:pt x="9257" y="174885"/>
                  </a:lnTo>
                  <a:lnTo>
                    <a:pt x="9662" y="189116"/>
                  </a:lnTo>
                  <a:lnTo>
                    <a:pt x="9942" y="203284"/>
                  </a:lnTo>
                  <a:lnTo>
                    <a:pt x="10133" y="217410"/>
                  </a:lnTo>
                  <a:lnTo>
                    <a:pt x="10263" y="231507"/>
                  </a:lnTo>
                  <a:lnTo>
                    <a:pt x="10350" y="245585"/>
                  </a:lnTo>
                  <a:lnTo>
                    <a:pt x="10414" y="259659"/>
                  </a:lnTo>
                  <a:lnTo>
                    <a:pt x="10626" y="274060"/>
                  </a:lnTo>
                  <a:lnTo>
                    <a:pt x="11301" y="289407"/>
                  </a:lnTo>
                  <a:lnTo>
                    <a:pt x="12568" y="305959"/>
                  </a:lnTo>
                  <a:lnTo>
                    <a:pt x="14232" y="323654"/>
                  </a:lnTo>
                  <a:lnTo>
                    <a:pt x="15888" y="342288"/>
                  </a:lnTo>
                  <a:lnTo>
                    <a:pt x="17296" y="361632"/>
                  </a:lnTo>
                  <a:lnTo>
                    <a:pt x="18392" y="381162"/>
                  </a:lnTo>
                  <a:lnTo>
                    <a:pt x="19203" y="400113"/>
                  </a:lnTo>
                  <a:lnTo>
                    <a:pt x="19782" y="418105"/>
                  </a:lnTo>
                  <a:lnTo>
                    <a:pt x="20189" y="434906"/>
                  </a:lnTo>
                  <a:lnTo>
                    <a:pt x="20514" y="452113"/>
                  </a:lnTo>
                  <a:lnTo>
                    <a:pt x="20787" y="473469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48269" y="402758"/>
              <a:ext cx="326385" cy="7854"/>
            </a:xfrm>
            <a:custGeom>
              <a:avLst/>
              <a:gdLst/>
              <a:ahLst/>
              <a:cxnLst/>
              <a:rect l="0" t="0" r="0" b="0"/>
              <a:pathLst>
                <a:path w="326385" h="7854">
                  <a:moveTo>
                    <a:pt x="326384" y="7853"/>
                  </a:moveTo>
                  <a:lnTo>
                    <a:pt x="314649" y="7853"/>
                  </a:lnTo>
                  <a:lnTo>
                    <a:pt x="303519" y="7853"/>
                  </a:lnTo>
                  <a:lnTo>
                    <a:pt x="291916" y="7853"/>
                  </a:lnTo>
                  <a:lnTo>
                    <a:pt x="279582" y="7853"/>
                  </a:lnTo>
                  <a:lnTo>
                    <a:pt x="266274" y="7853"/>
                  </a:lnTo>
                  <a:lnTo>
                    <a:pt x="251974" y="7848"/>
                  </a:lnTo>
                  <a:lnTo>
                    <a:pt x="237142" y="7676"/>
                  </a:lnTo>
                  <a:lnTo>
                    <a:pt x="222577" y="7027"/>
                  </a:lnTo>
                  <a:lnTo>
                    <a:pt x="208699" y="5779"/>
                  </a:lnTo>
                  <a:lnTo>
                    <a:pt x="195094" y="4126"/>
                  </a:lnTo>
                  <a:lnTo>
                    <a:pt x="180747" y="2478"/>
                  </a:lnTo>
                  <a:lnTo>
                    <a:pt x="165132" y="1079"/>
                  </a:lnTo>
                  <a:lnTo>
                    <a:pt x="148370" y="159"/>
                  </a:lnTo>
                  <a:lnTo>
                    <a:pt x="130961" y="0"/>
                  </a:lnTo>
                  <a:lnTo>
                    <a:pt x="113285" y="670"/>
                  </a:lnTo>
                  <a:lnTo>
                    <a:pt x="95704" y="1918"/>
                  </a:lnTo>
                  <a:lnTo>
                    <a:pt x="78608" y="3287"/>
                  </a:lnTo>
                  <a:lnTo>
                    <a:pt x="62170" y="4499"/>
                  </a:lnTo>
                  <a:lnTo>
                    <a:pt x="46964" y="5464"/>
                  </a:lnTo>
                  <a:lnTo>
                    <a:pt x="32563" y="6290"/>
                  </a:lnTo>
                  <a:lnTo>
                    <a:pt x="17705" y="7045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27378" y="189513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0" y="0"/>
                  </a:moveTo>
                  <a:lnTo>
                    <a:pt x="4" y="8682"/>
                  </a:lnTo>
                  <a:lnTo>
                    <a:pt x="178" y="21376"/>
                  </a:lnTo>
                  <a:lnTo>
                    <a:pt x="826" y="36850"/>
                  </a:lnTo>
                  <a:lnTo>
                    <a:pt x="2074" y="54607"/>
                  </a:lnTo>
                  <a:lnTo>
                    <a:pt x="3727" y="73724"/>
                  </a:lnTo>
                  <a:lnTo>
                    <a:pt x="5376" y="92854"/>
                  </a:lnTo>
                  <a:lnTo>
                    <a:pt x="6783" y="111230"/>
                  </a:lnTo>
                  <a:lnTo>
                    <a:pt x="8048" y="128648"/>
                  </a:lnTo>
                  <a:lnTo>
                    <a:pt x="9505" y="145186"/>
                  </a:lnTo>
                  <a:lnTo>
                    <a:pt x="11331" y="161012"/>
                  </a:lnTo>
                  <a:lnTo>
                    <a:pt x="13389" y="176303"/>
                  </a:lnTo>
                  <a:lnTo>
                    <a:pt x="15317" y="191206"/>
                  </a:lnTo>
                  <a:lnTo>
                    <a:pt x="16910" y="205849"/>
                  </a:lnTo>
                  <a:lnTo>
                    <a:pt x="18133" y="220807"/>
                  </a:lnTo>
                  <a:lnTo>
                    <a:pt x="19029" y="237061"/>
                  </a:lnTo>
                  <a:lnTo>
                    <a:pt x="19666" y="255041"/>
                  </a:lnTo>
                  <a:lnTo>
                    <a:pt x="20111" y="274678"/>
                  </a:lnTo>
                  <a:lnTo>
                    <a:pt x="20417" y="295688"/>
                  </a:lnTo>
                  <a:lnTo>
                    <a:pt x="20625" y="317739"/>
                  </a:lnTo>
                  <a:lnTo>
                    <a:pt x="20767" y="340223"/>
                  </a:lnTo>
                  <a:lnTo>
                    <a:pt x="20862" y="362303"/>
                  </a:lnTo>
                  <a:lnTo>
                    <a:pt x="20927" y="383553"/>
                  </a:lnTo>
                  <a:lnTo>
                    <a:pt x="20970" y="403921"/>
                  </a:lnTo>
                  <a:lnTo>
                    <a:pt x="20999" y="423525"/>
                  </a:lnTo>
                  <a:lnTo>
                    <a:pt x="21018" y="442518"/>
                  </a:lnTo>
                  <a:lnTo>
                    <a:pt x="21031" y="460684"/>
                  </a:lnTo>
                  <a:lnTo>
                    <a:pt x="21041" y="479422"/>
                  </a:lnTo>
                  <a:lnTo>
                    <a:pt x="21049" y="502618"/>
                  </a:lnTo>
                  <a:lnTo>
                    <a:pt x="21057" y="53695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44799" y="107850"/>
              <a:ext cx="388486" cy="365933"/>
            </a:xfrm>
            <a:custGeom>
              <a:avLst/>
              <a:gdLst/>
              <a:ahLst/>
              <a:cxnLst/>
              <a:rect l="0" t="0" r="0" b="0"/>
              <a:pathLst>
                <a:path w="388486" h="365933">
                  <a:moveTo>
                    <a:pt x="3595" y="102719"/>
                  </a:moveTo>
                  <a:lnTo>
                    <a:pt x="862" y="93918"/>
                  </a:lnTo>
                  <a:lnTo>
                    <a:pt x="0" y="85571"/>
                  </a:lnTo>
                  <a:lnTo>
                    <a:pt x="990" y="76877"/>
                  </a:lnTo>
                  <a:lnTo>
                    <a:pt x="3529" y="67929"/>
                  </a:lnTo>
                  <a:lnTo>
                    <a:pt x="7314" y="59082"/>
                  </a:lnTo>
                  <a:lnTo>
                    <a:pt x="12054" y="50544"/>
                  </a:lnTo>
                  <a:lnTo>
                    <a:pt x="17660" y="42355"/>
                  </a:lnTo>
                  <a:lnTo>
                    <a:pt x="24238" y="34478"/>
                  </a:lnTo>
                  <a:lnTo>
                    <a:pt x="31773" y="26857"/>
                  </a:lnTo>
                  <a:lnTo>
                    <a:pt x="40288" y="19756"/>
                  </a:lnTo>
                  <a:lnTo>
                    <a:pt x="49913" y="13740"/>
                  </a:lnTo>
                  <a:lnTo>
                    <a:pt x="60619" y="9027"/>
                  </a:lnTo>
                  <a:lnTo>
                    <a:pt x="72402" y="5522"/>
                  </a:lnTo>
                  <a:lnTo>
                    <a:pt x="85368" y="3005"/>
                  </a:lnTo>
                  <a:lnTo>
                    <a:pt x="99462" y="1240"/>
                  </a:lnTo>
                  <a:lnTo>
                    <a:pt x="114503" y="189"/>
                  </a:lnTo>
                  <a:lnTo>
                    <a:pt x="130276" y="0"/>
                  </a:lnTo>
                  <a:lnTo>
                    <a:pt x="146590" y="684"/>
                  </a:lnTo>
                  <a:lnTo>
                    <a:pt x="163290" y="2124"/>
                  </a:lnTo>
                  <a:lnTo>
                    <a:pt x="180260" y="4162"/>
                  </a:lnTo>
                  <a:lnTo>
                    <a:pt x="197403" y="6648"/>
                  </a:lnTo>
                  <a:lnTo>
                    <a:pt x="214168" y="9622"/>
                  </a:lnTo>
                  <a:lnTo>
                    <a:pt x="229594" y="13297"/>
                  </a:lnTo>
                  <a:lnTo>
                    <a:pt x="243272" y="17732"/>
                  </a:lnTo>
                  <a:lnTo>
                    <a:pt x="255609" y="22846"/>
                  </a:lnTo>
                  <a:lnTo>
                    <a:pt x="267510" y="28503"/>
                  </a:lnTo>
                  <a:lnTo>
                    <a:pt x="279556" y="34578"/>
                  </a:lnTo>
                  <a:lnTo>
                    <a:pt x="291803" y="41285"/>
                  </a:lnTo>
                  <a:lnTo>
                    <a:pt x="303965" y="49151"/>
                  </a:lnTo>
                  <a:lnTo>
                    <a:pt x="315854" y="58371"/>
                  </a:lnTo>
                  <a:lnTo>
                    <a:pt x="327263" y="68835"/>
                  </a:lnTo>
                  <a:lnTo>
                    <a:pt x="337918" y="80308"/>
                  </a:lnTo>
                  <a:lnTo>
                    <a:pt x="347741" y="92546"/>
                  </a:lnTo>
                  <a:lnTo>
                    <a:pt x="356657" y="105339"/>
                  </a:lnTo>
                  <a:lnTo>
                    <a:pt x="364507" y="118525"/>
                  </a:lnTo>
                  <a:lnTo>
                    <a:pt x="371304" y="131984"/>
                  </a:lnTo>
                  <a:lnTo>
                    <a:pt x="377039" y="145631"/>
                  </a:lnTo>
                  <a:lnTo>
                    <a:pt x="381601" y="159406"/>
                  </a:lnTo>
                  <a:lnTo>
                    <a:pt x="385038" y="173272"/>
                  </a:lnTo>
                  <a:lnTo>
                    <a:pt x="387364" y="187364"/>
                  </a:lnTo>
                  <a:lnTo>
                    <a:pt x="388485" y="201971"/>
                  </a:lnTo>
                  <a:lnTo>
                    <a:pt x="388456" y="217200"/>
                  </a:lnTo>
                  <a:lnTo>
                    <a:pt x="387303" y="232682"/>
                  </a:lnTo>
                  <a:lnTo>
                    <a:pt x="384934" y="247696"/>
                  </a:lnTo>
                  <a:lnTo>
                    <a:pt x="381411" y="261864"/>
                  </a:lnTo>
                  <a:lnTo>
                    <a:pt x="376757" y="274986"/>
                  </a:lnTo>
                  <a:lnTo>
                    <a:pt x="370885" y="286880"/>
                  </a:lnTo>
                  <a:lnTo>
                    <a:pt x="363860" y="297577"/>
                  </a:lnTo>
                  <a:lnTo>
                    <a:pt x="355872" y="307100"/>
                  </a:lnTo>
                  <a:lnTo>
                    <a:pt x="347140" y="315366"/>
                  </a:lnTo>
                  <a:lnTo>
                    <a:pt x="337860" y="322451"/>
                  </a:lnTo>
                  <a:lnTo>
                    <a:pt x="328189" y="328550"/>
                  </a:lnTo>
                  <a:lnTo>
                    <a:pt x="318245" y="333890"/>
                  </a:lnTo>
                  <a:lnTo>
                    <a:pt x="308112" y="338672"/>
                  </a:lnTo>
                  <a:lnTo>
                    <a:pt x="297851" y="343054"/>
                  </a:lnTo>
                  <a:lnTo>
                    <a:pt x="287501" y="347159"/>
                  </a:lnTo>
                  <a:lnTo>
                    <a:pt x="277097" y="351066"/>
                  </a:lnTo>
                  <a:lnTo>
                    <a:pt x="266729" y="354687"/>
                  </a:lnTo>
                  <a:lnTo>
                    <a:pt x="255313" y="358124"/>
                  </a:lnTo>
                  <a:lnTo>
                    <a:pt x="239614" y="361681"/>
                  </a:lnTo>
                  <a:lnTo>
                    <a:pt x="214164" y="36593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30368" y="513123"/>
              <a:ext cx="233923" cy="220318"/>
            </a:xfrm>
            <a:custGeom>
              <a:avLst/>
              <a:gdLst/>
              <a:ahLst/>
              <a:cxnLst/>
              <a:rect l="0" t="0" r="0" b="0"/>
              <a:pathLst>
                <a:path w="233923" h="220318">
                  <a:moveTo>
                    <a:pt x="118109" y="97529"/>
                  </a:moveTo>
                  <a:lnTo>
                    <a:pt x="123775" y="91595"/>
                  </a:lnTo>
                  <a:lnTo>
                    <a:pt x="127418" y="85390"/>
                  </a:lnTo>
                  <a:lnTo>
                    <a:pt x="129328" y="78294"/>
                  </a:lnTo>
                  <a:lnTo>
                    <a:pt x="129830" y="70354"/>
                  </a:lnTo>
                  <a:lnTo>
                    <a:pt x="129210" y="61708"/>
                  </a:lnTo>
                  <a:lnTo>
                    <a:pt x="127734" y="52518"/>
                  </a:lnTo>
                  <a:lnTo>
                    <a:pt x="125467" y="43091"/>
                  </a:lnTo>
                  <a:lnTo>
                    <a:pt x="122280" y="33850"/>
                  </a:lnTo>
                  <a:lnTo>
                    <a:pt x="118168" y="25019"/>
                  </a:lnTo>
                  <a:lnTo>
                    <a:pt x="112936" y="16957"/>
                  </a:lnTo>
                  <a:lnTo>
                    <a:pt x="106134" y="10220"/>
                  </a:lnTo>
                  <a:lnTo>
                    <a:pt x="97674" y="4997"/>
                  </a:lnTo>
                  <a:lnTo>
                    <a:pt x="88076" y="1474"/>
                  </a:lnTo>
                  <a:lnTo>
                    <a:pt x="78257" y="0"/>
                  </a:lnTo>
                  <a:lnTo>
                    <a:pt x="68769" y="568"/>
                  </a:lnTo>
                  <a:lnTo>
                    <a:pt x="59791" y="3051"/>
                  </a:lnTo>
                  <a:lnTo>
                    <a:pt x="51308" y="7375"/>
                  </a:lnTo>
                  <a:lnTo>
                    <a:pt x="43240" y="13321"/>
                  </a:lnTo>
                  <a:lnTo>
                    <a:pt x="35653" y="20735"/>
                  </a:lnTo>
                  <a:lnTo>
                    <a:pt x="28769" y="29606"/>
                  </a:lnTo>
                  <a:lnTo>
                    <a:pt x="22652" y="39793"/>
                  </a:lnTo>
                  <a:lnTo>
                    <a:pt x="17219" y="51056"/>
                  </a:lnTo>
                  <a:lnTo>
                    <a:pt x="12335" y="63139"/>
                  </a:lnTo>
                  <a:lnTo>
                    <a:pt x="7872" y="75823"/>
                  </a:lnTo>
                  <a:lnTo>
                    <a:pt x="4044" y="88932"/>
                  </a:lnTo>
                  <a:lnTo>
                    <a:pt x="1377" y="102339"/>
                  </a:lnTo>
                  <a:lnTo>
                    <a:pt x="67" y="115949"/>
                  </a:lnTo>
                  <a:lnTo>
                    <a:pt x="0" y="129699"/>
                  </a:lnTo>
                  <a:lnTo>
                    <a:pt x="943" y="143544"/>
                  </a:lnTo>
                  <a:lnTo>
                    <a:pt x="2656" y="157443"/>
                  </a:lnTo>
                  <a:lnTo>
                    <a:pt x="5093" y="171049"/>
                  </a:lnTo>
                  <a:lnTo>
                    <a:pt x="8398" y="183732"/>
                  </a:lnTo>
                  <a:lnTo>
                    <a:pt x="12587" y="195211"/>
                  </a:lnTo>
                  <a:lnTo>
                    <a:pt x="17703" y="205054"/>
                  </a:lnTo>
                  <a:lnTo>
                    <a:pt x="23894" y="212536"/>
                  </a:lnTo>
                  <a:lnTo>
                    <a:pt x="31131" y="217487"/>
                  </a:lnTo>
                  <a:lnTo>
                    <a:pt x="39093" y="220031"/>
                  </a:lnTo>
                  <a:lnTo>
                    <a:pt x="47276" y="220317"/>
                  </a:lnTo>
                  <a:lnTo>
                    <a:pt x="55369" y="218653"/>
                  </a:lnTo>
                  <a:lnTo>
                    <a:pt x="63260" y="215116"/>
                  </a:lnTo>
                  <a:lnTo>
                    <a:pt x="70937" y="209478"/>
                  </a:lnTo>
                  <a:lnTo>
                    <a:pt x="78430" y="201804"/>
                  </a:lnTo>
                  <a:lnTo>
                    <a:pt x="85614" y="192569"/>
                  </a:lnTo>
                  <a:lnTo>
                    <a:pt x="92219" y="182462"/>
                  </a:lnTo>
                  <a:lnTo>
                    <a:pt x="98146" y="171958"/>
                  </a:lnTo>
                  <a:lnTo>
                    <a:pt x="103449" y="161144"/>
                  </a:lnTo>
                  <a:lnTo>
                    <a:pt x="108246" y="149826"/>
                  </a:lnTo>
                  <a:lnTo>
                    <a:pt x="112659" y="137921"/>
                  </a:lnTo>
                  <a:lnTo>
                    <a:pt x="116794" y="125639"/>
                  </a:lnTo>
                  <a:lnTo>
                    <a:pt x="120730" y="113386"/>
                  </a:lnTo>
                  <a:lnTo>
                    <a:pt x="124514" y="101469"/>
                  </a:lnTo>
                  <a:lnTo>
                    <a:pt x="127625" y="92364"/>
                  </a:lnTo>
                  <a:lnTo>
                    <a:pt x="129347" y="89507"/>
                  </a:lnTo>
                  <a:lnTo>
                    <a:pt x="129943" y="92638"/>
                  </a:lnTo>
                  <a:lnTo>
                    <a:pt x="129963" y="100299"/>
                  </a:lnTo>
                  <a:lnTo>
                    <a:pt x="130097" y="110982"/>
                  </a:lnTo>
                  <a:lnTo>
                    <a:pt x="131139" y="123377"/>
                  </a:lnTo>
                  <a:lnTo>
                    <a:pt x="133418" y="136638"/>
                  </a:lnTo>
                  <a:lnTo>
                    <a:pt x="136890" y="149990"/>
                  </a:lnTo>
                  <a:lnTo>
                    <a:pt x="141348" y="162589"/>
                  </a:lnTo>
                  <a:lnTo>
                    <a:pt x="146573" y="174060"/>
                  </a:lnTo>
                  <a:lnTo>
                    <a:pt x="152688" y="184088"/>
                  </a:lnTo>
                  <a:lnTo>
                    <a:pt x="160146" y="192237"/>
                  </a:lnTo>
                  <a:lnTo>
                    <a:pt x="169079" y="198454"/>
                  </a:lnTo>
                  <a:lnTo>
                    <a:pt x="179010" y="202665"/>
                  </a:lnTo>
                  <a:lnTo>
                    <a:pt x="189060" y="204610"/>
                  </a:lnTo>
                  <a:lnTo>
                    <a:pt x="198697" y="204370"/>
                  </a:lnTo>
                  <a:lnTo>
                    <a:pt x="207465" y="202407"/>
                  </a:lnTo>
                  <a:lnTo>
                    <a:pt x="215678" y="199086"/>
                  </a:lnTo>
                  <a:lnTo>
                    <a:pt x="224048" y="193004"/>
                  </a:lnTo>
                  <a:lnTo>
                    <a:pt x="233922" y="1817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91267" y="515896"/>
              <a:ext cx="120423" cy="181165"/>
            </a:xfrm>
            <a:custGeom>
              <a:avLst/>
              <a:gdLst/>
              <a:ahLst/>
              <a:cxnLst/>
              <a:rect l="0" t="0" r="0" b="0"/>
              <a:pathLst>
                <a:path w="120423" h="181165">
                  <a:moveTo>
                    <a:pt x="4608" y="84228"/>
                  </a:moveTo>
                  <a:lnTo>
                    <a:pt x="1808" y="93029"/>
                  </a:lnTo>
                  <a:lnTo>
                    <a:pt x="306" y="101376"/>
                  </a:lnTo>
                  <a:lnTo>
                    <a:pt x="0" y="110075"/>
                  </a:lnTo>
                  <a:lnTo>
                    <a:pt x="679" y="119196"/>
                  </a:lnTo>
                  <a:lnTo>
                    <a:pt x="2146" y="128691"/>
                  </a:lnTo>
                  <a:lnTo>
                    <a:pt x="4216" y="138487"/>
                  </a:lnTo>
                  <a:lnTo>
                    <a:pt x="6725" y="148674"/>
                  </a:lnTo>
                  <a:lnTo>
                    <a:pt x="9549" y="159496"/>
                  </a:lnTo>
                  <a:lnTo>
                    <a:pt x="12555" y="170937"/>
                  </a:lnTo>
                  <a:lnTo>
                    <a:pt x="14448" y="179480"/>
                  </a:lnTo>
                  <a:lnTo>
                    <a:pt x="14016" y="181164"/>
                  </a:lnTo>
                  <a:lnTo>
                    <a:pt x="12233" y="177912"/>
                  </a:lnTo>
                  <a:lnTo>
                    <a:pt x="9763" y="171746"/>
                  </a:lnTo>
                  <a:lnTo>
                    <a:pt x="6914" y="163872"/>
                  </a:lnTo>
                  <a:lnTo>
                    <a:pt x="4168" y="154819"/>
                  </a:lnTo>
                  <a:lnTo>
                    <a:pt x="2227" y="144679"/>
                  </a:lnTo>
                  <a:lnTo>
                    <a:pt x="1401" y="133558"/>
                  </a:lnTo>
                  <a:lnTo>
                    <a:pt x="1660" y="121630"/>
                  </a:lnTo>
                  <a:lnTo>
                    <a:pt x="2820" y="109081"/>
                  </a:lnTo>
                  <a:lnTo>
                    <a:pt x="4678" y="96086"/>
                  </a:lnTo>
                  <a:lnTo>
                    <a:pt x="7212" y="83104"/>
                  </a:lnTo>
                  <a:lnTo>
                    <a:pt x="10582" y="70846"/>
                  </a:lnTo>
                  <a:lnTo>
                    <a:pt x="14814" y="59646"/>
                  </a:lnTo>
                  <a:lnTo>
                    <a:pt x="19959" y="49652"/>
                  </a:lnTo>
                  <a:lnTo>
                    <a:pt x="26169" y="41004"/>
                  </a:lnTo>
                  <a:lnTo>
                    <a:pt x="33428" y="33635"/>
                  </a:lnTo>
                  <a:lnTo>
                    <a:pt x="41744" y="27499"/>
                  </a:lnTo>
                  <a:lnTo>
                    <a:pt x="51229" y="22659"/>
                  </a:lnTo>
                  <a:lnTo>
                    <a:pt x="61819" y="19023"/>
                  </a:lnTo>
                  <a:lnTo>
                    <a:pt x="72917" y="16189"/>
                  </a:lnTo>
                  <a:lnTo>
                    <a:pt x="84679" y="13142"/>
                  </a:lnTo>
                  <a:lnTo>
                    <a:pt x="99253" y="8496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95917" y="305326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4" y="85330"/>
                  </a:lnTo>
                  <a:lnTo>
                    <a:pt x="177" y="104738"/>
                  </a:lnTo>
                  <a:lnTo>
                    <a:pt x="826" y="124059"/>
                  </a:lnTo>
                  <a:lnTo>
                    <a:pt x="2075" y="142575"/>
                  </a:lnTo>
                  <a:lnTo>
                    <a:pt x="3727" y="160597"/>
                  </a:lnTo>
                  <a:lnTo>
                    <a:pt x="5375" y="179136"/>
                  </a:lnTo>
                  <a:lnTo>
                    <a:pt x="6782" y="198741"/>
                  </a:lnTo>
                  <a:lnTo>
                    <a:pt x="8048" y="218842"/>
                  </a:lnTo>
                  <a:lnTo>
                    <a:pt x="9504" y="238058"/>
                  </a:lnTo>
                  <a:lnTo>
                    <a:pt x="11331" y="255667"/>
                  </a:lnTo>
                  <a:lnTo>
                    <a:pt x="13389" y="272086"/>
                  </a:lnTo>
                  <a:lnTo>
                    <a:pt x="15316" y="288472"/>
                  </a:lnTo>
                  <a:lnTo>
                    <a:pt x="16915" y="305529"/>
                  </a:lnTo>
                  <a:lnTo>
                    <a:pt x="18310" y="323292"/>
                  </a:lnTo>
                  <a:lnTo>
                    <a:pt x="19853" y="341389"/>
                  </a:lnTo>
                  <a:lnTo>
                    <a:pt x="21740" y="359523"/>
                  </a:lnTo>
                  <a:lnTo>
                    <a:pt x="23847" y="377196"/>
                  </a:lnTo>
                  <a:lnTo>
                    <a:pt x="26028" y="395592"/>
                  </a:lnTo>
                  <a:lnTo>
                    <a:pt x="28480" y="418559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37989" y="431668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48611" y="0"/>
                  </a:lnTo>
                  <a:lnTo>
                    <a:pt x="235340" y="0"/>
                  </a:lnTo>
                  <a:lnTo>
                    <a:pt x="222139" y="0"/>
                  </a:lnTo>
                  <a:lnTo>
                    <a:pt x="208797" y="0"/>
                  </a:lnTo>
                  <a:lnTo>
                    <a:pt x="195289" y="0"/>
                  </a:lnTo>
                  <a:lnTo>
                    <a:pt x="181630" y="0"/>
                  </a:lnTo>
                  <a:lnTo>
                    <a:pt x="167691" y="0"/>
                  </a:lnTo>
                  <a:lnTo>
                    <a:pt x="153194" y="0"/>
                  </a:lnTo>
                  <a:lnTo>
                    <a:pt x="138036" y="0"/>
                  </a:lnTo>
                  <a:lnTo>
                    <a:pt x="122433" y="0"/>
                  </a:lnTo>
                  <a:lnTo>
                    <a:pt x="106807" y="0"/>
                  </a:lnTo>
                  <a:lnTo>
                    <a:pt x="91411" y="0"/>
                  </a:lnTo>
                  <a:lnTo>
                    <a:pt x="76342" y="0"/>
                  </a:lnTo>
                  <a:lnTo>
                    <a:pt x="59831" y="0"/>
                  </a:lnTo>
                  <a:lnTo>
                    <a:pt x="370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32787" y="547481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59"/>
                  </a:lnTo>
                  <a:lnTo>
                    <a:pt x="0" y="126336"/>
                  </a:lnTo>
                  <a:lnTo>
                    <a:pt x="0" y="139965"/>
                  </a:lnTo>
                  <a:lnTo>
                    <a:pt x="0" y="15616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11730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93673" y="510389"/>
              <a:ext cx="181271" cy="203087"/>
            </a:xfrm>
            <a:custGeom>
              <a:avLst/>
              <a:gdLst/>
              <a:ahLst/>
              <a:cxnLst/>
              <a:rect l="0" t="0" r="0" b="0"/>
              <a:pathLst>
                <a:path w="181271" h="203087">
                  <a:moveTo>
                    <a:pt x="128627" y="37092"/>
                  </a:moveTo>
                  <a:lnTo>
                    <a:pt x="131226" y="28358"/>
                  </a:lnTo>
                  <a:lnTo>
                    <a:pt x="130807" y="20652"/>
                  </a:lnTo>
                  <a:lnTo>
                    <a:pt x="127224" y="13268"/>
                  </a:lnTo>
                  <a:lnTo>
                    <a:pt x="120965" y="6698"/>
                  </a:lnTo>
                  <a:lnTo>
                    <a:pt x="112548" y="2113"/>
                  </a:lnTo>
                  <a:lnTo>
                    <a:pt x="102489" y="0"/>
                  </a:lnTo>
                  <a:lnTo>
                    <a:pt x="91554" y="212"/>
                  </a:lnTo>
                  <a:lnTo>
                    <a:pt x="80707" y="2331"/>
                  </a:lnTo>
                  <a:lnTo>
                    <a:pt x="70465" y="5904"/>
                  </a:lnTo>
                  <a:lnTo>
                    <a:pt x="60951" y="10537"/>
                  </a:lnTo>
                  <a:lnTo>
                    <a:pt x="52095" y="15922"/>
                  </a:lnTo>
                  <a:lnTo>
                    <a:pt x="43770" y="21834"/>
                  </a:lnTo>
                  <a:lnTo>
                    <a:pt x="36007" y="28275"/>
                  </a:lnTo>
                  <a:lnTo>
                    <a:pt x="29003" y="35436"/>
                  </a:lnTo>
                  <a:lnTo>
                    <a:pt x="22806" y="43373"/>
                  </a:lnTo>
                  <a:lnTo>
                    <a:pt x="17318" y="52162"/>
                  </a:lnTo>
                  <a:lnTo>
                    <a:pt x="12399" y="61974"/>
                  </a:lnTo>
                  <a:lnTo>
                    <a:pt x="7912" y="72800"/>
                  </a:lnTo>
                  <a:lnTo>
                    <a:pt x="4068" y="84494"/>
                  </a:lnTo>
                  <a:lnTo>
                    <a:pt x="1390" y="96869"/>
                  </a:lnTo>
                  <a:lnTo>
                    <a:pt x="71" y="109743"/>
                  </a:lnTo>
                  <a:lnTo>
                    <a:pt x="0" y="122811"/>
                  </a:lnTo>
                  <a:lnTo>
                    <a:pt x="940" y="135656"/>
                  </a:lnTo>
                  <a:lnTo>
                    <a:pt x="2655" y="148063"/>
                  </a:lnTo>
                  <a:lnTo>
                    <a:pt x="5264" y="159681"/>
                  </a:lnTo>
                  <a:lnTo>
                    <a:pt x="9217" y="169959"/>
                  </a:lnTo>
                  <a:lnTo>
                    <a:pt x="14657" y="178718"/>
                  </a:lnTo>
                  <a:lnTo>
                    <a:pt x="21599" y="185938"/>
                  </a:lnTo>
                  <a:lnTo>
                    <a:pt x="30086" y="191580"/>
                  </a:lnTo>
                  <a:lnTo>
                    <a:pt x="39984" y="195785"/>
                  </a:lnTo>
                  <a:lnTo>
                    <a:pt x="51036" y="198815"/>
                  </a:lnTo>
                  <a:lnTo>
                    <a:pt x="62972" y="200949"/>
                  </a:lnTo>
                  <a:lnTo>
                    <a:pt x="75548" y="202418"/>
                  </a:lnTo>
                  <a:lnTo>
                    <a:pt x="88414" y="203086"/>
                  </a:lnTo>
                  <a:lnTo>
                    <a:pt x="101124" y="202478"/>
                  </a:lnTo>
                  <a:lnTo>
                    <a:pt x="113445" y="200438"/>
                  </a:lnTo>
                  <a:lnTo>
                    <a:pt x="125174" y="197101"/>
                  </a:lnTo>
                  <a:lnTo>
                    <a:pt x="136059" y="192719"/>
                  </a:lnTo>
                  <a:lnTo>
                    <a:pt x="146040" y="187558"/>
                  </a:lnTo>
                  <a:lnTo>
                    <a:pt x="154924" y="182140"/>
                  </a:lnTo>
                  <a:lnTo>
                    <a:pt x="163168" y="176704"/>
                  </a:lnTo>
                  <a:lnTo>
                    <a:pt x="171500" y="170778"/>
                  </a:lnTo>
                  <a:lnTo>
                    <a:pt x="181270" y="16343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38114" y="58959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5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2" y="81569"/>
                  </a:lnTo>
                  <a:lnTo>
                    <a:pt x="8075" y="95096"/>
                  </a:lnTo>
                  <a:lnTo>
                    <a:pt x="9908" y="109580"/>
                  </a:lnTo>
                  <a:lnTo>
                    <a:pt x="13546" y="128529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27585" y="473782"/>
              <a:ext cx="2" cy="42115"/>
            </a:xfrm>
            <a:custGeom>
              <a:avLst/>
              <a:gdLst/>
              <a:ahLst/>
              <a:cxnLst/>
              <a:rect l="0" t="0" r="0" b="0"/>
              <a:pathLst>
                <a:path w="2" h="42115">
                  <a:moveTo>
                    <a:pt x="0" y="42114"/>
                  </a:moveTo>
                  <a:lnTo>
                    <a:pt x="1" y="30613"/>
                  </a:lnTo>
                  <a:lnTo>
                    <a:pt x="0" y="20743"/>
                  </a:lnTo>
                  <a:lnTo>
                    <a:pt x="1" y="112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43399" y="506548"/>
              <a:ext cx="171229" cy="417146"/>
            </a:xfrm>
            <a:custGeom>
              <a:avLst/>
              <a:gdLst/>
              <a:ahLst/>
              <a:cxnLst/>
              <a:rect l="0" t="0" r="0" b="0"/>
              <a:pathLst>
                <a:path w="171229" h="417146">
                  <a:moveTo>
                    <a:pt x="0" y="83047"/>
                  </a:moveTo>
                  <a:lnTo>
                    <a:pt x="2933" y="97716"/>
                  </a:lnTo>
                  <a:lnTo>
                    <a:pt x="5716" y="111627"/>
                  </a:lnTo>
                  <a:lnTo>
                    <a:pt x="8616" y="126116"/>
                  </a:lnTo>
                  <a:lnTo>
                    <a:pt x="11656" y="140972"/>
                  </a:lnTo>
                  <a:lnTo>
                    <a:pt x="14821" y="155500"/>
                  </a:lnTo>
                  <a:lnTo>
                    <a:pt x="18080" y="169328"/>
                  </a:lnTo>
                  <a:lnTo>
                    <a:pt x="21246" y="182885"/>
                  </a:lnTo>
                  <a:lnTo>
                    <a:pt x="23988" y="197193"/>
                  </a:lnTo>
                  <a:lnTo>
                    <a:pt x="26169" y="212771"/>
                  </a:lnTo>
                  <a:lnTo>
                    <a:pt x="27970" y="229167"/>
                  </a:lnTo>
                  <a:lnTo>
                    <a:pt x="29795" y="245265"/>
                  </a:lnTo>
                  <a:lnTo>
                    <a:pt x="31877" y="260442"/>
                  </a:lnTo>
                  <a:lnTo>
                    <a:pt x="34277" y="275056"/>
                  </a:lnTo>
                  <a:lnTo>
                    <a:pt x="36967" y="290149"/>
                  </a:lnTo>
                  <a:lnTo>
                    <a:pt x="39887" y="306293"/>
                  </a:lnTo>
                  <a:lnTo>
                    <a:pt x="42813" y="323255"/>
                  </a:lnTo>
                  <a:lnTo>
                    <a:pt x="45391" y="340274"/>
                  </a:lnTo>
                  <a:lnTo>
                    <a:pt x="47459" y="356877"/>
                  </a:lnTo>
                  <a:lnTo>
                    <a:pt x="49184" y="372925"/>
                  </a:lnTo>
                  <a:lnTo>
                    <a:pt x="50957" y="388455"/>
                  </a:lnTo>
                  <a:lnTo>
                    <a:pt x="52981" y="403461"/>
                  </a:lnTo>
                  <a:lnTo>
                    <a:pt x="54521" y="414485"/>
                  </a:lnTo>
                  <a:lnTo>
                    <a:pt x="54823" y="417145"/>
                  </a:lnTo>
                  <a:lnTo>
                    <a:pt x="54537" y="412859"/>
                  </a:lnTo>
                  <a:lnTo>
                    <a:pt x="53946" y="404224"/>
                  </a:lnTo>
                  <a:lnTo>
                    <a:pt x="52909" y="393518"/>
                  </a:lnTo>
                  <a:lnTo>
                    <a:pt x="51343" y="382070"/>
                  </a:lnTo>
                  <a:lnTo>
                    <a:pt x="49283" y="370013"/>
                  </a:lnTo>
                  <a:lnTo>
                    <a:pt x="46817" y="356663"/>
                  </a:lnTo>
                  <a:lnTo>
                    <a:pt x="44042" y="341703"/>
                  </a:lnTo>
                  <a:lnTo>
                    <a:pt x="41041" y="325710"/>
                  </a:lnTo>
                  <a:lnTo>
                    <a:pt x="37881" y="309874"/>
                  </a:lnTo>
                  <a:lnTo>
                    <a:pt x="34608" y="294869"/>
                  </a:lnTo>
                  <a:lnTo>
                    <a:pt x="31259" y="280369"/>
                  </a:lnTo>
                  <a:lnTo>
                    <a:pt x="27857" y="265352"/>
                  </a:lnTo>
                  <a:lnTo>
                    <a:pt x="24420" y="249248"/>
                  </a:lnTo>
                  <a:lnTo>
                    <a:pt x="20958" y="231973"/>
                  </a:lnTo>
                  <a:lnTo>
                    <a:pt x="17482" y="213680"/>
                  </a:lnTo>
                  <a:lnTo>
                    <a:pt x="13998" y="194590"/>
                  </a:lnTo>
                  <a:lnTo>
                    <a:pt x="10676" y="175073"/>
                  </a:lnTo>
                  <a:lnTo>
                    <a:pt x="7825" y="155605"/>
                  </a:lnTo>
                  <a:lnTo>
                    <a:pt x="5576" y="136448"/>
                  </a:lnTo>
                  <a:lnTo>
                    <a:pt x="3896" y="117824"/>
                  </a:lnTo>
                  <a:lnTo>
                    <a:pt x="2686" y="100006"/>
                  </a:lnTo>
                  <a:lnTo>
                    <a:pt x="1843" y="83060"/>
                  </a:lnTo>
                  <a:lnTo>
                    <a:pt x="1598" y="67052"/>
                  </a:lnTo>
                  <a:lnTo>
                    <a:pt x="2491" y="52133"/>
                  </a:lnTo>
                  <a:lnTo>
                    <a:pt x="4732" y="38292"/>
                  </a:lnTo>
                  <a:lnTo>
                    <a:pt x="8543" y="25860"/>
                  </a:lnTo>
                  <a:lnTo>
                    <a:pt x="14307" y="15560"/>
                  </a:lnTo>
                  <a:lnTo>
                    <a:pt x="22041" y="7609"/>
                  </a:lnTo>
                  <a:lnTo>
                    <a:pt x="31473" y="2254"/>
                  </a:lnTo>
                  <a:lnTo>
                    <a:pt x="42237" y="0"/>
                  </a:lnTo>
                  <a:lnTo>
                    <a:pt x="53983" y="814"/>
                  </a:lnTo>
                  <a:lnTo>
                    <a:pt x="66103" y="4089"/>
                  </a:lnTo>
                  <a:lnTo>
                    <a:pt x="77772" y="8942"/>
                  </a:lnTo>
                  <a:lnTo>
                    <a:pt x="88582" y="14720"/>
                  </a:lnTo>
                  <a:lnTo>
                    <a:pt x="98651" y="21186"/>
                  </a:lnTo>
                  <a:lnTo>
                    <a:pt x="108415" y="28423"/>
                  </a:lnTo>
                  <a:lnTo>
                    <a:pt x="118168" y="36440"/>
                  </a:lnTo>
                  <a:lnTo>
                    <a:pt x="127874" y="45297"/>
                  </a:lnTo>
                  <a:lnTo>
                    <a:pt x="137252" y="55161"/>
                  </a:lnTo>
                  <a:lnTo>
                    <a:pt x="146149" y="66025"/>
                  </a:lnTo>
                  <a:lnTo>
                    <a:pt x="154243" y="77747"/>
                  </a:lnTo>
                  <a:lnTo>
                    <a:pt x="160994" y="90141"/>
                  </a:lnTo>
                  <a:lnTo>
                    <a:pt x="166225" y="103024"/>
                  </a:lnTo>
                  <a:lnTo>
                    <a:pt x="169752" y="115927"/>
                  </a:lnTo>
                  <a:lnTo>
                    <a:pt x="171228" y="128131"/>
                  </a:lnTo>
                  <a:lnTo>
                    <a:pt x="170655" y="139288"/>
                  </a:lnTo>
                  <a:lnTo>
                    <a:pt x="168001" y="149084"/>
                  </a:lnTo>
                  <a:lnTo>
                    <a:pt x="163028" y="157067"/>
                  </a:lnTo>
                  <a:lnTo>
                    <a:pt x="155833" y="163175"/>
                  </a:lnTo>
                  <a:lnTo>
                    <a:pt x="146766" y="167651"/>
                  </a:lnTo>
                  <a:lnTo>
                    <a:pt x="136248" y="170837"/>
                  </a:lnTo>
                  <a:lnTo>
                    <a:pt x="124662" y="173057"/>
                  </a:lnTo>
                  <a:lnTo>
                    <a:pt x="112479" y="174417"/>
                  </a:lnTo>
                  <a:lnTo>
                    <a:pt x="100236" y="174815"/>
                  </a:lnTo>
                  <a:lnTo>
                    <a:pt x="88242" y="174276"/>
                  </a:lnTo>
                  <a:lnTo>
                    <a:pt x="77031" y="173094"/>
                  </a:lnTo>
                  <a:lnTo>
                    <a:pt x="66368" y="171642"/>
                  </a:lnTo>
                  <a:lnTo>
                    <a:pt x="55320" y="169794"/>
                  </a:lnTo>
                  <a:lnTo>
                    <a:pt x="42114" y="1672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28302" y="263212"/>
              <a:ext cx="57252" cy="452726"/>
            </a:xfrm>
            <a:custGeom>
              <a:avLst/>
              <a:gdLst/>
              <a:ahLst/>
              <a:cxnLst/>
              <a:rect l="0" t="0" r="0" b="0"/>
              <a:pathLst>
                <a:path w="57252" h="452726">
                  <a:moveTo>
                    <a:pt x="4609" y="0"/>
                  </a:moveTo>
                  <a:lnTo>
                    <a:pt x="1809" y="9002"/>
                  </a:lnTo>
                  <a:lnTo>
                    <a:pt x="307" y="19270"/>
                  </a:lnTo>
                  <a:lnTo>
                    <a:pt x="0" y="31863"/>
                  </a:lnTo>
                  <a:lnTo>
                    <a:pt x="680" y="46736"/>
                  </a:lnTo>
                  <a:lnTo>
                    <a:pt x="2148" y="63828"/>
                  </a:lnTo>
                  <a:lnTo>
                    <a:pt x="4216" y="82859"/>
                  </a:lnTo>
                  <a:lnTo>
                    <a:pt x="6726" y="102951"/>
                  </a:lnTo>
                  <a:lnTo>
                    <a:pt x="9549" y="122798"/>
                  </a:lnTo>
                  <a:lnTo>
                    <a:pt x="12587" y="141687"/>
                  </a:lnTo>
                  <a:lnTo>
                    <a:pt x="15607" y="159465"/>
                  </a:lnTo>
                  <a:lnTo>
                    <a:pt x="18255" y="176250"/>
                  </a:lnTo>
                  <a:lnTo>
                    <a:pt x="20372" y="192246"/>
                  </a:lnTo>
                  <a:lnTo>
                    <a:pt x="22133" y="207652"/>
                  </a:lnTo>
                  <a:lnTo>
                    <a:pt x="23930" y="222633"/>
                  </a:lnTo>
                  <a:lnTo>
                    <a:pt x="25994" y="237310"/>
                  </a:lnTo>
                  <a:lnTo>
                    <a:pt x="28382" y="251612"/>
                  </a:lnTo>
                  <a:lnTo>
                    <a:pt x="31064" y="265296"/>
                  </a:lnTo>
                  <a:lnTo>
                    <a:pt x="33978" y="278284"/>
                  </a:lnTo>
                  <a:lnTo>
                    <a:pt x="36901" y="290802"/>
                  </a:lnTo>
                  <a:lnTo>
                    <a:pt x="39477" y="303281"/>
                  </a:lnTo>
                  <a:lnTo>
                    <a:pt x="41543" y="315976"/>
                  </a:lnTo>
                  <a:lnTo>
                    <a:pt x="43267" y="328961"/>
                  </a:lnTo>
                  <a:lnTo>
                    <a:pt x="45039" y="342218"/>
                  </a:lnTo>
                  <a:lnTo>
                    <a:pt x="47081" y="355695"/>
                  </a:lnTo>
                  <a:lnTo>
                    <a:pt x="49285" y="369340"/>
                  </a:lnTo>
                  <a:lnTo>
                    <a:pt x="51311" y="383107"/>
                  </a:lnTo>
                  <a:lnTo>
                    <a:pt x="52971" y="396941"/>
                  </a:lnTo>
                  <a:lnTo>
                    <a:pt x="54241" y="410210"/>
                  </a:lnTo>
                  <a:lnTo>
                    <a:pt x="55305" y="423010"/>
                  </a:lnTo>
                  <a:lnTo>
                    <a:pt x="56256" y="436466"/>
                  </a:lnTo>
                  <a:lnTo>
                    <a:pt x="57251" y="4527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17140" y="468237"/>
              <a:ext cx="168456" cy="258230"/>
            </a:xfrm>
            <a:custGeom>
              <a:avLst/>
              <a:gdLst/>
              <a:ahLst/>
              <a:cxnLst/>
              <a:rect l="0" t="0" r="0" b="0"/>
              <a:pathLst>
                <a:path w="168456" h="258230">
                  <a:moveTo>
                    <a:pt x="0" y="110830"/>
                  </a:moveTo>
                  <a:lnTo>
                    <a:pt x="8801" y="108030"/>
                  </a:lnTo>
                  <a:lnTo>
                    <a:pt x="17148" y="106528"/>
                  </a:lnTo>
                  <a:lnTo>
                    <a:pt x="25852" y="106217"/>
                  </a:lnTo>
                  <a:lnTo>
                    <a:pt x="35145" y="106724"/>
                  </a:lnTo>
                  <a:lnTo>
                    <a:pt x="45288" y="107543"/>
                  </a:lnTo>
                  <a:lnTo>
                    <a:pt x="56330" y="108354"/>
                  </a:lnTo>
                  <a:lnTo>
                    <a:pt x="67996" y="108865"/>
                  </a:lnTo>
                  <a:lnTo>
                    <a:pt x="79817" y="108743"/>
                  </a:lnTo>
                  <a:lnTo>
                    <a:pt x="91507" y="107876"/>
                  </a:lnTo>
                  <a:lnTo>
                    <a:pt x="102964" y="106325"/>
                  </a:lnTo>
                  <a:lnTo>
                    <a:pt x="114190" y="104221"/>
                  </a:lnTo>
                  <a:lnTo>
                    <a:pt x="125212" y="101688"/>
                  </a:lnTo>
                  <a:lnTo>
                    <a:pt x="135750" y="98514"/>
                  </a:lnTo>
                  <a:lnTo>
                    <a:pt x="145228" y="94174"/>
                  </a:lnTo>
                  <a:lnTo>
                    <a:pt x="153410" y="88470"/>
                  </a:lnTo>
                  <a:lnTo>
                    <a:pt x="160057" y="81350"/>
                  </a:lnTo>
                  <a:lnTo>
                    <a:pt x="164773" y="72743"/>
                  </a:lnTo>
                  <a:lnTo>
                    <a:pt x="167526" y="62779"/>
                  </a:lnTo>
                  <a:lnTo>
                    <a:pt x="168256" y="52191"/>
                  </a:lnTo>
                  <a:lnTo>
                    <a:pt x="166710" y="42164"/>
                  </a:lnTo>
                  <a:lnTo>
                    <a:pt x="162967" y="33319"/>
                  </a:lnTo>
                  <a:lnTo>
                    <a:pt x="157371" y="25741"/>
                  </a:lnTo>
                  <a:lnTo>
                    <a:pt x="150337" y="19261"/>
                  </a:lnTo>
                  <a:lnTo>
                    <a:pt x="142235" y="13648"/>
                  </a:lnTo>
                  <a:lnTo>
                    <a:pt x="133205" y="8843"/>
                  </a:lnTo>
                  <a:lnTo>
                    <a:pt x="123167" y="4972"/>
                  </a:lnTo>
                  <a:lnTo>
                    <a:pt x="112162" y="2036"/>
                  </a:lnTo>
                  <a:lnTo>
                    <a:pt x="100501" y="231"/>
                  </a:lnTo>
                  <a:lnTo>
                    <a:pt x="88673" y="0"/>
                  </a:lnTo>
                  <a:lnTo>
                    <a:pt x="76981" y="1446"/>
                  </a:lnTo>
                  <a:lnTo>
                    <a:pt x="65689" y="4536"/>
                  </a:lnTo>
                  <a:lnTo>
                    <a:pt x="55106" y="9277"/>
                  </a:lnTo>
                  <a:lnTo>
                    <a:pt x="45328" y="15517"/>
                  </a:lnTo>
                  <a:lnTo>
                    <a:pt x="36440" y="23469"/>
                  </a:lnTo>
                  <a:lnTo>
                    <a:pt x="28608" y="33766"/>
                  </a:lnTo>
                  <a:lnTo>
                    <a:pt x="21827" y="46537"/>
                  </a:lnTo>
                  <a:lnTo>
                    <a:pt x="16272" y="61164"/>
                  </a:lnTo>
                  <a:lnTo>
                    <a:pt x="12363" y="76583"/>
                  </a:lnTo>
                  <a:lnTo>
                    <a:pt x="10179" y="92098"/>
                  </a:lnTo>
                  <a:lnTo>
                    <a:pt x="9508" y="107411"/>
                  </a:lnTo>
                  <a:lnTo>
                    <a:pt x="10036" y="122445"/>
                  </a:lnTo>
                  <a:lnTo>
                    <a:pt x="11469" y="137215"/>
                  </a:lnTo>
                  <a:lnTo>
                    <a:pt x="13714" y="151607"/>
                  </a:lnTo>
                  <a:lnTo>
                    <a:pt x="16892" y="165366"/>
                  </a:lnTo>
                  <a:lnTo>
                    <a:pt x="20994" y="178401"/>
                  </a:lnTo>
                  <a:lnTo>
                    <a:pt x="26052" y="190615"/>
                  </a:lnTo>
                  <a:lnTo>
                    <a:pt x="32205" y="201826"/>
                  </a:lnTo>
                  <a:lnTo>
                    <a:pt x="39425" y="212031"/>
                  </a:lnTo>
                  <a:lnTo>
                    <a:pt x="47716" y="221206"/>
                  </a:lnTo>
                  <a:lnTo>
                    <a:pt x="57184" y="229230"/>
                  </a:lnTo>
                  <a:lnTo>
                    <a:pt x="67776" y="236145"/>
                  </a:lnTo>
                  <a:lnTo>
                    <a:pt x="79312" y="241959"/>
                  </a:lnTo>
                  <a:lnTo>
                    <a:pt x="91579" y="246574"/>
                  </a:lnTo>
                  <a:lnTo>
                    <a:pt x="104372" y="250051"/>
                  </a:lnTo>
                  <a:lnTo>
                    <a:pt x="117122" y="252579"/>
                  </a:lnTo>
                  <a:lnTo>
                    <a:pt x="130254" y="254641"/>
                  </a:lnTo>
                  <a:lnTo>
                    <a:pt x="146035" y="256420"/>
                  </a:lnTo>
                  <a:lnTo>
                    <a:pt x="168455" y="2582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42777" y="747523"/>
              <a:ext cx="3474405" cy="115814"/>
            </a:xfrm>
            <a:custGeom>
              <a:avLst/>
              <a:gdLst/>
              <a:ahLst/>
              <a:cxnLst/>
              <a:rect l="0" t="0" r="0" b="0"/>
              <a:pathLst>
                <a:path w="3474405" h="115814">
                  <a:moveTo>
                    <a:pt x="3474404" y="0"/>
                  </a:moveTo>
                  <a:lnTo>
                    <a:pt x="3468604" y="8801"/>
                  </a:lnTo>
                  <a:lnTo>
                    <a:pt x="3463679" y="17148"/>
                  </a:lnTo>
                  <a:lnTo>
                    <a:pt x="3459172" y="25842"/>
                  </a:lnTo>
                  <a:lnTo>
                    <a:pt x="3454777" y="34790"/>
                  </a:lnTo>
                  <a:lnTo>
                    <a:pt x="3450116" y="43637"/>
                  </a:lnTo>
                  <a:lnTo>
                    <a:pt x="3444996" y="52171"/>
                  </a:lnTo>
                  <a:lnTo>
                    <a:pt x="3439246" y="60187"/>
                  </a:lnTo>
                  <a:lnTo>
                    <a:pt x="3432626" y="67416"/>
                  </a:lnTo>
                  <a:lnTo>
                    <a:pt x="3425095" y="73784"/>
                  </a:lnTo>
                  <a:lnTo>
                    <a:pt x="3416766" y="79058"/>
                  </a:lnTo>
                  <a:lnTo>
                    <a:pt x="3407803" y="82778"/>
                  </a:lnTo>
                  <a:lnTo>
                    <a:pt x="3398369" y="84831"/>
                  </a:lnTo>
                  <a:lnTo>
                    <a:pt x="3388595" y="85244"/>
                  </a:lnTo>
                  <a:lnTo>
                    <a:pt x="3378582" y="84009"/>
                  </a:lnTo>
                  <a:lnTo>
                    <a:pt x="3368403" y="81295"/>
                  </a:lnTo>
                  <a:lnTo>
                    <a:pt x="3358111" y="77543"/>
                  </a:lnTo>
                  <a:lnTo>
                    <a:pt x="3347741" y="73349"/>
                  </a:lnTo>
                  <a:lnTo>
                    <a:pt x="3337315" y="69095"/>
                  </a:lnTo>
                  <a:lnTo>
                    <a:pt x="3326684" y="65107"/>
                  </a:lnTo>
                  <a:lnTo>
                    <a:pt x="3315556" y="61735"/>
                  </a:lnTo>
                  <a:lnTo>
                    <a:pt x="3303811" y="59109"/>
                  </a:lnTo>
                  <a:lnTo>
                    <a:pt x="3291650" y="57499"/>
                  </a:lnTo>
                  <a:lnTo>
                    <a:pt x="3279487" y="57393"/>
                  </a:lnTo>
                  <a:lnTo>
                    <a:pt x="3267565" y="58914"/>
                  </a:lnTo>
                  <a:lnTo>
                    <a:pt x="3255951" y="61884"/>
                  </a:lnTo>
                  <a:lnTo>
                    <a:pt x="3244618" y="66011"/>
                  </a:lnTo>
                  <a:lnTo>
                    <a:pt x="3233510" y="70998"/>
                  </a:lnTo>
                  <a:lnTo>
                    <a:pt x="3222405" y="76275"/>
                  </a:lnTo>
                  <a:lnTo>
                    <a:pt x="3210950" y="81043"/>
                  </a:lnTo>
                  <a:lnTo>
                    <a:pt x="3198974" y="84903"/>
                  </a:lnTo>
                  <a:lnTo>
                    <a:pt x="3186318" y="87661"/>
                  </a:lnTo>
                  <a:lnTo>
                    <a:pt x="3172757" y="89144"/>
                  </a:lnTo>
                  <a:lnTo>
                    <a:pt x="3158266" y="89401"/>
                  </a:lnTo>
                  <a:lnTo>
                    <a:pt x="3143127" y="88625"/>
                  </a:lnTo>
                  <a:lnTo>
                    <a:pt x="3127819" y="87050"/>
                  </a:lnTo>
                  <a:lnTo>
                    <a:pt x="3112640" y="84881"/>
                  </a:lnTo>
                  <a:lnTo>
                    <a:pt x="3097857" y="82123"/>
                  </a:lnTo>
                  <a:lnTo>
                    <a:pt x="3083777" y="78594"/>
                  </a:lnTo>
                  <a:lnTo>
                    <a:pt x="3070488" y="74267"/>
                  </a:lnTo>
                  <a:lnTo>
                    <a:pt x="3057751" y="69565"/>
                  </a:lnTo>
                  <a:lnTo>
                    <a:pt x="3045117" y="65249"/>
                  </a:lnTo>
                  <a:lnTo>
                    <a:pt x="3032315" y="61720"/>
                  </a:lnTo>
                  <a:lnTo>
                    <a:pt x="3019255" y="59030"/>
                  </a:lnTo>
                  <a:lnTo>
                    <a:pt x="3005948" y="57067"/>
                  </a:lnTo>
                  <a:lnTo>
                    <a:pt x="2992441" y="55679"/>
                  </a:lnTo>
                  <a:lnTo>
                    <a:pt x="2978946" y="54881"/>
                  </a:lnTo>
                  <a:lnTo>
                    <a:pt x="2965813" y="54862"/>
                  </a:lnTo>
                  <a:lnTo>
                    <a:pt x="2953199" y="55665"/>
                  </a:lnTo>
                  <a:lnTo>
                    <a:pt x="2940933" y="57355"/>
                  </a:lnTo>
                  <a:lnTo>
                    <a:pt x="2928623" y="60092"/>
                  </a:lnTo>
                  <a:lnTo>
                    <a:pt x="2916043" y="63862"/>
                  </a:lnTo>
                  <a:lnTo>
                    <a:pt x="2903134" y="68511"/>
                  </a:lnTo>
                  <a:lnTo>
                    <a:pt x="2889928" y="73850"/>
                  </a:lnTo>
                  <a:lnTo>
                    <a:pt x="2876485" y="79693"/>
                  </a:lnTo>
                  <a:lnTo>
                    <a:pt x="2862863" y="85734"/>
                  </a:lnTo>
                  <a:lnTo>
                    <a:pt x="2849112" y="91555"/>
                  </a:lnTo>
                  <a:lnTo>
                    <a:pt x="2835260" y="96940"/>
                  </a:lnTo>
                  <a:lnTo>
                    <a:pt x="2821010" y="101536"/>
                  </a:lnTo>
                  <a:lnTo>
                    <a:pt x="2805765" y="104793"/>
                  </a:lnTo>
                  <a:lnTo>
                    <a:pt x="2789290" y="106537"/>
                  </a:lnTo>
                  <a:lnTo>
                    <a:pt x="2771987" y="106910"/>
                  </a:lnTo>
                  <a:lnTo>
                    <a:pt x="2754680" y="106181"/>
                  </a:lnTo>
                  <a:lnTo>
                    <a:pt x="2737859" y="104620"/>
                  </a:lnTo>
                  <a:lnTo>
                    <a:pt x="2721821" y="102456"/>
                  </a:lnTo>
                  <a:lnTo>
                    <a:pt x="2706824" y="99867"/>
                  </a:lnTo>
                  <a:lnTo>
                    <a:pt x="2692879" y="96987"/>
                  </a:lnTo>
                  <a:lnTo>
                    <a:pt x="2679514" y="94073"/>
                  </a:lnTo>
                  <a:lnTo>
                    <a:pt x="2665919" y="91496"/>
                  </a:lnTo>
                  <a:lnTo>
                    <a:pt x="2651650" y="89426"/>
                  </a:lnTo>
                  <a:lnTo>
                    <a:pt x="2636621" y="87697"/>
                  </a:lnTo>
                  <a:lnTo>
                    <a:pt x="2620920" y="85921"/>
                  </a:lnTo>
                  <a:lnTo>
                    <a:pt x="2604687" y="83881"/>
                  </a:lnTo>
                  <a:lnTo>
                    <a:pt x="2588057" y="81848"/>
                  </a:lnTo>
                  <a:lnTo>
                    <a:pt x="2571140" y="80469"/>
                  </a:lnTo>
                  <a:lnTo>
                    <a:pt x="2554024" y="80061"/>
                  </a:lnTo>
                  <a:lnTo>
                    <a:pt x="2536769" y="80619"/>
                  </a:lnTo>
                  <a:lnTo>
                    <a:pt x="2519418" y="81990"/>
                  </a:lnTo>
                  <a:lnTo>
                    <a:pt x="2502009" y="83993"/>
                  </a:lnTo>
                  <a:lnTo>
                    <a:pt x="2484723" y="86626"/>
                  </a:lnTo>
                  <a:lnTo>
                    <a:pt x="2467884" y="90064"/>
                  </a:lnTo>
                  <a:lnTo>
                    <a:pt x="2451625" y="94327"/>
                  </a:lnTo>
                  <a:lnTo>
                    <a:pt x="2435757" y="98984"/>
                  </a:lnTo>
                  <a:lnTo>
                    <a:pt x="2419875" y="103270"/>
                  </a:lnTo>
                  <a:lnTo>
                    <a:pt x="2403742" y="106779"/>
                  </a:lnTo>
                  <a:lnTo>
                    <a:pt x="2387296" y="109455"/>
                  </a:lnTo>
                  <a:lnTo>
                    <a:pt x="2370561" y="111408"/>
                  </a:lnTo>
                  <a:lnTo>
                    <a:pt x="2353595" y="112790"/>
                  </a:lnTo>
                  <a:lnTo>
                    <a:pt x="2336455" y="113583"/>
                  </a:lnTo>
                  <a:lnTo>
                    <a:pt x="2319189" y="113599"/>
                  </a:lnTo>
                  <a:lnTo>
                    <a:pt x="2301828" y="112799"/>
                  </a:lnTo>
                  <a:lnTo>
                    <a:pt x="2284239" y="111280"/>
                  </a:lnTo>
                  <a:lnTo>
                    <a:pt x="2266131" y="109191"/>
                  </a:lnTo>
                  <a:lnTo>
                    <a:pt x="2247403" y="106674"/>
                  </a:lnTo>
                  <a:lnTo>
                    <a:pt x="2228589" y="103849"/>
                  </a:lnTo>
                  <a:lnTo>
                    <a:pt x="2210716" y="100807"/>
                  </a:lnTo>
                  <a:lnTo>
                    <a:pt x="2194281" y="97611"/>
                  </a:lnTo>
                  <a:lnTo>
                    <a:pt x="2178958" y="94143"/>
                  </a:lnTo>
                  <a:lnTo>
                    <a:pt x="2163907" y="90129"/>
                  </a:lnTo>
                  <a:lnTo>
                    <a:pt x="2148588" y="85472"/>
                  </a:lnTo>
                  <a:lnTo>
                    <a:pt x="2132652" y="80548"/>
                  </a:lnTo>
                  <a:lnTo>
                    <a:pt x="2115795" y="76082"/>
                  </a:lnTo>
                  <a:lnTo>
                    <a:pt x="2097965" y="72456"/>
                  </a:lnTo>
                  <a:lnTo>
                    <a:pt x="2079446" y="69871"/>
                  </a:lnTo>
                  <a:lnTo>
                    <a:pt x="2060723" y="68512"/>
                  </a:lnTo>
                  <a:lnTo>
                    <a:pt x="2042105" y="68342"/>
                  </a:lnTo>
                  <a:lnTo>
                    <a:pt x="2024031" y="69177"/>
                  </a:lnTo>
                  <a:lnTo>
                    <a:pt x="2007121" y="70793"/>
                  </a:lnTo>
                  <a:lnTo>
                    <a:pt x="1991593" y="72985"/>
                  </a:lnTo>
                  <a:lnTo>
                    <a:pt x="1977014" y="75589"/>
                  </a:lnTo>
                  <a:lnTo>
                    <a:pt x="1962528" y="78482"/>
                  </a:lnTo>
                  <a:lnTo>
                    <a:pt x="1947625" y="81573"/>
                  </a:lnTo>
                  <a:lnTo>
                    <a:pt x="1932154" y="84801"/>
                  </a:lnTo>
                  <a:lnTo>
                    <a:pt x="1916148" y="88121"/>
                  </a:lnTo>
                  <a:lnTo>
                    <a:pt x="1899706" y="91503"/>
                  </a:lnTo>
                  <a:lnTo>
                    <a:pt x="1882935" y="94928"/>
                  </a:lnTo>
                  <a:lnTo>
                    <a:pt x="1865924" y="98380"/>
                  </a:lnTo>
                  <a:lnTo>
                    <a:pt x="1848739" y="101847"/>
                  </a:lnTo>
                  <a:lnTo>
                    <a:pt x="1831269" y="105158"/>
                  </a:lnTo>
                  <a:lnTo>
                    <a:pt x="1813241" y="108003"/>
                  </a:lnTo>
                  <a:lnTo>
                    <a:pt x="1794554" y="110238"/>
                  </a:lnTo>
                  <a:lnTo>
                    <a:pt x="1775257" y="111569"/>
                  </a:lnTo>
                  <a:lnTo>
                    <a:pt x="1755465" y="111480"/>
                  </a:lnTo>
                  <a:lnTo>
                    <a:pt x="1735309" y="109829"/>
                  </a:lnTo>
                  <a:lnTo>
                    <a:pt x="1715384" y="106939"/>
                  </a:lnTo>
                  <a:lnTo>
                    <a:pt x="1696693" y="103398"/>
                  </a:lnTo>
                  <a:lnTo>
                    <a:pt x="1679681" y="99614"/>
                  </a:lnTo>
                  <a:lnTo>
                    <a:pt x="1664294" y="95788"/>
                  </a:lnTo>
                  <a:lnTo>
                    <a:pt x="1650256" y="92001"/>
                  </a:lnTo>
                  <a:lnTo>
                    <a:pt x="1637254" y="88273"/>
                  </a:lnTo>
                  <a:lnTo>
                    <a:pt x="1625011" y="84601"/>
                  </a:lnTo>
                  <a:lnTo>
                    <a:pt x="1613307" y="80975"/>
                  </a:lnTo>
                  <a:lnTo>
                    <a:pt x="1601974" y="77384"/>
                  </a:lnTo>
                  <a:lnTo>
                    <a:pt x="1590731" y="73818"/>
                  </a:lnTo>
                  <a:lnTo>
                    <a:pt x="1579189" y="70270"/>
                  </a:lnTo>
                  <a:lnTo>
                    <a:pt x="1567149" y="66734"/>
                  </a:lnTo>
                  <a:lnTo>
                    <a:pt x="1554112" y="63207"/>
                  </a:lnTo>
                  <a:lnTo>
                    <a:pt x="1539232" y="59686"/>
                  </a:lnTo>
                  <a:lnTo>
                    <a:pt x="1522219" y="56173"/>
                  </a:lnTo>
                  <a:lnTo>
                    <a:pt x="1503419" y="52831"/>
                  </a:lnTo>
                  <a:lnTo>
                    <a:pt x="1483512" y="49966"/>
                  </a:lnTo>
                  <a:lnTo>
                    <a:pt x="1463027" y="47712"/>
                  </a:lnTo>
                  <a:lnTo>
                    <a:pt x="1442749" y="46199"/>
                  </a:lnTo>
                  <a:lnTo>
                    <a:pt x="1423755" y="45633"/>
                  </a:lnTo>
                  <a:lnTo>
                    <a:pt x="1406494" y="46032"/>
                  </a:lnTo>
                  <a:lnTo>
                    <a:pt x="1390415" y="47266"/>
                  </a:lnTo>
                  <a:lnTo>
                    <a:pt x="1374309" y="49157"/>
                  </a:lnTo>
                  <a:lnTo>
                    <a:pt x="1357466" y="51538"/>
                  </a:lnTo>
                  <a:lnTo>
                    <a:pt x="1339859" y="54270"/>
                  </a:lnTo>
                  <a:lnTo>
                    <a:pt x="1321873" y="57249"/>
                  </a:lnTo>
                  <a:lnTo>
                    <a:pt x="1303811" y="60398"/>
                  </a:lnTo>
                  <a:lnTo>
                    <a:pt x="1286139" y="63665"/>
                  </a:lnTo>
                  <a:lnTo>
                    <a:pt x="1269513" y="67011"/>
                  </a:lnTo>
                  <a:lnTo>
                    <a:pt x="1254182" y="70407"/>
                  </a:lnTo>
                  <a:lnTo>
                    <a:pt x="1239738" y="73670"/>
                  </a:lnTo>
                  <a:lnTo>
                    <a:pt x="1225344" y="76482"/>
                  </a:lnTo>
                  <a:lnTo>
                    <a:pt x="1210503" y="78705"/>
                  </a:lnTo>
                  <a:lnTo>
                    <a:pt x="1195074" y="80367"/>
                  </a:lnTo>
                  <a:lnTo>
                    <a:pt x="1179096" y="81566"/>
                  </a:lnTo>
                  <a:lnTo>
                    <a:pt x="1162678" y="82405"/>
                  </a:lnTo>
                  <a:lnTo>
                    <a:pt x="1146093" y="82817"/>
                  </a:lnTo>
                  <a:lnTo>
                    <a:pt x="1129738" y="82569"/>
                  </a:lnTo>
                  <a:lnTo>
                    <a:pt x="1113808" y="81588"/>
                  </a:lnTo>
                  <a:lnTo>
                    <a:pt x="1097993" y="79947"/>
                  </a:lnTo>
                  <a:lnTo>
                    <a:pt x="1081617" y="77775"/>
                  </a:lnTo>
                  <a:lnTo>
                    <a:pt x="1064348" y="75202"/>
                  </a:lnTo>
                  <a:lnTo>
                    <a:pt x="1046663" y="72340"/>
                  </a:lnTo>
                  <a:lnTo>
                    <a:pt x="1029624" y="69273"/>
                  </a:lnTo>
                  <a:lnTo>
                    <a:pt x="1013793" y="66064"/>
                  </a:lnTo>
                  <a:lnTo>
                    <a:pt x="999232" y="62757"/>
                  </a:lnTo>
                  <a:lnTo>
                    <a:pt x="985765" y="59384"/>
                  </a:lnTo>
                  <a:lnTo>
                    <a:pt x="973153" y="55966"/>
                  </a:lnTo>
                  <a:lnTo>
                    <a:pt x="961174" y="52518"/>
                  </a:lnTo>
                  <a:lnTo>
                    <a:pt x="949648" y="49050"/>
                  </a:lnTo>
                  <a:lnTo>
                    <a:pt x="938426" y="45573"/>
                  </a:lnTo>
                  <a:lnTo>
                    <a:pt x="926918" y="42254"/>
                  </a:lnTo>
                  <a:lnTo>
                    <a:pt x="914134" y="39406"/>
                  </a:lnTo>
                  <a:lnTo>
                    <a:pt x="899642" y="37162"/>
                  </a:lnTo>
                  <a:lnTo>
                    <a:pt x="883669" y="35656"/>
                  </a:lnTo>
                  <a:lnTo>
                    <a:pt x="866806" y="35095"/>
                  </a:lnTo>
                  <a:lnTo>
                    <a:pt x="849504" y="35497"/>
                  </a:lnTo>
                  <a:lnTo>
                    <a:pt x="832177" y="36733"/>
                  </a:lnTo>
                  <a:lnTo>
                    <a:pt x="815252" y="38626"/>
                  </a:lnTo>
                  <a:lnTo>
                    <a:pt x="798907" y="41007"/>
                  </a:lnTo>
                  <a:lnTo>
                    <a:pt x="782967" y="43740"/>
                  </a:lnTo>
                  <a:lnTo>
                    <a:pt x="767031" y="46719"/>
                  </a:lnTo>
                  <a:lnTo>
                    <a:pt x="750863" y="49869"/>
                  </a:lnTo>
                  <a:lnTo>
                    <a:pt x="734561" y="53136"/>
                  </a:lnTo>
                  <a:lnTo>
                    <a:pt x="718455" y="56482"/>
                  </a:lnTo>
                  <a:lnTo>
                    <a:pt x="702724" y="59878"/>
                  </a:lnTo>
                  <a:lnTo>
                    <a:pt x="687227" y="63141"/>
                  </a:lnTo>
                  <a:lnTo>
                    <a:pt x="671602" y="65953"/>
                  </a:lnTo>
                  <a:lnTo>
                    <a:pt x="655650" y="68172"/>
                  </a:lnTo>
                  <a:lnTo>
                    <a:pt x="639496" y="69661"/>
                  </a:lnTo>
                  <a:lnTo>
                    <a:pt x="623491" y="70211"/>
                  </a:lnTo>
                  <a:lnTo>
                    <a:pt x="607829" y="69802"/>
                  </a:lnTo>
                  <a:lnTo>
                    <a:pt x="592378" y="68561"/>
                  </a:lnTo>
                  <a:lnTo>
                    <a:pt x="576784" y="66665"/>
                  </a:lnTo>
                  <a:lnTo>
                    <a:pt x="560852" y="64282"/>
                  </a:lnTo>
                  <a:lnTo>
                    <a:pt x="544712" y="61548"/>
                  </a:lnTo>
                  <a:lnTo>
                    <a:pt x="528716" y="58567"/>
                  </a:lnTo>
                  <a:lnTo>
                    <a:pt x="513059" y="55417"/>
                  </a:lnTo>
                  <a:lnTo>
                    <a:pt x="497613" y="52149"/>
                  </a:lnTo>
                  <a:lnTo>
                    <a:pt x="482022" y="48803"/>
                  </a:lnTo>
                  <a:lnTo>
                    <a:pt x="466097" y="45412"/>
                  </a:lnTo>
                  <a:lnTo>
                    <a:pt x="450130" y="42321"/>
                  </a:lnTo>
                  <a:lnTo>
                    <a:pt x="434783" y="40157"/>
                  </a:lnTo>
                  <a:lnTo>
                    <a:pt x="420381" y="39192"/>
                  </a:lnTo>
                  <a:lnTo>
                    <a:pt x="406760" y="39528"/>
                  </a:lnTo>
                  <a:lnTo>
                    <a:pt x="393466" y="41274"/>
                  </a:lnTo>
                  <a:lnTo>
                    <a:pt x="380197" y="44340"/>
                  </a:lnTo>
                  <a:lnTo>
                    <a:pt x="367149" y="48499"/>
                  </a:lnTo>
                  <a:lnTo>
                    <a:pt x="354907" y="53499"/>
                  </a:lnTo>
                  <a:lnTo>
                    <a:pt x="343738" y="59112"/>
                  </a:lnTo>
                  <a:lnTo>
                    <a:pt x="333441" y="64997"/>
                  </a:lnTo>
                  <a:lnTo>
                    <a:pt x="323531" y="70713"/>
                  </a:lnTo>
                  <a:lnTo>
                    <a:pt x="313678" y="76035"/>
                  </a:lnTo>
                  <a:lnTo>
                    <a:pt x="303737" y="80930"/>
                  </a:lnTo>
                  <a:lnTo>
                    <a:pt x="293670" y="85452"/>
                  </a:lnTo>
                  <a:lnTo>
                    <a:pt x="283479" y="89676"/>
                  </a:lnTo>
                  <a:lnTo>
                    <a:pt x="273023" y="93513"/>
                  </a:lnTo>
                  <a:lnTo>
                    <a:pt x="262018" y="96719"/>
                  </a:lnTo>
                  <a:lnTo>
                    <a:pt x="250355" y="99206"/>
                  </a:lnTo>
                  <a:lnTo>
                    <a:pt x="238083" y="100877"/>
                  </a:lnTo>
                  <a:lnTo>
                    <a:pt x="225312" y="101549"/>
                  </a:lnTo>
                  <a:lnTo>
                    <a:pt x="212161" y="101221"/>
                  </a:lnTo>
                  <a:lnTo>
                    <a:pt x="198567" y="100036"/>
                  </a:lnTo>
                  <a:lnTo>
                    <a:pt x="184302" y="98177"/>
                  </a:lnTo>
                  <a:lnTo>
                    <a:pt x="169302" y="95822"/>
                  </a:lnTo>
                  <a:lnTo>
                    <a:pt x="153805" y="93278"/>
                  </a:lnTo>
                  <a:lnTo>
                    <a:pt x="138249" y="90957"/>
                  </a:lnTo>
                  <a:lnTo>
                    <a:pt x="122896" y="89076"/>
                  </a:lnTo>
                  <a:lnTo>
                    <a:pt x="107824" y="87984"/>
                  </a:lnTo>
                  <a:lnTo>
                    <a:pt x="93018" y="88234"/>
                  </a:lnTo>
                  <a:lnTo>
                    <a:pt x="78437" y="89994"/>
                  </a:lnTo>
                  <a:lnTo>
                    <a:pt x="64250" y="93001"/>
                  </a:lnTo>
                  <a:lnTo>
                    <a:pt x="49237" y="97144"/>
                  </a:lnTo>
                  <a:lnTo>
                    <a:pt x="29841" y="1039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53844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3253" y="1437863"/>
            <a:ext cx="4990509" cy="789639"/>
            <a:chOff x="463253" y="1437863"/>
            <a:chExt cx="4990509" cy="789639"/>
          </a:xfrm>
        </p:grpSpPr>
        <p:sp>
          <p:nvSpPr>
            <p:cNvPr id="28" name="Freeform 27"/>
            <p:cNvSpPr/>
            <p:nvPr/>
          </p:nvSpPr>
          <p:spPr>
            <a:xfrm>
              <a:off x="463253" y="175371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32" y="5734"/>
                  </a:lnTo>
                  <a:lnTo>
                    <a:pt x="55845" y="10018"/>
                  </a:lnTo>
                  <a:lnTo>
                    <a:pt x="45868" y="13224"/>
                  </a:lnTo>
                  <a:lnTo>
                    <a:pt x="35536" y="15590"/>
                  </a:lnTo>
                  <a:lnTo>
                    <a:pt x="25199" y="17547"/>
                  </a:lnTo>
                  <a:lnTo>
                    <a:pt x="13946" y="192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1181" y="1505526"/>
              <a:ext cx="242156" cy="521934"/>
            </a:xfrm>
            <a:custGeom>
              <a:avLst/>
              <a:gdLst/>
              <a:ahLst/>
              <a:cxnLst/>
              <a:rect l="0" t="0" r="0" b="0"/>
              <a:pathLst>
                <a:path w="242156" h="521934">
                  <a:moveTo>
                    <a:pt x="0" y="479819"/>
                  </a:moveTo>
                  <a:lnTo>
                    <a:pt x="2867" y="468017"/>
                  </a:lnTo>
                  <a:lnTo>
                    <a:pt x="5009" y="456248"/>
                  </a:lnTo>
                  <a:lnTo>
                    <a:pt x="6616" y="443358"/>
                  </a:lnTo>
                  <a:lnTo>
                    <a:pt x="7970" y="429509"/>
                  </a:lnTo>
                  <a:lnTo>
                    <a:pt x="9467" y="415181"/>
                  </a:lnTo>
                  <a:lnTo>
                    <a:pt x="11317" y="400712"/>
                  </a:lnTo>
                  <a:lnTo>
                    <a:pt x="13557" y="386262"/>
                  </a:lnTo>
                  <a:lnTo>
                    <a:pt x="16138" y="371886"/>
                  </a:lnTo>
                  <a:lnTo>
                    <a:pt x="18987" y="357596"/>
                  </a:lnTo>
                  <a:lnTo>
                    <a:pt x="22036" y="343544"/>
                  </a:lnTo>
                  <a:lnTo>
                    <a:pt x="25229" y="330023"/>
                  </a:lnTo>
                  <a:lnTo>
                    <a:pt x="28522" y="317137"/>
                  </a:lnTo>
                  <a:lnTo>
                    <a:pt x="31885" y="304516"/>
                  </a:lnTo>
                  <a:lnTo>
                    <a:pt x="35296" y="291435"/>
                  </a:lnTo>
                  <a:lnTo>
                    <a:pt x="38734" y="277522"/>
                  </a:lnTo>
                  <a:lnTo>
                    <a:pt x="42026" y="262904"/>
                  </a:lnTo>
                  <a:lnTo>
                    <a:pt x="44858" y="248013"/>
                  </a:lnTo>
                  <a:lnTo>
                    <a:pt x="47099" y="233132"/>
                  </a:lnTo>
                  <a:lnTo>
                    <a:pt x="48942" y="218055"/>
                  </a:lnTo>
                  <a:lnTo>
                    <a:pt x="50794" y="202188"/>
                  </a:lnTo>
                  <a:lnTo>
                    <a:pt x="52895" y="185254"/>
                  </a:lnTo>
                  <a:lnTo>
                    <a:pt x="55308" y="167288"/>
                  </a:lnTo>
                  <a:lnTo>
                    <a:pt x="58007" y="148464"/>
                  </a:lnTo>
                  <a:lnTo>
                    <a:pt x="60937" y="128990"/>
                  </a:lnTo>
                  <a:lnTo>
                    <a:pt x="64040" y="109370"/>
                  </a:lnTo>
                  <a:lnTo>
                    <a:pt x="67269" y="90358"/>
                  </a:lnTo>
                  <a:lnTo>
                    <a:pt x="70587" y="72322"/>
                  </a:lnTo>
                  <a:lnTo>
                    <a:pt x="73966" y="55433"/>
                  </a:lnTo>
                  <a:lnTo>
                    <a:pt x="77388" y="39850"/>
                  </a:lnTo>
                  <a:lnTo>
                    <a:pt x="80847" y="25542"/>
                  </a:lnTo>
                  <a:lnTo>
                    <a:pt x="84663" y="13288"/>
                  </a:lnTo>
                  <a:lnTo>
                    <a:pt x="89442" y="4697"/>
                  </a:lnTo>
                  <a:lnTo>
                    <a:pt x="95431" y="335"/>
                  </a:lnTo>
                  <a:lnTo>
                    <a:pt x="102234" y="0"/>
                  </a:lnTo>
                  <a:lnTo>
                    <a:pt x="109032" y="3264"/>
                  </a:lnTo>
                  <a:lnTo>
                    <a:pt x="115342" y="9504"/>
                  </a:lnTo>
                  <a:lnTo>
                    <a:pt x="121034" y="18367"/>
                  </a:lnTo>
                  <a:lnTo>
                    <a:pt x="126157" y="29863"/>
                  </a:lnTo>
                  <a:lnTo>
                    <a:pt x="130821" y="43757"/>
                  </a:lnTo>
                  <a:lnTo>
                    <a:pt x="135139" y="59132"/>
                  </a:lnTo>
                  <a:lnTo>
                    <a:pt x="139207" y="74601"/>
                  </a:lnTo>
                  <a:lnTo>
                    <a:pt x="143098" y="89390"/>
                  </a:lnTo>
                  <a:lnTo>
                    <a:pt x="146867" y="103928"/>
                  </a:lnTo>
                  <a:lnTo>
                    <a:pt x="150551" y="119509"/>
                  </a:lnTo>
                  <a:lnTo>
                    <a:pt x="154179" y="136794"/>
                  </a:lnTo>
                  <a:lnTo>
                    <a:pt x="157767" y="155168"/>
                  </a:lnTo>
                  <a:lnTo>
                    <a:pt x="161330" y="173143"/>
                  </a:lnTo>
                  <a:lnTo>
                    <a:pt x="164875" y="189871"/>
                  </a:lnTo>
                  <a:lnTo>
                    <a:pt x="168408" y="205340"/>
                  </a:lnTo>
                  <a:lnTo>
                    <a:pt x="171934" y="220016"/>
                  </a:lnTo>
                  <a:lnTo>
                    <a:pt x="175454" y="234286"/>
                  </a:lnTo>
                  <a:lnTo>
                    <a:pt x="178970" y="248208"/>
                  </a:lnTo>
                  <a:lnTo>
                    <a:pt x="182484" y="261584"/>
                  </a:lnTo>
                  <a:lnTo>
                    <a:pt x="185997" y="274348"/>
                  </a:lnTo>
                  <a:lnTo>
                    <a:pt x="189509" y="287043"/>
                  </a:lnTo>
                  <a:lnTo>
                    <a:pt x="193020" y="300699"/>
                  </a:lnTo>
                  <a:lnTo>
                    <a:pt x="196535" y="315813"/>
                  </a:lnTo>
                  <a:lnTo>
                    <a:pt x="200217" y="332219"/>
                  </a:lnTo>
                  <a:lnTo>
                    <a:pt x="204376" y="349382"/>
                  </a:lnTo>
                  <a:lnTo>
                    <a:pt x="209134" y="366888"/>
                  </a:lnTo>
                  <a:lnTo>
                    <a:pt x="214297" y="384353"/>
                  </a:lnTo>
                  <a:lnTo>
                    <a:pt x="219454" y="401372"/>
                  </a:lnTo>
                  <a:lnTo>
                    <a:pt x="224362" y="417775"/>
                  </a:lnTo>
                  <a:lnTo>
                    <a:pt x="228792" y="433584"/>
                  </a:lnTo>
                  <a:lnTo>
                    <a:pt x="232461" y="448900"/>
                  </a:lnTo>
                  <a:lnTo>
                    <a:pt x="235295" y="463821"/>
                  </a:lnTo>
                  <a:lnTo>
                    <a:pt x="237388" y="477841"/>
                  </a:lnTo>
                  <a:lnTo>
                    <a:pt x="239111" y="491238"/>
                  </a:lnTo>
                  <a:lnTo>
                    <a:pt x="240613" y="505189"/>
                  </a:lnTo>
                  <a:lnTo>
                    <a:pt x="242155" y="52193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3295" y="184847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2268" y="67"/>
                  </a:lnTo>
                  <a:lnTo>
                    <a:pt x="108997" y="707"/>
                  </a:lnTo>
                  <a:lnTo>
                    <a:pt x="95796" y="1999"/>
                  </a:lnTo>
                  <a:lnTo>
                    <a:pt x="82454" y="3686"/>
                  </a:lnTo>
                  <a:lnTo>
                    <a:pt x="68946" y="5354"/>
                  </a:lnTo>
                  <a:lnTo>
                    <a:pt x="55311" y="6767"/>
                  </a:lnTo>
                  <a:lnTo>
                    <a:pt x="42187" y="7868"/>
                  </a:lnTo>
                  <a:lnTo>
                    <a:pt x="29506" y="8799"/>
                  </a:lnTo>
                  <a:lnTo>
                    <a:pt x="16154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23829" y="1553401"/>
              <a:ext cx="160607" cy="429342"/>
            </a:xfrm>
            <a:custGeom>
              <a:avLst/>
              <a:gdLst/>
              <a:ahLst/>
              <a:cxnLst/>
              <a:rect l="0" t="0" r="0" b="0"/>
              <a:pathLst>
                <a:path w="160607" h="429342">
                  <a:moveTo>
                    <a:pt x="118492" y="274017"/>
                  </a:moveTo>
                  <a:lnTo>
                    <a:pt x="112557" y="268216"/>
                  </a:lnTo>
                  <a:lnTo>
                    <a:pt x="106352" y="263292"/>
                  </a:lnTo>
                  <a:lnTo>
                    <a:pt x="99261" y="258803"/>
                  </a:lnTo>
                  <a:lnTo>
                    <a:pt x="91494" y="255101"/>
                  </a:lnTo>
                  <a:lnTo>
                    <a:pt x="83496" y="253032"/>
                  </a:lnTo>
                  <a:lnTo>
                    <a:pt x="75554" y="252935"/>
                  </a:lnTo>
                  <a:lnTo>
                    <a:pt x="67780" y="254832"/>
                  </a:lnTo>
                  <a:lnTo>
                    <a:pt x="60187" y="258694"/>
                  </a:lnTo>
                  <a:lnTo>
                    <a:pt x="52755" y="264293"/>
                  </a:lnTo>
                  <a:lnTo>
                    <a:pt x="45613" y="271288"/>
                  </a:lnTo>
                  <a:lnTo>
                    <a:pt x="39036" y="279338"/>
                  </a:lnTo>
                  <a:lnTo>
                    <a:pt x="33129" y="288152"/>
                  </a:lnTo>
                  <a:lnTo>
                    <a:pt x="27839" y="297508"/>
                  </a:lnTo>
                  <a:lnTo>
                    <a:pt x="23051" y="307239"/>
                  </a:lnTo>
                  <a:lnTo>
                    <a:pt x="18644" y="317229"/>
                  </a:lnTo>
                  <a:lnTo>
                    <a:pt x="14514" y="327395"/>
                  </a:lnTo>
                  <a:lnTo>
                    <a:pt x="10579" y="337680"/>
                  </a:lnTo>
                  <a:lnTo>
                    <a:pt x="6790" y="348045"/>
                  </a:lnTo>
                  <a:lnTo>
                    <a:pt x="3431" y="358465"/>
                  </a:lnTo>
                  <a:lnTo>
                    <a:pt x="1087" y="368920"/>
                  </a:lnTo>
                  <a:lnTo>
                    <a:pt x="0" y="379395"/>
                  </a:lnTo>
                  <a:lnTo>
                    <a:pt x="255" y="389718"/>
                  </a:lnTo>
                  <a:lnTo>
                    <a:pt x="1948" y="399577"/>
                  </a:lnTo>
                  <a:lnTo>
                    <a:pt x="4981" y="408824"/>
                  </a:lnTo>
                  <a:lnTo>
                    <a:pt x="9289" y="416999"/>
                  </a:lnTo>
                  <a:lnTo>
                    <a:pt x="14922" y="423279"/>
                  </a:lnTo>
                  <a:lnTo>
                    <a:pt x="21777" y="427383"/>
                  </a:lnTo>
                  <a:lnTo>
                    <a:pt x="29480" y="429341"/>
                  </a:lnTo>
                  <a:lnTo>
                    <a:pt x="37488" y="429225"/>
                  </a:lnTo>
                  <a:lnTo>
                    <a:pt x="45459" y="427292"/>
                  </a:lnTo>
                  <a:lnTo>
                    <a:pt x="53097" y="423743"/>
                  </a:lnTo>
                  <a:lnTo>
                    <a:pt x="60073" y="418629"/>
                  </a:lnTo>
                  <a:lnTo>
                    <a:pt x="66282" y="412120"/>
                  </a:lnTo>
                  <a:lnTo>
                    <a:pt x="71789" y="404482"/>
                  </a:lnTo>
                  <a:lnTo>
                    <a:pt x="76731" y="395986"/>
                  </a:lnTo>
                  <a:lnTo>
                    <a:pt x="81244" y="386860"/>
                  </a:lnTo>
                  <a:lnTo>
                    <a:pt x="85447" y="377122"/>
                  </a:lnTo>
                  <a:lnTo>
                    <a:pt x="89432" y="366600"/>
                  </a:lnTo>
                  <a:lnTo>
                    <a:pt x="93263" y="355261"/>
                  </a:lnTo>
                  <a:lnTo>
                    <a:pt x="96991" y="343206"/>
                  </a:lnTo>
                  <a:lnTo>
                    <a:pt x="100647" y="330581"/>
                  </a:lnTo>
                  <a:lnTo>
                    <a:pt x="104250" y="317527"/>
                  </a:lnTo>
                  <a:lnTo>
                    <a:pt x="107653" y="303997"/>
                  </a:lnTo>
                  <a:lnTo>
                    <a:pt x="110558" y="289776"/>
                  </a:lnTo>
                  <a:lnTo>
                    <a:pt x="112844" y="274800"/>
                  </a:lnTo>
                  <a:lnTo>
                    <a:pt x="114548" y="259150"/>
                  </a:lnTo>
                  <a:lnTo>
                    <a:pt x="115774" y="242959"/>
                  </a:lnTo>
                  <a:lnTo>
                    <a:pt x="116636" y="226361"/>
                  </a:lnTo>
                  <a:lnTo>
                    <a:pt x="117233" y="209469"/>
                  </a:lnTo>
                  <a:lnTo>
                    <a:pt x="117642" y="192370"/>
                  </a:lnTo>
                  <a:lnTo>
                    <a:pt x="117920" y="175127"/>
                  </a:lnTo>
                  <a:lnTo>
                    <a:pt x="118108" y="157784"/>
                  </a:lnTo>
                  <a:lnTo>
                    <a:pt x="118235" y="140375"/>
                  </a:lnTo>
                  <a:lnTo>
                    <a:pt x="118320" y="122925"/>
                  </a:lnTo>
                  <a:lnTo>
                    <a:pt x="118377" y="105613"/>
                  </a:lnTo>
                  <a:lnTo>
                    <a:pt x="118415" y="88755"/>
                  </a:lnTo>
                  <a:lnTo>
                    <a:pt x="118436" y="72489"/>
                  </a:lnTo>
                  <a:lnTo>
                    <a:pt x="118280" y="56785"/>
                  </a:lnTo>
                  <a:lnTo>
                    <a:pt x="117643" y="41547"/>
                  </a:lnTo>
                  <a:lnTo>
                    <a:pt x="116397" y="26696"/>
                  </a:lnTo>
                  <a:lnTo>
                    <a:pt x="114565" y="13294"/>
                  </a:lnTo>
                  <a:lnTo>
                    <a:pt x="111824" y="3858"/>
                  </a:lnTo>
                  <a:lnTo>
                    <a:pt x="108334" y="0"/>
                  </a:lnTo>
                  <a:lnTo>
                    <a:pt x="105236" y="1629"/>
                  </a:lnTo>
                  <a:lnTo>
                    <a:pt x="102870" y="7779"/>
                  </a:lnTo>
                  <a:lnTo>
                    <a:pt x="101167" y="17517"/>
                  </a:lnTo>
                  <a:lnTo>
                    <a:pt x="99975" y="30205"/>
                  </a:lnTo>
                  <a:lnTo>
                    <a:pt x="99158" y="45242"/>
                  </a:lnTo>
                  <a:lnTo>
                    <a:pt x="98770" y="62061"/>
                  </a:lnTo>
                  <a:lnTo>
                    <a:pt x="99038" y="80180"/>
                  </a:lnTo>
                  <a:lnTo>
                    <a:pt x="100035" y="99219"/>
                  </a:lnTo>
                  <a:lnTo>
                    <a:pt x="101689" y="118732"/>
                  </a:lnTo>
                  <a:lnTo>
                    <a:pt x="103869" y="138214"/>
                  </a:lnTo>
                  <a:lnTo>
                    <a:pt x="106443" y="157393"/>
                  </a:lnTo>
                  <a:lnTo>
                    <a:pt x="109137" y="176205"/>
                  </a:lnTo>
                  <a:lnTo>
                    <a:pt x="111558" y="194684"/>
                  </a:lnTo>
                  <a:lnTo>
                    <a:pt x="113521" y="212887"/>
                  </a:lnTo>
                  <a:lnTo>
                    <a:pt x="115176" y="230554"/>
                  </a:lnTo>
                  <a:lnTo>
                    <a:pt x="116901" y="247126"/>
                  </a:lnTo>
                  <a:lnTo>
                    <a:pt x="118921" y="262386"/>
                  </a:lnTo>
                  <a:lnTo>
                    <a:pt x="121450" y="276431"/>
                  </a:lnTo>
                  <a:lnTo>
                    <a:pt x="124759" y="289486"/>
                  </a:lnTo>
                  <a:lnTo>
                    <a:pt x="128912" y="301785"/>
                  </a:lnTo>
                  <a:lnTo>
                    <a:pt x="133700" y="313465"/>
                  </a:lnTo>
                  <a:lnTo>
                    <a:pt x="139314" y="325918"/>
                  </a:lnTo>
                  <a:lnTo>
                    <a:pt x="147368" y="342480"/>
                  </a:lnTo>
                  <a:lnTo>
                    <a:pt x="160606" y="36877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21834" y="1470273"/>
              <a:ext cx="152115" cy="478603"/>
            </a:xfrm>
            <a:custGeom>
              <a:avLst/>
              <a:gdLst/>
              <a:ahLst/>
              <a:cxnLst/>
              <a:rect l="0" t="0" r="0" b="0"/>
              <a:pathLst>
                <a:path w="152115" h="478603">
                  <a:moveTo>
                    <a:pt x="78414" y="367673"/>
                  </a:moveTo>
                  <a:lnTo>
                    <a:pt x="75346" y="359006"/>
                  </a:lnTo>
                  <a:lnTo>
                    <a:pt x="71284" y="351939"/>
                  </a:lnTo>
                  <a:lnTo>
                    <a:pt x="65796" y="345848"/>
                  </a:lnTo>
                  <a:lnTo>
                    <a:pt x="59209" y="340965"/>
                  </a:lnTo>
                  <a:lnTo>
                    <a:pt x="52059" y="338048"/>
                  </a:lnTo>
                  <a:lnTo>
                    <a:pt x="44715" y="337353"/>
                  </a:lnTo>
                  <a:lnTo>
                    <a:pt x="37356" y="338835"/>
                  </a:lnTo>
                  <a:lnTo>
                    <a:pt x="30047" y="342414"/>
                  </a:lnTo>
                  <a:lnTo>
                    <a:pt x="22812" y="347829"/>
                  </a:lnTo>
                  <a:lnTo>
                    <a:pt x="15973" y="355038"/>
                  </a:lnTo>
                  <a:lnTo>
                    <a:pt x="10133" y="364296"/>
                  </a:lnTo>
                  <a:lnTo>
                    <a:pt x="5543" y="375549"/>
                  </a:lnTo>
                  <a:lnTo>
                    <a:pt x="2291" y="388170"/>
                  </a:lnTo>
                  <a:lnTo>
                    <a:pt x="475" y="401171"/>
                  </a:lnTo>
                  <a:lnTo>
                    <a:pt x="0" y="413949"/>
                  </a:lnTo>
                  <a:lnTo>
                    <a:pt x="798" y="426289"/>
                  </a:lnTo>
                  <a:lnTo>
                    <a:pt x="2921" y="438182"/>
                  </a:lnTo>
                  <a:lnTo>
                    <a:pt x="6276" y="449679"/>
                  </a:lnTo>
                  <a:lnTo>
                    <a:pt x="10815" y="460214"/>
                  </a:lnTo>
                  <a:lnTo>
                    <a:pt x="16609" y="468633"/>
                  </a:lnTo>
                  <a:lnTo>
                    <a:pt x="23577" y="474475"/>
                  </a:lnTo>
                  <a:lnTo>
                    <a:pt x="31357" y="477755"/>
                  </a:lnTo>
                  <a:lnTo>
                    <a:pt x="39417" y="478602"/>
                  </a:lnTo>
                  <a:lnTo>
                    <a:pt x="47423" y="477351"/>
                  </a:lnTo>
                  <a:lnTo>
                    <a:pt x="55085" y="474277"/>
                  </a:lnTo>
                  <a:lnTo>
                    <a:pt x="62078" y="469489"/>
                  </a:lnTo>
                  <a:lnTo>
                    <a:pt x="68301" y="463199"/>
                  </a:lnTo>
                  <a:lnTo>
                    <a:pt x="73989" y="455539"/>
                  </a:lnTo>
                  <a:lnTo>
                    <a:pt x="79583" y="446496"/>
                  </a:lnTo>
                  <a:lnTo>
                    <a:pt x="85349" y="436189"/>
                  </a:lnTo>
                  <a:lnTo>
                    <a:pt x="91207" y="424845"/>
                  </a:lnTo>
                  <a:lnTo>
                    <a:pt x="96840" y="412706"/>
                  </a:lnTo>
                  <a:lnTo>
                    <a:pt x="102071" y="399976"/>
                  </a:lnTo>
                  <a:lnTo>
                    <a:pt x="106719" y="386495"/>
                  </a:lnTo>
                  <a:lnTo>
                    <a:pt x="110536" y="371775"/>
                  </a:lnTo>
                  <a:lnTo>
                    <a:pt x="113473" y="355647"/>
                  </a:lnTo>
                  <a:lnTo>
                    <a:pt x="115801" y="338238"/>
                  </a:lnTo>
                  <a:lnTo>
                    <a:pt x="117986" y="319795"/>
                  </a:lnTo>
                  <a:lnTo>
                    <a:pt x="120309" y="300581"/>
                  </a:lnTo>
                  <a:lnTo>
                    <a:pt x="122703" y="281136"/>
                  </a:lnTo>
                  <a:lnTo>
                    <a:pt x="124857" y="262242"/>
                  </a:lnTo>
                  <a:lnTo>
                    <a:pt x="126603" y="244271"/>
                  </a:lnTo>
                  <a:lnTo>
                    <a:pt x="127927" y="226917"/>
                  </a:lnTo>
                  <a:lnTo>
                    <a:pt x="128891" y="209425"/>
                  </a:lnTo>
                  <a:lnTo>
                    <a:pt x="129574" y="191358"/>
                  </a:lnTo>
                  <a:lnTo>
                    <a:pt x="130049" y="172780"/>
                  </a:lnTo>
                  <a:lnTo>
                    <a:pt x="130375" y="154067"/>
                  </a:lnTo>
                  <a:lnTo>
                    <a:pt x="130593" y="135474"/>
                  </a:lnTo>
                  <a:lnTo>
                    <a:pt x="130571" y="117088"/>
                  </a:lnTo>
                  <a:lnTo>
                    <a:pt x="130024" y="98911"/>
                  </a:lnTo>
                  <a:lnTo>
                    <a:pt x="128839" y="80913"/>
                  </a:lnTo>
                  <a:lnTo>
                    <a:pt x="127060" y="63217"/>
                  </a:lnTo>
                  <a:lnTo>
                    <a:pt x="124794" y="46095"/>
                  </a:lnTo>
                  <a:lnTo>
                    <a:pt x="122154" y="29680"/>
                  </a:lnTo>
                  <a:lnTo>
                    <a:pt x="119053" y="15076"/>
                  </a:lnTo>
                  <a:lnTo>
                    <a:pt x="114486" y="4720"/>
                  </a:lnTo>
                  <a:lnTo>
                    <a:pt x="108468" y="0"/>
                  </a:lnTo>
                  <a:lnTo>
                    <a:pt x="103018" y="517"/>
                  </a:lnTo>
                  <a:lnTo>
                    <a:pt x="98806" y="5110"/>
                  </a:lnTo>
                  <a:lnTo>
                    <a:pt x="95915" y="12490"/>
                  </a:lnTo>
                  <a:lnTo>
                    <a:pt x="94406" y="21467"/>
                  </a:lnTo>
                  <a:lnTo>
                    <a:pt x="94156" y="31280"/>
                  </a:lnTo>
                  <a:lnTo>
                    <a:pt x="94614" y="42000"/>
                  </a:lnTo>
                  <a:lnTo>
                    <a:pt x="94919" y="54336"/>
                  </a:lnTo>
                  <a:lnTo>
                    <a:pt x="94604" y="68563"/>
                  </a:lnTo>
                  <a:lnTo>
                    <a:pt x="93728" y="84207"/>
                  </a:lnTo>
                  <a:lnTo>
                    <a:pt x="92675" y="100328"/>
                  </a:lnTo>
                  <a:lnTo>
                    <a:pt x="91708" y="116332"/>
                  </a:lnTo>
                  <a:lnTo>
                    <a:pt x="90925" y="132315"/>
                  </a:lnTo>
                  <a:lnTo>
                    <a:pt x="90333" y="148865"/>
                  </a:lnTo>
                  <a:lnTo>
                    <a:pt x="89908" y="166280"/>
                  </a:lnTo>
                  <a:lnTo>
                    <a:pt x="89777" y="184077"/>
                  </a:lnTo>
                  <a:lnTo>
                    <a:pt x="90215" y="201199"/>
                  </a:lnTo>
                  <a:lnTo>
                    <a:pt x="91319" y="217098"/>
                  </a:lnTo>
                  <a:lnTo>
                    <a:pt x="92873" y="232046"/>
                  </a:lnTo>
                  <a:lnTo>
                    <a:pt x="94454" y="246838"/>
                  </a:lnTo>
                  <a:lnTo>
                    <a:pt x="95821" y="261976"/>
                  </a:lnTo>
                  <a:lnTo>
                    <a:pt x="97230" y="277619"/>
                  </a:lnTo>
                  <a:lnTo>
                    <a:pt x="99314" y="293746"/>
                  </a:lnTo>
                  <a:lnTo>
                    <a:pt x="102381" y="310264"/>
                  </a:lnTo>
                  <a:lnTo>
                    <a:pt x="106254" y="326747"/>
                  </a:lnTo>
                  <a:lnTo>
                    <a:pt x="110473" y="342502"/>
                  </a:lnTo>
                  <a:lnTo>
                    <a:pt x="114723" y="357203"/>
                  </a:lnTo>
                  <a:lnTo>
                    <a:pt x="119034" y="370868"/>
                  </a:lnTo>
                  <a:lnTo>
                    <a:pt x="123681" y="383666"/>
                  </a:lnTo>
                  <a:lnTo>
                    <a:pt x="128795" y="395783"/>
                  </a:lnTo>
                  <a:lnTo>
                    <a:pt x="134063" y="406943"/>
                  </a:lnTo>
                  <a:lnTo>
                    <a:pt x="139323" y="417502"/>
                  </a:lnTo>
                  <a:lnTo>
                    <a:pt x="145039" y="428394"/>
                  </a:lnTo>
                  <a:lnTo>
                    <a:pt x="152114" y="44137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74745" y="1722133"/>
              <a:ext cx="4613" cy="178985"/>
            </a:xfrm>
            <a:custGeom>
              <a:avLst/>
              <a:gdLst/>
              <a:ahLst/>
              <a:cxnLst/>
              <a:rect l="0" t="0" r="0" b="0"/>
              <a:pathLst>
                <a:path w="4613" h="178985">
                  <a:moveTo>
                    <a:pt x="4612" y="0"/>
                  </a:moveTo>
                  <a:lnTo>
                    <a:pt x="1813" y="8935"/>
                  </a:lnTo>
                  <a:lnTo>
                    <a:pt x="310" y="18562"/>
                  </a:lnTo>
                  <a:lnTo>
                    <a:pt x="0" y="29849"/>
                  </a:lnTo>
                  <a:lnTo>
                    <a:pt x="506" y="42517"/>
                  </a:lnTo>
                  <a:lnTo>
                    <a:pt x="1326" y="55997"/>
                  </a:lnTo>
                  <a:lnTo>
                    <a:pt x="2141" y="69868"/>
                  </a:lnTo>
                  <a:lnTo>
                    <a:pt x="2825" y="83904"/>
                  </a:lnTo>
                  <a:lnTo>
                    <a:pt x="3352" y="97996"/>
                  </a:lnTo>
                  <a:lnTo>
                    <a:pt x="3738" y="112083"/>
                  </a:lnTo>
                  <a:lnTo>
                    <a:pt x="4013" y="125736"/>
                  </a:lnTo>
                  <a:lnTo>
                    <a:pt x="4235" y="139587"/>
                  </a:lnTo>
                  <a:lnTo>
                    <a:pt x="4423" y="155971"/>
                  </a:lnTo>
                  <a:lnTo>
                    <a:pt x="4612" y="1789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68829" y="15957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63585" y="1715661"/>
              <a:ext cx="126343" cy="164400"/>
            </a:xfrm>
            <a:custGeom>
              <a:avLst/>
              <a:gdLst/>
              <a:ahLst/>
              <a:cxnLst/>
              <a:rect l="0" t="0" r="0" b="0"/>
              <a:pathLst>
                <a:path w="126343" h="164400">
                  <a:moveTo>
                    <a:pt x="0" y="27529"/>
                  </a:moveTo>
                  <a:lnTo>
                    <a:pt x="67" y="42064"/>
                  </a:lnTo>
                  <a:lnTo>
                    <a:pt x="707" y="54694"/>
                  </a:lnTo>
                  <a:lnTo>
                    <a:pt x="1999" y="66604"/>
                  </a:lnTo>
                  <a:lnTo>
                    <a:pt x="3686" y="78258"/>
                  </a:lnTo>
                  <a:lnTo>
                    <a:pt x="5354" y="90099"/>
                  </a:lnTo>
                  <a:lnTo>
                    <a:pt x="6768" y="102339"/>
                  </a:lnTo>
                  <a:lnTo>
                    <a:pt x="7866" y="115007"/>
                  </a:lnTo>
                  <a:lnTo>
                    <a:pt x="8676" y="128046"/>
                  </a:lnTo>
                  <a:lnTo>
                    <a:pt x="9256" y="141288"/>
                  </a:lnTo>
                  <a:lnTo>
                    <a:pt x="9684" y="151567"/>
                  </a:lnTo>
                  <a:lnTo>
                    <a:pt x="10006" y="154625"/>
                  </a:lnTo>
                  <a:lnTo>
                    <a:pt x="10215" y="151082"/>
                  </a:lnTo>
                  <a:lnTo>
                    <a:pt x="10341" y="142820"/>
                  </a:lnTo>
                  <a:lnTo>
                    <a:pt x="10415" y="131563"/>
                  </a:lnTo>
                  <a:lnTo>
                    <a:pt x="10458" y="118698"/>
                  </a:lnTo>
                  <a:lnTo>
                    <a:pt x="10489" y="105069"/>
                  </a:lnTo>
                  <a:lnTo>
                    <a:pt x="10678" y="91112"/>
                  </a:lnTo>
                  <a:lnTo>
                    <a:pt x="11336" y="77031"/>
                  </a:lnTo>
                  <a:lnTo>
                    <a:pt x="12601" y="62926"/>
                  </a:lnTo>
                  <a:lnTo>
                    <a:pt x="14603" y="49159"/>
                  </a:lnTo>
                  <a:lnTo>
                    <a:pt x="17550" y="36356"/>
                  </a:lnTo>
                  <a:lnTo>
                    <a:pt x="21466" y="24792"/>
                  </a:lnTo>
                  <a:lnTo>
                    <a:pt x="26384" y="14889"/>
                  </a:lnTo>
                  <a:lnTo>
                    <a:pt x="32434" y="7365"/>
                  </a:lnTo>
                  <a:lnTo>
                    <a:pt x="39573" y="2391"/>
                  </a:lnTo>
                  <a:lnTo>
                    <a:pt x="47467" y="0"/>
                  </a:lnTo>
                  <a:lnTo>
                    <a:pt x="55604" y="350"/>
                  </a:lnTo>
                  <a:lnTo>
                    <a:pt x="63667" y="3254"/>
                  </a:lnTo>
                  <a:lnTo>
                    <a:pt x="71536" y="8438"/>
                  </a:lnTo>
                  <a:lnTo>
                    <a:pt x="79200" y="15720"/>
                  </a:lnTo>
                  <a:lnTo>
                    <a:pt x="86683" y="24799"/>
                  </a:lnTo>
                  <a:lnTo>
                    <a:pt x="93860" y="35298"/>
                  </a:lnTo>
                  <a:lnTo>
                    <a:pt x="100462" y="46860"/>
                  </a:lnTo>
                  <a:lnTo>
                    <a:pt x="106381" y="59189"/>
                  </a:lnTo>
                  <a:lnTo>
                    <a:pt x="111509" y="72060"/>
                  </a:lnTo>
                  <a:lnTo>
                    <a:pt x="115656" y="85306"/>
                  </a:lnTo>
                  <a:lnTo>
                    <a:pt x="118816" y="98795"/>
                  </a:lnTo>
                  <a:lnTo>
                    <a:pt x="121128" y="112032"/>
                  </a:lnTo>
                  <a:lnTo>
                    <a:pt x="123023" y="125551"/>
                  </a:lnTo>
                  <a:lnTo>
                    <a:pt x="124665" y="141658"/>
                  </a:lnTo>
                  <a:lnTo>
                    <a:pt x="126342" y="164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74114" y="1712636"/>
              <a:ext cx="313415" cy="514866"/>
            </a:xfrm>
            <a:custGeom>
              <a:avLst/>
              <a:gdLst/>
              <a:ahLst/>
              <a:cxnLst/>
              <a:rect l="0" t="0" r="0" b="0"/>
              <a:pathLst>
                <a:path w="313415" h="514866">
                  <a:moveTo>
                    <a:pt x="263212" y="83196"/>
                  </a:moveTo>
                  <a:lnTo>
                    <a:pt x="268879" y="77195"/>
                  </a:lnTo>
                  <a:lnTo>
                    <a:pt x="272522" y="70350"/>
                  </a:lnTo>
                  <a:lnTo>
                    <a:pt x="274427" y="61962"/>
                  </a:lnTo>
                  <a:lnTo>
                    <a:pt x="274756" y="52334"/>
                  </a:lnTo>
                  <a:lnTo>
                    <a:pt x="273488" y="42020"/>
                  </a:lnTo>
                  <a:lnTo>
                    <a:pt x="270754" y="31426"/>
                  </a:lnTo>
                  <a:lnTo>
                    <a:pt x="266488" y="21247"/>
                  </a:lnTo>
                  <a:lnTo>
                    <a:pt x="260356" y="12492"/>
                  </a:lnTo>
                  <a:lnTo>
                    <a:pt x="252354" y="5597"/>
                  </a:lnTo>
                  <a:lnTo>
                    <a:pt x="243068" y="1126"/>
                  </a:lnTo>
                  <a:lnTo>
                    <a:pt x="233459" y="0"/>
                  </a:lnTo>
                  <a:lnTo>
                    <a:pt x="224113" y="2390"/>
                  </a:lnTo>
                  <a:lnTo>
                    <a:pt x="215230" y="7706"/>
                  </a:lnTo>
                  <a:lnTo>
                    <a:pt x="206812" y="15001"/>
                  </a:lnTo>
                  <a:lnTo>
                    <a:pt x="198786" y="23531"/>
                  </a:lnTo>
                  <a:lnTo>
                    <a:pt x="191227" y="32981"/>
                  </a:lnTo>
                  <a:lnTo>
                    <a:pt x="184363" y="43365"/>
                  </a:lnTo>
                  <a:lnTo>
                    <a:pt x="178263" y="54640"/>
                  </a:lnTo>
                  <a:lnTo>
                    <a:pt x="173012" y="66667"/>
                  </a:lnTo>
                  <a:lnTo>
                    <a:pt x="168782" y="79279"/>
                  </a:lnTo>
                  <a:lnTo>
                    <a:pt x="165571" y="92320"/>
                  </a:lnTo>
                  <a:lnTo>
                    <a:pt x="163399" y="105502"/>
                  </a:lnTo>
                  <a:lnTo>
                    <a:pt x="162382" y="118426"/>
                  </a:lnTo>
                  <a:lnTo>
                    <a:pt x="162483" y="130887"/>
                  </a:lnTo>
                  <a:lnTo>
                    <a:pt x="163856" y="142541"/>
                  </a:lnTo>
                  <a:lnTo>
                    <a:pt x="166905" y="152842"/>
                  </a:lnTo>
                  <a:lnTo>
                    <a:pt x="171693" y="161608"/>
                  </a:lnTo>
                  <a:lnTo>
                    <a:pt x="177840" y="168494"/>
                  </a:lnTo>
                  <a:lnTo>
                    <a:pt x="184722" y="172847"/>
                  </a:lnTo>
                  <a:lnTo>
                    <a:pt x="191903" y="174550"/>
                  </a:lnTo>
                  <a:lnTo>
                    <a:pt x="199162" y="173932"/>
                  </a:lnTo>
                  <a:lnTo>
                    <a:pt x="206408" y="171475"/>
                  </a:lnTo>
                  <a:lnTo>
                    <a:pt x="213612" y="167634"/>
                  </a:lnTo>
                  <a:lnTo>
                    <a:pt x="220771" y="162466"/>
                  </a:lnTo>
                  <a:lnTo>
                    <a:pt x="227891" y="155650"/>
                  </a:lnTo>
                  <a:lnTo>
                    <a:pt x="234977" y="147147"/>
                  </a:lnTo>
                  <a:lnTo>
                    <a:pt x="241873" y="137337"/>
                  </a:lnTo>
                  <a:lnTo>
                    <a:pt x="248277" y="126835"/>
                  </a:lnTo>
                  <a:lnTo>
                    <a:pt x="254057" y="116068"/>
                  </a:lnTo>
                  <a:lnTo>
                    <a:pt x="258921" y="105245"/>
                  </a:lnTo>
                  <a:lnTo>
                    <a:pt x="262357" y="94453"/>
                  </a:lnTo>
                  <a:lnTo>
                    <a:pt x="264250" y="83793"/>
                  </a:lnTo>
                  <a:lnTo>
                    <a:pt x="265756" y="76001"/>
                  </a:lnTo>
                  <a:lnTo>
                    <a:pt x="267858" y="74495"/>
                  </a:lnTo>
                  <a:lnTo>
                    <a:pt x="269702" y="78243"/>
                  </a:lnTo>
                  <a:lnTo>
                    <a:pt x="271203" y="85728"/>
                  </a:lnTo>
                  <a:lnTo>
                    <a:pt x="272756" y="96020"/>
                  </a:lnTo>
                  <a:lnTo>
                    <a:pt x="274614" y="108422"/>
                  </a:lnTo>
                  <a:lnTo>
                    <a:pt x="276843" y="122045"/>
                  </a:lnTo>
                  <a:lnTo>
                    <a:pt x="279408" y="135833"/>
                  </a:lnTo>
                  <a:lnTo>
                    <a:pt x="282247" y="149202"/>
                  </a:lnTo>
                  <a:lnTo>
                    <a:pt x="285457" y="162304"/>
                  </a:lnTo>
                  <a:lnTo>
                    <a:pt x="289288" y="175787"/>
                  </a:lnTo>
                  <a:lnTo>
                    <a:pt x="293819" y="190011"/>
                  </a:lnTo>
                  <a:lnTo>
                    <a:pt x="298658" y="205026"/>
                  </a:lnTo>
                  <a:lnTo>
                    <a:pt x="303065" y="220725"/>
                  </a:lnTo>
                  <a:lnTo>
                    <a:pt x="306655" y="236956"/>
                  </a:lnTo>
                  <a:lnTo>
                    <a:pt x="309386" y="253417"/>
                  </a:lnTo>
                  <a:lnTo>
                    <a:pt x="311376" y="269687"/>
                  </a:lnTo>
                  <a:lnTo>
                    <a:pt x="312777" y="285544"/>
                  </a:lnTo>
                  <a:lnTo>
                    <a:pt x="313414" y="300630"/>
                  </a:lnTo>
                  <a:lnTo>
                    <a:pt x="312793" y="314388"/>
                  </a:lnTo>
                  <a:lnTo>
                    <a:pt x="310742" y="326642"/>
                  </a:lnTo>
                  <a:lnTo>
                    <a:pt x="307230" y="337531"/>
                  </a:lnTo>
                  <a:lnTo>
                    <a:pt x="302199" y="347322"/>
                  </a:lnTo>
                  <a:lnTo>
                    <a:pt x="295766" y="356284"/>
                  </a:lnTo>
                  <a:lnTo>
                    <a:pt x="287853" y="364645"/>
                  </a:lnTo>
                  <a:lnTo>
                    <a:pt x="278115" y="372582"/>
                  </a:lnTo>
                  <a:lnTo>
                    <a:pt x="266522" y="380219"/>
                  </a:lnTo>
                  <a:lnTo>
                    <a:pt x="253161" y="387487"/>
                  </a:lnTo>
                  <a:lnTo>
                    <a:pt x="238067" y="394141"/>
                  </a:lnTo>
                  <a:lnTo>
                    <a:pt x="221443" y="400097"/>
                  </a:lnTo>
                  <a:lnTo>
                    <a:pt x="204078" y="405418"/>
                  </a:lnTo>
                  <a:lnTo>
                    <a:pt x="187196" y="410226"/>
                  </a:lnTo>
                  <a:lnTo>
                    <a:pt x="171433" y="414655"/>
                  </a:lnTo>
                  <a:lnTo>
                    <a:pt x="156563" y="419140"/>
                  </a:lnTo>
                  <a:lnTo>
                    <a:pt x="141817" y="424376"/>
                  </a:lnTo>
                  <a:lnTo>
                    <a:pt x="126712" y="430685"/>
                  </a:lnTo>
                  <a:lnTo>
                    <a:pt x="111259" y="438043"/>
                  </a:lnTo>
                  <a:lnTo>
                    <a:pt x="95790" y="446278"/>
                  </a:lnTo>
                  <a:lnTo>
                    <a:pt x="80532" y="455184"/>
                  </a:lnTo>
                  <a:lnTo>
                    <a:pt x="65878" y="464418"/>
                  </a:lnTo>
                  <a:lnTo>
                    <a:pt x="52424" y="473528"/>
                  </a:lnTo>
                  <a:lnTo>
                    <a:pt x="40390" y="482270"/>
                  </a:lnTo>
                  <a:lnTo>
                    <a:pt x="29957" y="490300"/>
                  </a:lnTo>
                  <a:lnTo>
                    <a:pt x="20424" y="497870"/>
                  </a:lnTo>
                  <a:lnTo>
                    <a:pt x="10954" y="505641"/>
                  </a:lnTo>
                  <a:lnTo>
                    <a:pt x="0" y="51486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84808" y="1448392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0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3"/>
                  </a:lnTo>
                  <a:lnTo>
                    <a:pt x="0" y="101777"/>
                  </a:lnTo>
                  <a:lnTo>
                    <a:pt x="0" y="118260"/>
                  </a:lnTo>
                  <a:lnTo>
                    <a:pt x="0" y="135641"/>
                  </a:lnTo>
                  <a:lnTo>
                    <a:pt x="0" y="153922"/>
                  </a:lnTo>
                  <a:lnTo>
                    <a:pt x="0" y="172965"/>
                  </a:lnTo>
                  <a:lnTo>
                    <a:pt x="0" y="192593"/>
                  </a:lnTo>
                  <a:lnTo>
                    <a:pt x="0" y="212488"/>
                  </a:lnTo>
                  <a:lnTo>
                    <a:pt x="0" y="232217"/>
                  </a:lnTo>
                  <a:lnTo>
                    <a:pt x="5" y="251549"/>
                  </a:lnTo>
                  <a:lnTo>
                    <a:pt x="177" y="270122"/>
                  </a:lnTo>
                  <a:lnTo>
                    <a:pt x="825" y="287374"/>
                  </a:lnTo>
                  <a:lnTo>
                    <a:pt x="2074" y="303127"/>
                  </a:lnTo>
                  <a:lnTo>
                    <a:pt x="3736" y="317651"/>
                  </a:lnTo>
                  <a:lnTo>
                    <a:pt x="5562" y="333222"/>
                  </a:lnTo>
                  <a:lnTo>
                    <a:pt x="7716" y="354562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58466" y="1585262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33287" y="5801"/>
                  </a:lnTo>
                  <a:lnTo>
                    <a:pt x="224300" y="10725"/>
                  </a:lnTo>
                  <a:lnTo>
                    <a:pt x="214300" y="15223"/>
                  </a:lnTo>
                  <a:lnTo>
                    <a:pt x="203147" y="19271"/>
                  </a:lnTo>
                  <a:lnTo>
                    <a:pt x="190687" y="22636"/>
                  </a:lnTo>
                  <a:lnTo>
                    <a:pt x="176975" y="25249"/>
                  </a:lnTo>
                  <a:lnTo>
                    <a:pt x="162212" y="27349"/>
                  </a:lnTo>
                  <a:lnTo>
                    <a:pt x="146634" y="29376"/>
                  </a:lnTo>
                  <a:lnTo>
                    <a:pt x="130461" y="31595"/>
                  </a:lnTo>
                  <a:lnTo>
                    <a:pt x="114028" y="34088"/>
                  </a:lnTo>
                  <a:lnTo>
                    <a:pt x="97770" y="36841"/>
                  </a:lnTo>
                  <a:lnTo>
                    <a:pt x="81919" y="39807"/>
                  </a:lnTo>
                  <a:lnTo>
                    <a:pt x="66725" y="42975"/>
                  </a:lnTo>
                  <a:lnTo>
                    <a:pt x="50854" y="46795"/>
                  </a:lnTo>
                  <a:lnTo>
                    <a:pt x="30676" y="527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78708" y="1711604"/>
              <a:ext cx="149107" cy="137743"/>
            </a:xfrm>
            <a:custGeom>
              <a:avLst/>
              <a:gdLst/>
              <a:ahLst/>
              <a:cxnLst/>
              <a:rect l="0" t="0" r="0" b="0"/>
              <a:pathLst>
                <a:path w="149107" h="137743">
                  <a:moveTo>
                    <a:pt x="106141" y="0"/>
                  </a:moveTo>
                  <a:lnTo>
                    <a:pt x="91607" y="2934"/>
                  </a:lnTo>
                  <a:lnTo>
                    <a:pt x="78976" y="5716"/>
                  </a:lnTo>
                  <a:lnTo>
                    <a:pt x="67076" y="8620"/>
                  </a:lnTo>
                  <a:lnTo>
                    <a:pt x="55767" y="11833"/>
                  </a:lnTo>
                  <a:lnTo>
                    <a:pt x="45223" y="15647"/>
                  </a:lnTo>
                  <a:lnTo>
                    <a:pt x="35493" y="20168"/>
                  </a:lnTo>
                  <a:lnTo>
                    <a:pt x="26649" y="25505"/>
                  </a:lnTo>
                  <a:lnTo>
                    <a:pt x="18852" y="31841"/>
                  </a:lnTo>
                  <a:lnTo>
                    <a:pt x="12097" y="39184"/>
                  </a:lnTo>
                  <a:lnTo>
                    <a:pt x="6560" y="47555"/>
                  </a:lnTo>
                  <a:lnTo>
                    <a:pt x="2664" y="57077"/>
                  </a:lnTo>
                  <a:lnTo>
                    <a:pt x="493" y="67696"/>
                  </a:lnTo>
                  <a:lnTo>
                    <a:pt x="0" y="78910"/>
                  </a:lnTo>
                  <a:lnTo>
                    <a:pt x="1182" y="89897"/>
                  </a:lnTo>
                  <a:lnTo>
                    <a:pt x="3870" y="100203"/>
                  </a:lnTo>
                  <a:lnTo>
                    <a:pt x="7944" y="109578"/>
                  </a:lnTo>
                  <a:lnTo>
                    <a:pt x="13419" y="117803"/>
                  </a:lnTo>
                  <a:lnTo>
                    <a:pt x="20178" y="124880"/>
                  </a:lnTo>
                  <a:lnTo>
                    <a:pt x="28156" y="130649"/>
                  </a:lnTo>
                  <a:lnTo>
                    <a:pt x="37412" y="134709"/>
                  </a:lnTo>
                  <a:lnTo>
                    <a:pt x="47858" y="136998"/>
                  </a:lnTo>
                  <a:lnTo>
                    <a:pt x="59126" y="137742"/>
                  </a:lnTo>
                  <a:lnTo>
                    <a:pt x="70682" y="137261"/>
                  </a:lnTo>
                  <a:lnTo>
                    <a:pt x="82188" y="135858"/>
                  </a:lnTo>
                  <a:lnTo>
                    <a:pt x="93353" y="133461"/>
                  </a:lnTo>
                  <a:lnTo>
                    <a:pt x="103851" y="129651"/>
                  </a:lnTo>
                  <a:lnTo>
                    <a:pt x="113573" y="124310"/>
                  </a:lnTo>
                  <a:lnTo>
                    <a:pt x="122422" y="117605"/>
                  </a:lnTo>
                  <a:lnTo>
                    <a:pt x="130228" y="109809"/>
                  </a:lnTo>
                  <a:lnTo>
                    <a:pt x="136991" y="101193"/>
                  </a:lnTo>
                  <a:lnTo>
                    <a:pt x="142534" y="91985"/>
                  </a:lnTo>
                  <a:lnTo>
                    <a:pt x="146436" y="82359"/>
                  </a:lnTo>
                  <a:lnTo>
                    <a:pt x="148611" y="72443"/>
                  </a:lnTo>
                  <a:lnTo>
                    <a:pt x="149106" y="62328"/>
                  </a:lnTo>
                  <a:lnTo>
                    <a:pt x="147926" y="52078"/>
                  </a:lnTo>
                  <a:lnTo>
                    <a:pt x="145239" y="41745"/>
                  </a:lnTo>
                  <a:lnTo>
                    <a:pt x="141166" y="31688"/>
                  </a:lnTo>
                  <a:lnTo>
                    <a:pt x="135692" y="22540"/>
                  </a:lnTo>
                  <a:lnTo>
                    <a:pt x="128947" y="14588"/>
                  </a:lnTo>
                  <a:lnTo>
                    <a:pt x="121428" y="8305"/>
                  </a:lnTo>
                  <a:lnTo>
                    <a:pt x="113071" y="4116"/>
                  </a:lnTo>
                  <a:lnTo>
                    <a:pt x="102028" y="3892"/>
                  </a:lnTo>
                  <a:lnTo>
                    <a:pt x="85084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05989" y="1490506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0" y="90032"/>
                  </a:lnTo>
                  <a:lnTo>
                    <a:pt x="0" y="109232"/>
                  </a:lnTo>
                  <a:lnTo>
                    <a:pt x="0" y="129011"/>
                  </a:lnTo>
                  <a:lnTo>
                    <a:pt x="0" y="149197"/>
                  </a:lnTo>
                  <a:lnTo>
                    <a:pt x="0" y="169664"/>
                  </a:lnTo>
                  <a:lnTo>
                    <a:pt x="0" y="190323"/>
                  </a:lnTo>
                  <a:lnTo>
                    <a:pt x="0" y="211103"/>
                  </a:lnTo>
                  <a:lnTo>
                    <a:pt x="0" y="231635"/>
                  </a:lnTo>
                  <a:lnTo>
                    <a:pt x="0" y="251275"/>
                  </a:lnTo>
                  <a:lnTo>
                    <a:pt x="0" y="269740"/>
                  </a:lnTo>
                  <a:lnTo>
                    <a:pt x="0" y="287062"/>
                  </a:lnTo>
                  <a:lnTo>
                    <a:pt x="0" y="305421"/>
                  </a:lnTo>
                  <a:lnTo>
                    <a:pt x="0" y="32977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58590" y="1627376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0949" y="67"/>
                  </a:lnTo>
                  <a:lnTo>
                    <a:pt x="229820" y="707"/>
                  </a:lnTo>
                  <a:lnTo>
                    <a:pt x="218218" y="2004"/>
                  </a:lnTo>
                  <a:lnTo>
                    <a:pt x="205884" y="3863"/>
                  </a:lnTo>
                  <a:lnTo>
                    <a:pt x="192575" y="6180"/>
                  </a:lnTo>
                  <a:lnTo>
                    <a:pt x="178270" y="8842"/>
                  </a:lnTo>
                  <a:lnTo>
                    <a:pt x="163265" y="11593"/>
                  </a:lnTo>
                  <a:lnTo>
                    <a:pt x="148052" y="14052"/>
                  </a:lnTo>
                  <a:lnTo>
                    <a:pt x="132939" y="16038"/>
                  </a:lnTo>
                  <a:lnTo>
                    <a:pt x="118200" y="17710"/>
                  </a:lnTo>
                  <a:lnTo>
                    <a:pt x="104150" y="19446"/>
                  </a:lnTo>
                  <a:lnTo>
                    <a:pt x="90882" y="21464"/>
                  </a:lnTo>
                  <a:lnTo>
                    <a:pt x="78158" y="23651"/>
                  </a:lnTo>
                  <a:lnTo>
                    <a:pt x="65534" y="25667"/>
                  </a:lnTo>
                  <a:lnTo>
                    <a:pt x="52756" y="27319"/>
                  </a:lnTo>
                  <a:lnTo>
                    <a:pt x="40346" y="28584"/>
                  </a:lnTo>
                  <a:lnTo>
                    <a:pt x="28288" y="29645"/>
                  </a:lnTo>
                  <a:lnTo>
                    <a:pt x="15518" y="305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42985" y="1437863"/>
              <a:ext cx="315731" cy="400878"/>
            </a:xfrm>
            <a:custGeom>
              <a:avLst/>
              <a:gdLst/>
              <a:ahLst/>
              <a:cxnLst/>
              <a:rect l="0" t="0" r="0" b="0"/>
              <a:pathLst>
                <a:path w="315731" h="400878">
                  <a:moveTo>
                    <a:pt x="10404" y="0"/>
                  </a:moveTo>
                  <a:lnTo>
                    <a:pt x="7537" y="9003"/>
                  </a:lnTo>
                  <a:lnTo>
                    <a:pt x="5395" y="19270"/>
                  </a:lnTo>
                  <a:lnTo>
                    <a:pt x="3792" y="31858"/>
                  </a:lnTo>
                  <a:lnTo>
                    <a:pt x="2611" y="46558"/>
                  </a:lnTo>
                  <a:lnTo>
                    <a:pt x="1763" y="63003"/>
                  </a:lnTo>
                  <a:lnTo>
                    <a:pt x="1165" y="80790"/>
                  </a:lnTo>
                  <a:lnTo>
                    <a:pt x="751" y="99402"/>
                  </a:lnTo>
                  <a:lnTo>
                    <a:pt x="467" y="118249"/>
                  </a:lnTo>
                  <a:lnTo>
                    <a:pt x="274" y="136993"/>
                  </a:lnTo>
                  <a:lnTo>
                    <a:pt x="143" y="155676"/>
                  </a:lnTo>
                  <a:lnTo>
                    <a:pt x="54" y="174598"/>
                  </a:lnTo>
                  <a:lnTo>
                    <a:pt x="0" y="193921"/>
                  </a:lnTo>
                  <a:lnTo>
                    <a:pt x="133" y="213493"/>
                  </a:lnTo>
                  <a:lnTo>
                    <a:pt x="754" y="232947"/>
                  </a:lnTo>
                  <a:lnTo>
                    <a:pt x="1985" y="252070"/>
                  </a:lnTo>
                  <a:lnTo>
                    <a:pt x="3626" y="270658"/>
                  </a:lnTo>
                  <a:lnTo>
                    <a:pt x="5266" y="288447"/>
                  </a:lnTo>
                  <a:lnTo>
                    <a:pt x="6664" y="305374"/>
                  </a:lnTo>
                  <a:lnTo>
                    <a:pt x="7753" y="321538"/>
                  </a:lnTo>
                  <a:lnTo>
                    <a:pt x="8558" y="337093"/>
                  </a:lnTo>
                  <a:lnTo>
                    <a:pt x="9107" y="352091"/>
                  </a:lnTo>
                  <a:lnTo>
                    <a:pt x="8514" y="363094"/>
                  </a:lnTo>
                  <a:lnTo>
                    <a:pt x="6441" y="365729"/>
                  </a:lnTo>
                  <a:lnTo>
                    <a:pt x="4432" y="361420"/>
                  </a:lnTo>
                  <a:lnTo>
                    <a:pt x="3115" y="352601"/>
                  </a:lnTo>
                  <a:lnTo>
                    <a:pt x="2743" y="341240"/>
                  </a:lnTo>
                  <a:lnTo>
                    <a:pt x="3312" y="328553"/>
                  </a:lnTo>
                  <a:lnTo>
                    <a:pt x="4683" y="315360"/>
                  </a:lnTo>
                  <a:lnTo>
                    <a:pt x="6677" y="302306"/>
                  </a:lnTo>
                  <a:lnTo>
                    <a:pt x="9137" y="289693"/>
                  </a:lnTo>
                  <a:lnTo>
                    <a:pt x="12094" y="277737"/>
                  </a:lnTo>
                  <a:lnTo>
                    <a:pt x="15758" y="266686"/>
                  </a:lnTo>
                  <a:lnTo>
                    <a:pt x="20186" y="256578"/>
                  </a:lnTo>
                  <a:lnTo>
                    <a:pt x="25295" y="247295"/>
                  </a:lnTo>
                  <a:lnTo>
                    <a:pt x="30950" y="238663"/>
                  </a:lnTo>
                  <a:lnTo>
                    <a:pt x="37018" y="230537"/>
                  </a:lnTo>
                  <a:lnTo>
                    <a:pt x="43551" y="223433"/>
                  </a:lnTo>
                  <a:lnTo>
                    <a:pt x="50767" y="218478"/>
                  </a:lnTo>
                  <a:lnTo>
                    <a:pt x="58724" y="216117"/>
                  </a:lnTo>
                  <a:lnTo>
                    <a:pt x="67017" y="216331"/>
                  </a:lnTo>
                  <a:lnTo>
                    <a:pt x="74897" y="218983"/>
                  </a:lnTo>
                  <a:lnTo>
                    <a:pt x="81977" y="223732"/>
                  </a:lnTo>
                  <a:lnTo>
                    <a:pt x="88373" y="230138"/>
                  </a:lnTo>
                  <a:lnTo>
                    <a:pt x="94510" y="237785"/>
                  </a:lnTo>
                  <a:lnTo>
                    <a:pt x="100667" y="246330"/>
                  </a:lnTo>
                  <a:lnTo>
                    <a:pt x="106634" y="255673"/>
                  </a:lnTo>
                  <a:lnTo>
                    <a:pt x="111815" y="265928"/>
                  </a:lnTo>
                  <a:lnTo>
                    <a:pt x="115937" y="277083"/>
                  </a:lnTo>
                  <a:lnTo>
                    <a:pt x="119197" y="288846"/>
                  </a:lnTo>
                  <a:lnTo>
                    <a:pt x="122076" y="300741"/>
                  </a:lnTo>
                  <a:lnTo>
                    <a:pt x="124897" y="312489"/>
                  </a:lnTo>
                  <a:lnTo>
                    <a:pt x="127640" y="324157"/>
                  </a:lnTo>
                  <a:lnTo>
                    <a:pt x="130036" y="336057"/>
                  </a:lnTo>
                  <a:lnTo>
                    <a:pt x="131972" y="348294"/>
                  </a:lnTo>
                  <a:lnTo>
                    <a:pt x="134303" y="358495"/>
                  </a:lnTo>
                  <a:lnTo>
                    <a:pt x="137664" y="363139"/>
                  </a:lnTo>
                  <a:lnTo>
                    <a:pt x="141165" y="362442"/>
                  </a:lnTo>
                  <a:lnTo>
                    <a:pt x="144572" y="358042"/>
                  </a:lnTo>
                  <a:lnTo>
                    <a:pt x="148095" y="351488"/>
                  </a:lnTo>
                  <a:lnTo>
                    <a:pt x="152094" y="343986"/>
                  </a:lnTo>
                  <a:lnTo>
                    <a:pt x="156724" y="336217"/>
                  </a:lnTo>
                  <a:lnTo>
                    <a:pt x="161955" y="328478"/>
                  </a:lnTo>
                  <a:lnTo>
                    <a:pt x="167686" y="320869"/>
                  </a:lnTo>
                  <a:lnTo>
                    <a:pt x="173806" y="313411"/>
                  </a:lnTo>
                  <a:lnTo>
                    <a:pt x="180542" y="306412"/>
                  </a:lnTo>
                  <a:lnTo>
                    <a:pt x="188426" y="300459"/>
                  </a:lnTo>
                  <a:lnTo>
                    <a:pt x="197659" y="295786"/>
                  </a:lnTo>
                  <a:lnTo>
                    <a:pt x="208131" y="292308"/>
                  </a:lnTo>
                  <a:lnTo>
                    <a:pt x="219609" y="289807"/>
                  </a:lnTo>
                  <a:lnTo>
                    <a:pt x="231841" y="288040"/>
                  </a:lnTo>
                  <a:lnTo>
                    <a:pt x="244290" y="286478"/>
                  </a:lnTo>
                  <a:lnTo>
                    <a:pt x="256182" y="284349"/>
                  </a:lnTo>
                  <a:lnTo>
                    <a:pt x="267131" y="281271"/>
                  </a:lnTo>
                  <a:lnTo>
                    <a:pt x="276954" y="277065"/>
                  </a:lnTo>
                  <a:lnTo>
                    <a:pt x="285488" y="271565"/>
                  </a:lnTo>
                  <a:lnTo>
                    <a:pt x="292767" y="264831"/>
                  </a:lnTo>
                  <a:lnTo>
                    <a:pt x="298332" y="257226"/>
                  </a:lnTo>
                  <a:lnTo>
                    <a:pt x="301192" y="249291"/>
                  </a:lnTo>
                  <a:lnTo>
                    <a:pt x="301036" y="241373"/>
                  </a:lnTo>
                  <a:lnTo>
                    <a:pt x="297999" y="233772"/>
                  </a:lnTo>
                  <a:lnTo>
                    <a:pt x="292306" y="226821"/>
                  </a:lnTo>
                  <a:lnTo>
                    <a:pt x="284367" y="220644"/>
                  </a:lnTo>
                  <a:lnTo>
                    <a:pt x="274666" y="215667"/>
                  </a:lnTo>
                  <a:lnTo>
                    <a:pt x="263655" y="212678"/>
                  </a:lnTo>
                  <a:lnTo>
                    <a:pt x="251711" y="211934"/>
                  </a:lnTo>
                  <a:lnTo>
                    <a:pt x="239442" y="213384"/>
                  </a:lnTo>
                  <a:lnTo>
                    <a:pt x="227666" y="216940"/>
                  </a:lnTo>
                  <a:lnTo>
                    <a:pt x="216795" y="222340"/>
                  </a:lnTo>
                  <a:lnTo>
                    <a:pt x="207192" y="229540"/>
                  </a:lnTo>
                  <a:lnTo>
                    <a:pt x="199338" y="238792"/>
                  </a:lnTo>
                  <a:lnTo>
                    <a:pt x="193316" y="250044"/>
                  </a:lnTo>
                  <a:lnTo>
                    <a:pt x="188897" y="262835"/>
                  </a:lnTo>
                  <a:lnTo>
                    <a:pt x="185749" y="276483"/>
                  </a:lnTo>
                  <a:lnTo>
                    <a:pt x="183555" y="290509"/>
                  </a:lnTo>
                  <a:lnTo>
                    <a:pt x="182212" y="304500"/>
                  </a:lnTo>
                  <a:lnTo>
                    <a:pt x="181826" y="318040"/>
                  </a:lnTo>
                  <a:lnTo>
                    <a:pt x="182381" y="330955"/>
                  </a:lnTo>
                  <a:lnTo>
                    <a:pt x="183906" y="343100"/>
                  </a:lnTo>
                  <a:lnTo>
                    <a:pt x="186532" y="354271"/>
                  </a:lnTo>
                  <a:lnTo>
                    <a:pt x="190232" y="364452"/>
                  </a:lnTo>
                  <a:lnTo>
                    <a:pt x="195006" y="373613"/>
                  </a:lnTo>
                  <a:lnTo>
                    <a:pt x="200959" y="381629"/>
                  </a:lnTo>
                  <a:lnTo>
                    <a:pt x="208043" y="388533"/>
                  </a:lnTo>
                  <a:lnTo>
                    <a:pt x="216240" y="394171"/>
                  </a:lnTo>
                  <a:lnTo>
                    <a:pt x="225645" y="398136"/>
                  </a:lnTo>
                  <a:lnTo>
                    <a:pt x="236190" y="400353"/>
                  </a:lnTo>
                  <a:lnTo>
                    <a:pt x="247524" y="400877"/>
                  </a:lnTo>
                  <a:lnTo>
                    <a:pt x="259124" y="399715"/>
                  </a:lnTo>
                  <a:lnTo>
                    <a:pt x="270651" y="397056"/>
                  </a:lnTo>
                  <a:lnTo>
                    <a:pt x="281529" y="393491"/>
                  </a:lnTo>
                  <a:lnTo>
                    <a:pt x="291926" y="389584"/>
                  </a:lnTo>
                  <a:lnTo>
                    <a:pt x="302749" y="384995"/>
                  </a:lnTo>
                  <a:lnTo>
                    <a:pt x="315730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58756" y="1658454"/>
              <a:ext cx="158178" cy="381051"/>
            </a:xfrm>
            <a:custGeom>
              <a:avLst/>
              <a:gdLst/>
              <a:ahLst/>
              <a:cxnLst/>
              <a:rect l="0" t="0" r="0" b="0"/>
              <a:pathLst>
                <a:path w="158178" h="381051">
                  <a:moveTo>
                    <a:pt x="1" y="126850"/>
                  </a:moveTo>
                  <a:lnTo>
                    <a:pt x="0" y="135519"/>
                  </a:lnTo>
                  <a:lnTo>
                    <a:pt x="0" y="147694"/>
                  </a:lnTo>
                  <a:lnTo>
                    <a:pt x="0" y="161224"/>
                  </a:lnTo>
                  <a:lnTo>
                    <a:pt x="0" y="175243"/>
                  </a:lnTo>
                  <a:lnTo>
                    <a:pt x="0" y="189748"/>
                  </a:lnTo>
                  <a:lnTo>
                    <a:pt x="0" y="205229"/>
                  </a:lnTo>
                  <a:lnTo>
                    <a:pt x="9" y="221899"/>
                  </a:lnTo>
                  <a:lnTo>
                    <a:pt x="355" y="239518"/>
                  </a:lnTo>
                  <a:lnTo>
                    <a:pt x="1652" y="257576"/>
                  </a:lnTo>
                  <a:lnTo>
                    <a:pt x="4149" y="275722"/>
                  </a:lnTo>
                  <a:lnTo>
                    <a:pt x="7455" y="293636"/>
                  </a:lnTo>
                  <a:lnTo>
                    <a:pt x="10751" y="310965"/>
                  </a:lnTo>
                  <a:lnTo>
                    <a:pt x="13561" y="327575"/>
                  </a:lnTo>
                  <a:lnTo>
                    <a:pt x="15920" y="343355"/>
                  </a:lnTo>
                  <a:lnTo>
                    <a:pt x="18184" y="358120"/>
                  </a:lnTo>
                  <a:lnTo>
                    <a:pt x="20566" y="371764"/>
                  </a:lnTo>
                  <a:lnTo>
                    <a:pt x="22211" y="380722"/>
                  </a:lnTo>
                  <a:lnTo>
                    <a:pt x="22081" y="381050"/>
                  </a:lnTo>
                  <a:lnTo>
                    <a:pt x="20691" y="375046"/>
                  </a:lnTo>
                  <a:lnTo>
                    <a:pt x="18702" y="365008"/>
                  </a:lnTo>
                  <a:lnTo>
                    <a:pt x="16711" y="352381"/>
                  </a:lnTo>
                  <a:lnTo>
                    <a:pt x="15017" y="338069"/>
                  </a:lnTo>
                  <a:lnTo>
                    <a:pt x="13531" y="322489"/>
                  </a:lnTo>
                  <a:lnTo>
                    <a:pt x="11914" y="305711"/>
                  </a:lnTo>
                  <a:lnTo>
                    <a:pt x="9974" y="287855"/>
                  </a:lnTo>
                  <a:lnTo>
                    <a:pt x="7836" y="269279"/>
                  </a:lnTo>
                  <a:lnTo>
                    <a:pt x="5854" y="250499"/>
                  </a:lnTo>
                  <a:lnTo>
                    <a:pt x="4224" y="231825"/>
                  </a:lnTo>
                  <a:lnTo>
                    <a:pt x="2976" y="213368"/>
                  </a:lnTo>
                  <a:lnTo>
                    <a:pt x="2063" y="195135"/>
                  </a:lnTo>
                  <a:lnTo>
                    <a:pt x="1415" y="177091"/>
                  </a:lnTo>
                  <a:lnTo>
                    <a:pt x="962" y="159193"/>
                  </a:lnTo>
                  <a:lnTo>
                    <a:pt x="651" y="141402"/>
                  </a:lnTo>
                  <a:lnTo>
                    <a:pt x="444" y="123697"/>
                  </a:lnTo>
                  <a:lnTo>
                    <a:pt x="472" y="106382"/>
                  </a:lnTo>
                  <a:lnTo>
                    <a:pt x="1024" y="90054"/>
                  </a:lnTo>
                  <a:lnTo>
                    <a:pt x="2216" y="74966"/>
                  </a:lnTo>
                  <a:lnTo>
                    <a:pt x="4170" y="61207"/>
                  </a:lnTo>
                  <a:lnTo>
                    <a:pt x="7086" y="48878"/>
                  </a:lnTo>
                  <a:lnTo>
                    <a:pt x="10980" y="37884"/>
                  </a:lnTo>
                  <a:lnTo>
                    <a:pt x="15884" y="28161"/>
                  </a:lnTo>
                  <a:lnTo>
                    <a:pt x="21925" y="19761"/>
                  </a:lnTo>
                  <a:lnTo>
                    <a:pt x="29067" y="12595"/>
                  </a:lnTo>
                  <a:lnTo>
                    <a:pt x="37303" y="6780"/>
                  </a:lnTo>
                  <a:lnTo>
                    <a:pt x="46734" y="2696"/>
                  </a:lnTo>
                  <a:lnTo>
                    <a:pt x="57291" y="404"/>
                  </a:lnTo>
                  <a:lnTo>
                    <a:pt x="68464" y="0"/>
                  </a:lnTo>
                  <a:lnTo>
                    <a:pt x="79424" y="1773"/>
                  </a:lnTo>
                  <a:lnTo>
                    <a:pt x="89721" y="5671"/>
                  </a:lnTo>
                  <a:lnTo>
                    <a:pt x="99429" y="11373"/>
                  </a:lnTo>
                  <a:lnTo>
                    <a:pt x="108943" y="18479"/>
                  </a:lnTo>
                  <a:lnTo>
                    <a:pt x="118520" y="26625"/>
                  </a:lnTo>
                  <a:lnTo>
                    <a:pt x="127937" y="35515"/>
                  </a:lnTo>
                  <a:lnTo>
                    <a:pt x="136588" y="44927"/>
                  </a:lnTo>
                  <a:lnTo>
                    <a:pt x="144179" y="54699"/>
                  </a:lnTo>
                  <a:lnTo>
                    <a:pt x="150412" y="64717"/>
                  </a:lnTo>
                  <a:lnTo>
                    <a:pt x="154843" y="74902"/>
                  </a:lnTo>
                  <a:lnTo>
                    <a:pt x="157406" y="85201"/>
                  </a:lnTo>
                  <a:lnTo>
                    <a:pt x="158177" y="95575"/>
                  </a:lnTo>
                  <a:lnTo>
                    <a:pt x="157189" y="106000"/>
                  </a:lnTo>
                  <a:lnTo>
                    <a:pt x="154636" y="116450"/>
                  </a:lnTo>
                  <a:lnTo>
                    <a:pt x="150653" y="126587"/>
                  </a:lnTo>
                  <a:lnTo>
                    <a:pt x="145240" y="135788"/>
                  </a:lnTo>
                  <a:lnTo>
                    <a:pt x="138522" y="143790"/>
                  </a:lnTo>
                  <a:lnTo>
                    <a:pt x="130572" y="150654"/>
                  </a:lnTo>
                  <a:lnTo>
                    <a:pt x="121334" y="156580"/>
                  </a:lnTo>
                  <a:lnTo>
                    <a:pt x="110896" y="161786"/>
                  </a:lnTo>
                  <a:lnTo>
                    <a:pt x="99463" y="166301"/>
                  </a:lnTo>
                  <a:lnTo>
                    <a:pt x="87265" y="169969"/>
                  </a:lnTo>
                  <a:lnTo>
                    <a:pt x="74523" y="172774"/>
                  </a:lnTo>
                  <a:lnTo>
                    <a:pt x="62006" y="174834"/>
                  </a:lnTo>
                  <a:lnTo>
                    <a:pt x="49801" y="176523"/>
                  </a:lnTo>
                  <a:lnTo>
                    <a:pt x="36837" y="177991"/>
                  </a:lnTo>
                  <a:lnTo>
                    <a:pt x="21057" y="17949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48269" y="1637905"/>
              <a:ext cx="147400" cy="158567"/>
            </a:xfrm>
            <a:custGeom>
              <a:avLst/>
              <a:gdLst/>
              <a:ahLst/>
              <a:cxnLst/>
              <a:rect l="0" t="0" r="0" b="0"/>
              <a:pathLst>
                <a:path w="147400" h="158567">
                  <a:moveTo>
                    <a:pt x="0" y="52642"/>
                  </a:moveTo>
                  <a:lnTo>
                    <a:pt x="2934" y="61444"/>
                  </a:lnTo>
                  <a:lnTo>
                    <a:pt x="5716" y="69790"/>
                  </a:lnTo>
                  <a:lnTo>
                    <a:pt x="8615" y="78494"/>
                  </a:lnTo>
                  <a:lnTo>
                    <a:pt x="11656" y="87787"/>
                  </a:lnTo>
                  <a:lnTo>
                    <a:pt x="14821" y="97931"/>
                  </a:lnTo>
                  <a:lnTo>
                    <a:pt x="18085" y="108976"/>
                  </a:lnTo>
                  <a:lnTo>
                    <a:pt x="21423" y="120815"/>
                  </a:lnTo>
                  <a:lnTo>
                    <a:pt x="24814" y="133286"/>
                  </a:lnTo>
                  <a:lnTo>
                    <a:pt x="28208" y="146133"/>
                  </a:lnTo>
                  <a:lnTo>
                    <a:pt x="30382" y="155878"/>
                  </a:lnTo>
                  <a:lnTo>
                    <a:pt x="30167" y="158566"/>
                  </a:lnTo>
                  <a:lnTo>
                    <a:pt x="28691" y="155633"/>
                  </a:lnTo>
                  <a:lnTo>
                    <a:pt x="26944" y="148554"/>
                  </a:lnTo>
                  <a:lnTo>
                    <a:pt x="25386" y="138394"/>
                  </a:lnTo>
                  <a:lnTo>
                    <a:pt x="24315" y="126152"/>
                  </a:lnTo>
                  <a:lnTo>
                    <a:pt x="24035" y="112780"/>
                  </a:lnTo>
                  <a:lnTo>
                    <a:pt x="24623" y="98900"/>
                  </a:lnTo>
                  <a:lnTo>
                    <a:pt x="26151" y="85153"/>
                  </a:lnTo>
                  <a:lnTo>
                    <a:pt x="28770" y="72297"/>
                  </a:lnTo>
                  <a:lnTo>
                    <a:pt x="32461" y="60656"/>
                  </a:lnTo>
                  <a:lnTo>
                    <a:pt x="37226" y="50346"/>
                  </a:lnTo>
                  <a:lnTo>
                    <a:pt x="43173" y="41477"/>
                  </a:lnTo>
                  <a:lnTo>
                    <a:pt x="50248" y="33951"/>
                  </a:lnTo>
                  <a:lnTo>
                    <a:pt x="58268" y="27537"/>
                  </a:lnTo>
                  <a:lnTo>
                    <a:pt x="67022" y="21978"/>
                  </a:lnTo>
                  <a:lnTo>
                    <a:pt x="76316" y="17051"/>
                  </a:lnTo>
                  <a:lnTo>
                    <a:pt x="86119" y="12724"/>
                  </a:lnTo>
                  <a:lnTo>
                    <a:pt x="97827" y="8728"/>
                  </a:lnTo>
                  <a:lnTo>
                    <a:pt x="115820" y="470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09354" y="1700672"/>
              <a:ext cx="150322" cy="147070"/>
            </a:xfrm>
            <a:custGeom>
              <a:avLst/>
              <a:gdLst/>
              <a:ahLst/>
              <a:cxnLst/>
              <a:rect l="0" t="0" r="0" b="0"/>
              <a:pathLst>
                <a:path w="150322" h="147070">
                  <a:moveTo>
                    <a:pt x="28428" y="21461"/>
                  </a:moveTo>
                  <a:lnTo>
                    <a:pt x="31496" y="30128"/>
                  </a:lnTo>
                  <a:lnTo>
                    <a:pt x="35558" y="37194"/>
                  </a:lnTo>
                  <a:lnTo>
                    <a:pt x="41056" y="43295"/>
                  </a:lnTo>
                  <a:lnTo>
                    <a:pt x="47988" y="48524"/>
                  </a:lnTo>
                  <a:lnTo>
                    <a:pt x="56435" y="52738"/>
                  </a:lnTo>
                  <a:lnTo>
                    <a:pt x="66285" y="55944"/>
                  </a:lnTo>
                  <a:lnTo>
                    <a:pt x="77296" y="58285"/>
                  </a:lnTo>
                  <a:lnTo>
                    <a:pt x="89198" y="59948"/>
                  </a:lnTo>
                  <a:lnTo>
                    <a:pt x="101740" y="61094"/>
                  </a:lnTo>
                  <a:lnTo>
                    <a:pt x="114242" y="61373"/>
                  </a:lnTo>
                  <a:lnTo>
                    <a:pt x="125643" y="59973"/>
                  </a:lnTo>
                  <a:lnTo>
                    <a:pt x="135439" y="56582"/>
                  </a:lnTo>
                  <a:lnTo>
                    <a:pt x="143166" y="51354"/>
                  </a:lnTo>
                  <a:lnTo>
                    <a:pt x="148157" y="44633"/>
                  </a:lnTo>
                  <a:lnTo>
                    <a:pt x="150321" y="36786"/>
                  </a:lnTo>
                  <a:lnTo>
                    <a:pt x="149859" y="28452"/>
                  </a:lnTo>
                  <a:lnTo>
                    <a:pt x="146982" y="20485"/>
                  </a:lnTo>
                  <a:lnTo>
                    <a:pt x="142049" y="13332"/>
                  </a:lnTo>
                  <a:lnTo>
                    <a:pt x="135336" y="7382"/>
                  </a:lnTo>
                  <a:lnTo>
                    <a:pt x="126944" y="3134"/>
                  </a:lnTo>
                  <a:lnTo>
                    <a:pt x="117087" y="692"/>
                  </a:lnTo>
                  <a:lnTo>
                    <a:pt x="106216" y="0"/>
                  </a:lnTo>
                  <a:lnTo>
                    <a:pt x="94929" y="1040"/>
                  </a:lnTo>
                  <a:lnTo>
                    <a:pt x="83603" y="3623"/>
                  </a:lnTo>
                  <a:lnTo>
                    <a:pt x="72558" y="7457"/>
                  </a:lnTo>
                  <a:lnTo>
                    <a:pt x="62142" y="12237"/>
                  </a:lnTo>
                  <a:lnTo>
                    <a:pt x="52470" y="17707"/>
                  </a:lnTo>
                  <a:lnTo>
                    <a:pt x="43483" y="23664"/>
                  </a:lnTo>
                  <a:lnTo>
                    <a:pt x="35053" y="29962"/>
                  </a:lnTo>
                  <a:lnTo>
                    <a:pt x="27053" y="36503"/>
                  </a:lnTo>
                  <a:lnTo>
                    <a:pt x="19695" y="43539"/>
                  </a:lnTo>
                  <a:lnTo>
                    <a:pt x="13504" y="51634"/>
                  </a:lnTo>
                  <a:lnTo>
                    <a:pt x="8673" y="61012"/>
                  </a:lnTo>
                  <a:lnTo>
                    <a:pt x="5090" y="71583"/>
                  </a:lnTo>
                  <a:lnTo>
                    <a:pt x="2519" y="83129"/>
                  </a:lnTo>
                  <a:lnTo>
                    <a:pt x="729" y="95402"/>
                  </a:lnTo>
                  <a:lnTo>
                    <a:pt x="0" y="107709"/>
                  </a:lnTo>
                  <a:lnTo>
                    <a:pt x="1092" y="118973"/>
                  </a:lnTo>
                  <a:lnTo>
                    <a:pt x="4275" y="128678"/>
                  </a:lnTo>
                  <a:lnTo>
                    <a:pt x="9533" y="136512"/>
                  </a:lnTo>
                  <a:lnTo>
                    <a:pt x="16807" y="142107"/>
                  </a:lnTo>
                  <a:lnTo>
                    <a:pt x="25851" y="145498"/>
                  </a:lnTo>
                  <a:lnTo>
                    <a:pt x="36313" y="147015"/>
                  </a:lnTo>
                  <a:lnTo>
                    <a:pt x="47843" y="147069"/>
                  </a:lnTo>
                  <a:lnTo>
                    <a:pt x="60139" y="146041"/>
                  </a:lnTo>
                  <a:lnTo>
                    <a:pt x="72750" y="144200"/>
                  </a:lnTo>
                  <a:lnTo>
                    <a:pt x="86517" y="141424"/>
                  </a:lnTo>
                  <a:lnTo>
                    <a:pt x="104880" y="136361"/>
                  </a:lnTo>
                  <a:lnTo>
                    <a:pt x="133713" y="12674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40411" y="1616848"/>
              <a:ext cx="152471" cy="227051"/>
            </a:xfrm>
            <a:custGeom>
              <a:avLst/>
              <a:gdLst/>
              <a:ahLst/>
              <a:cxnLst/>
              <a:rect l="0" t="0" r="0" b="0"/>
              <a:pathLst>
                <a:path w="152471" h="227051">
                  <a:moveTo>
                    <a:pt x="113226" y="0"/>
                  </a:moveTo>
                  <a:lnTo>
                    <a:pt x="104492" y="3000"/>
                  </a:lnTo>
                  <a:lnTo>
                    <a:pt x="96785" y="6423"/>
                  </a:lnTo>
                  <a:lnTo>
                    <a:pt x="89384" y="10619"/>
                  </a:lnTo>
                  <a:lnTo>
                    <a:pt x="82122" y="15519"/>
                  </a:lnTo>
                  <a:lnTo>
                    <a:pt x="74943" y="21001"/>
                  </a:lnTo>
                  <a:lnTo>
                    <a:pt x="67813" y="26931"/>
                  </a:lnTo>
                  <a:lnTo>
                    <a:pt x="60550" y="33193"/>
                  </a:lnTo>
                  <a:lnTo>
                    <a:pt x="52835" y="39691"/>
                  </a:lnTo>
                  <a:lnTo>
                    <a:pt x="44535" y="46355"/>
                  </a:lnTo>
                  <a:lnTo>
                    <a:pt x="35843" y="53134"/>
                  </a:lnTo>
                  <a:lnTo>
                    <a:pt x="27161" y="59991"/>
                  </a:lnTo>
                  <a:lnTo>
                    <a:pt x="18743" y="66906"/>
                  </a:lnTo>
                  <a:lnTo>
                    <a:pt x="11143" y="74024"/>
                  </a:lnTo>
                  <a:lnTo>
                    <a:pt x="5257" y="81642"/>
                  </a:lnTo>
                  <a:lnTo>
                    <a:pt x="1431" y="89868"/>
                  </a:lnTo>
                  <a:lnTo>
                    <a:pt x="0" y="98172"/>
                  </a:lnTo>
                  <a:lnTo>
                    <a:pt x="1535" y="105528"/>
                  </a:lnTo>
                  <a:lnTo>
                    <a:pt x="6047" y="111429"/>
                  </a:lnTo>
                  <a:lnTo>
                    <a:pt x="12956" y="115711"/>
                  </a:lnTo>
                  <a:lnTo>
                    <a:pt x="21404" y="118292"/>
                  </a:lnTo>
                  <a:lnTo>
                    <a:pt x="30747" y="119326"/>
                  </a:lnTo>
                  <a:lnTo>
                    <a:pt x="40760" y="119258"/>
                  </a:lnTo>
                  <a:lnTo>
                    <a:pt x="51532" y="118698"/>
                  </a:lnTo>
                  <a:lnTo>
                    <a:pt x="63066" y="118046"/>
                  </a:lnTo>
                  <a:lnTo>
                    <a:pt x="75098" y="117800"/>
                  </a:lnTo>
                  <a:lnTo>
                    <a:pt x="87182" y="118627"/>
                  </a:lnTo>
                  <a:lnTo>
                    <a:pt x="99050" y="120787"/>
                  </a:lnTo>
                  <a:lnTo>
                    <a:pt x="110461" y="124359"/>
                  </a:lnTo>
                  <a:lnTo>
                    <a:pt x="121125" y="129423"/>
                  </a:lnTo>
                  <a:lnTo>
                    <a:pt x="130949" y="135865"/>
                  </a:lnTo>
                  <a:lnTo>
                    <a:pt x="139528" y="143443"/>
                  </a:lnTo>
                  <a:lnTo>
                    <a:pt x="146088" y="151891"/>
                  </a:lnTo>
                  <a:lnTo>
                    <a:pt x="150383" y="160972"/>
                  </a:lnTo>
                  <a:lnTo>
                    <a:pt x="152470" y="170338"/>
                  </a:lnTo>
                  <a:lnTo>
                    <a:pt x="152443" y="179545"/>
                  </a:lnTo>
                  <a:lnTo>
                    <a:pt x="150568" y="188360"/>
                  </a:lnTo>
                  <a:lnTo>
                    <a:pt x="147059" y="196583"/>
                  </a:lnTo>
                  <a:lnTo>
                    <a:pt x="141971" y="203961"/>
                  </a:lnTo>
                  <a:lnTo>
                    <a:pt x="135472" y="210436"/>
                  </a:lnTo>
                  <a:lnTo>
                    <a:pt x="127500" y="215956"/>
                  </a:lnTo>
                  <a:lnTo>
                    <a:pt x="117714" y="220373"/>
                  </a:lnTo>
                  <a:lnTo>
                    <a:pt x="106100" y="223712"/>
                  </a:lnTo>
                  <a:lnTo>
                    <a:pt x="93234" y="225973"/>
                  </a:lnTo>
                  <a:lnTo>
                    <a:pt x="80066" y="227050"/>
                  </a:lnTo>
                  <a:lnTo>
                    <a:pt x="67190" y="227002"/>
                  </a:lnTo>
                  <a:lnTo>
                    <a:pt x="55254" y="226168"/>
                  </a:lnTo>
                  <a:lnTo>
                    <a:pt x="43957" y="224995"/>
                  </a:lnTo>
                  <a:lnTo>
                    <a:pt x="32318" y="223382"/>
                  </a:lnTo>
                  <a:lnTo>
                    <a:pt x="18469" y="2210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53637" y="1683233"/>
              <a:ext cx="178985" cy="142675"/>
            </a:xfrm>
            <a:custGeom>
              <a:avLst/>
              <a:gdLst/>
              <a:ahLst/>
              <a:cxnLst/>
              <a:rect l="0" t="0" r="0" b="0"/>
              <a:pathLst>
                <a:path w="178985" h="142675">
                  <a:moveTo>
                    <a:pt x="0" y="70485"/>
                  </a:moveTo>
                  <a:lnTo>
                    <a:pt x="11735" y="70485"/>
                  </a:lnTo>
                  <a:lnTo>
                    <a:pt x="22864" y="70485"/>
                  </a:lnTo>
                  <a:lnTo>
                    <a:pt x="34462" y="70480"/>
                  </a:lnTo>
                  <a:lnTo>
                    <a:pt x="46624" y="70308"/>
                  </a:lnTo>
                  <a:lnTo>
                    <a:pt x="59284" y="69660"/>
                  </a:lnTo>
                  <a:lnTo>
                    <a:pt x="72340" y="68406"/>
                  </a:lnTo>
                  <a:lnTo>
                    <a:pt x="85692" y="66581"/>
                  </a:lnTo>
                  <a:lnTo>
                    <a:pt x="99257" y="64284"/>
                  </a:lnTo>
                  <a:lnTo>
                    <a:pt x="112958" y="61619"/>
                  </a:lnTo>
                  <a:lnTo>
                    <a:pt x="126259" y="58355"/>
                  </a:lnTo>
                  <a:lnTo>
                    <a:pt x="138204" y="53954"/>
                  </a:lnTo>
                  <a:lnTo>
                    <a:pt x="148369" y="48213"/>
                  </a:lnTo>
                  <a:lnTo>
                    <a:pt x="156345" y="41239"/>
                  </a:lnTo>
                  <a:lnTo>
                    <a:pt x="161504" y="33262"/>
                  </a:lnTo>
                  <a:lnTo>
                    <a:pt x="163775" y="24543"/>
                  </a:lnTo>
                  <a:lnTo>
                    <a:pt x="163215" y="15945"/>
                  </a:lnTo>
                  <a:lnTo>
                    <a:pt x="159741" y="8857"/>
                  </a:lnTo>
                  <a:lnTo>
                    <a:pt x="153598" y="3918"/>
                  </a:lnTo>
                  <a:lnTo>
                    <a:pt x="145427" y="1081"/>
                  </a:lnTo>
                  <a:lnTo>
                    <a:pt x="136051" y="0"/>
                  </a:lnTo>
                  <a:lnTo>
                    <a:pt x="126054" y="277"/>
                  </a:lnTo>
                  <a:lnTo>
                    <a:pt x="115923" y="1712"/>
                  </a:lnTo>
                  <a:lnTo>
                    <a:pt x="106128" y="4329"/>
                  </a:lnTo>
                  <a:lnTo>
                    <a:pt x="96878" y="8052"/>
                  </a:lnTo>
                  <a:lnTo>
                    <a:pt x="88176" y="13023"/>
                  </a:lnTo>
                  <a:lnTo>
                    <a:pt x="79938" y="19648"/>
                  </a:lnTo>
                  <a:lnTo>
                    <a:pt x="72066" y="27998"/>
                  </a:lnTo>
                  <a:lnTo>
                    <a:pt x="64794" y="37862"/>
                  </a:lnTo>
                  <a:lnTo>
                    <a:pt x="58660" y="48924"/>
                  </a:lnTo>
                  <a:lnTo>
                    <a:pt x="53877" y="60874"/>
                  </a:lnTo>
                  <a:lnTo>
                    <a:pt x="50665" y="73134"/>
                  </a:lnTo>
                  <a:lnTo>
                    <a:pt x="49408" y="84896"/>
                  </a:lnTo>
                  <a:lnTo>
                    <a:pt x="50126" y="95764"/>
                  </a:lnTo>
                  <a:lnTo>
                    <a:pt x="52710" y="105703"/>
                  </a:lnTo>
                  <a:lnTo>
                    <a:pt x="57103" y="114846"/>
                  </a:lnTo>
                  <a:lnTo>
                    <a:pt x="63091" y="123356"/>
                  </a:lnTo>
                  <a:lnTo>
                    <a:pt x="70364" y="130903"/>
                  </a:lnTo>
                  <a:lnTo>
                    <a:pt x="78607" y="136697"/>
                  </a:lnTo>
                  <a:lnTo>
                    <a:pt x="87560" y="140446"/>
                  </a:lnTo>
                  <a:lnTo>
                    <a:pt x="97179" y="142321"/>
                  </a:lnTo>
                  <a:lnTo>
                    <a:pt x="107621" y="142674"/>
                  </a:lnTo>
                  <a:lnTo>
                    <a:pt x="118892" y="141880"/>
                  </a:lnTo>
                  <a:lnTo>
                    <a:pt x="130466" y="140409"/>
                  </a:lnTo>
                  <a:lnTo>
                    <a:pt x="142608" y="138673"/>
                  </a:lnTo>
                  <a:lnTo>
                    <a:pt x="157501" y="136528"/>
                  </a:lnTo>
                  <a:lnTo>
                    <a:pt x="178984" y="1336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80437" y="1695729"/>
              <a:ext cx="131170" cy="173804"/>
            </a:xfrm>
            <a:custGeom>
              <a:avLst/>
              <a:gdLst/>
              <a:ahLst/>
              <a:cxnLst/>
              <a:rect l="0" t="0" r="0" b="0"/>
              <a:pathLst>
                <a:path w="131170" h="173804">
                  <a:moveTo>
                    <a:pt x="4827" y="47461"/>
                  </a:moveTo>
                  <a:lnTo>
                    <a:pt x="2027" y="56396"/>
                  </a:lnTo>
                  <a:lnTo>
                    <a:pt x="525" y="66023"/>
                  </a:lnTo>
                  <a:lnTo>
                    <a:pt x="214" y="77310"/>
                  </a:lnTo>
                  <a:lnTo>
                    <a:pt x="720" y="89978"/>
                  </a:lnTo>
                  <a:lnTo>
                    <a:pt x="1540" y="103458"/>
                  </a:lnTo>
                  <a:lnTo>
                    <a:pt x="2353" y="117232"/>
                  </a:lnTo>
                  <a:lnTo>
                    <a:pt x="2932" y="127643"/>
                  </a:lnTo>
                  <a:lnTo>
                    <a:pt x="2937" y="130424"/>
                  </a:lnTo>
                  <a:lnTo>
                    <a:pt x="2132" y="127069"/>
                  </a:lnTo>
                  <a:lnTo>
                    <a:pt x="914" y="119908"/>
                  </a:lnTo>
                  <a:lnTo>
                    <a:pt x="64" y="110752"/>
                  </a:lnTo>
                  <a:lnTo>
                    <a:pt x="0" y="100661"/>
                  </a:lnTo>
                  <a:lnTo>
                    <a:pt x="783" y="90012"/>
                  </a:lnTo>
                  <a:lnTo>
                    <a:pt x="2301" y="78749"/>
                  </a:lnTo>
                  <a:lnTo>
                    <a:pt x="4402" y="66854"/>
                  </a:lnTo>
                  <a:lnTo>
                    <a:pt x="7099" y="54565"/>
                  </a:lnTo>
                  <a:lnTo>
                    <a:pt x="10579" y="42302"/>
                  </a:lnTo>
                  <a:lnTo>
                    <a:pt x="14884" y="30324"/>
                  </a:lnTo>
                  <a:lnTo>
                    <a:pt x="20079" y="19346"/>
                  </a:lnTo>
                  <a:lnTo>
                    <a:pt x="26322" y="10570"/>
                  </a:lnTo>
                  <a:lnTo>
                    <a:pt x="33598" y="4459"/>
                  </a:lnTo>
                  <a:lnTo>
                    <a:pt x="41756" y="984"/>
                  </a:lnTo>
                  <a:lnTo>
                    <a:pt x="50603" y="0"/>
                  </a:lnTo>
                  <a:lnTo>
                    <a:pt x="59951" y="1155"/>
                  </a:lnTo>
                  <a:lnTo>
                    <a:pt x="69328" y="4164"/>
                  </a:lnTo>
                  <a:lnTo>
                    <a:pt x="78010" y="8907"/>
                  </a:lnTo>
                  <a:lnTo>
                    <a:pt x="85660" y="15167"/>
                  </a:lnTo>
                  <a:lnTo>
                    <a:pt x="92286" y="22808"/>
                  </a:lnTo>
                  <a:lnTo>
                    <a:pt x="98052" y="31837"/>
                  </a:lnTo>
                  <a:lnTo>
                    <a:pt x="103155" y="42130"/>
                  </a:lnTo>
                  <a:lnTo>
                    <a:pt x="107771" y="53295"/>
                  </a:lnTo>
                  <a:lnTo>
                    <a:pt x="112040" y="64782"/>
                  </a:lnTo>
                  <a:lnTo>
                    <a:pt x="116062" y="76251"/>
                  </a:lnTo>
                  <a:lnTo>
                    <a:pt x="119748" y="87731"/>
                  </a:lnTo>
                  <a:lnTo>
                    <a:pt x="122845" y="99505"/>
                  </a:lnTo>
                  <a:lnTo>
                    <a:pt x="125260" y="111710"/>
                  </a:lnTo>
                  <a:lnTo>
                    <a:pt x="127054" y="123931"/>
                  </a:lnTo>
                  <a:lnTo>
                    <a:pt x="128535" y="136584"/>
                  </a:lnTo>
                  <a:lnTo>
                    <a:pt x="129832" y="151902"/>
                  </a:lnTo>
                  <a:lnTo>
                    <a:pt x="131169" y="17380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95834" y="1469449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74"/>
                  </a:lnTo>
                  <a:lnTo>
                    <a:pt x="0" y="58214"/>
                  </a:lnTo>
                  <a:lnTo>
                    <a:pt x="0" y="77823"/>
                  </a:lnTo>
                  <a:lnTo>
                    <a:pt x="0" y="98865"/>
                  </a:lnTo>
                  <a:lnTo>
                    <a:pt x="0" y="120469"/>
                  </a:lnTo>
                  <a:lnTo>
                    <a:pt x="0" y="141411"/>
                  </a:lnTo>
                  <a:lnTo>
                    <a:pt x="0" y="161082"/>
                  </a:lnTo>
                  <a:lnTo>
                    <a:pt x="0" y="179742"/>
                  </a:lnTo>
                  <a:lnTo>
                    <a:pt x="0" y="198192"/>
                  </a:lnTo>
                  <a:lnTo>
                    <a:pt x="4" y="216940"/>
                  </a:lnTo>
                  <a:lnTo>
                    <a:pt x="178" y="235994"/>
                  </a:lnTo>
                  <a:lnTo>
                    <a:pt x="826" y="255034"/>
                  </a:lnTo>
                  <a:lnTo>
                    <a:pt x="2079" y="273851"/>
                  </a:lnTo>
                  <a:lnTo>
                    <a:pt x="3904" y="292388"/>
                  </a:lnTo>
                  <a:lnTo>
                    <a:pt x="6201" y="310668"/>
                  </a:lnTo>
                  <a:lnTo>
                    <a:pt x="8852" y="328721"/>
                  </a:lnTo>
                  <a:lnTo>
                    <a:pt x="11609" y="346035"/>
                  </a:lnTo>
                  <a:lnTo>
                    <a:pt x="14364" y="363355"/>
                  </a:lnTo>
                  <a:lnTo>
                    <a:pt x="17356" y="383322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53679" y="1612712"/>
              <a:ext cx="400083" cy="67308"/>
            </a:xfrm>
            <a:custGeom>
              <a:avLst/>
              <a:gdLst/>
              <a:ahLst/>
              <a:cxnLst/>
              <a:rect l="0" t="0" r="0" b="0"/>
              <a:pathLst>
                <a:path w="400083" h="67308">
                  <a:moveTo>
                    <a:pt x="400082" y="67307"/>
                  </a:moveTo>
                  <a:lnTo>
                    <a:pt x="394148" y="61506"/>
                  </a:lnTo>
                  <a:lnTo>
                    <a:pt x="387943" y="56582"/>
                  </a:lnTo>
                  <a:lnTo>
                    <a:pt x="380847" y="52079"/>
                  </a:lnTo>
                  <a:lnTo>
                    <a:pt x="372907" y="47859"/>
                  </a:lnTo>
                  <a:lnTo>
                    <a:pt x="364260" y="43845"/>
                  </a:lnTo>
                  <a:lnTo>
                    <a:pt x="355052" y="39984"/>
                  </a:lnTo>
                  <a:lnTo>
                    <a:pt x="344934" y="36231"/>
                  </a:lnTo>
                  <a:lnTo>
                    <a:pt x="333100" y="32556"/>
                  </a:lnTo>
                  <a:lnTo>
                    <a:pt x="319261" y="28933"/>
                  </a:lnTo>
                  <a:lnTo>
                    <a:pt x="304069" y="25348"/>
                  </a:lnTo>
                  <a:lnTo>
                    <a:pt x="288795" y="21787"/>
                  </a:lnTo>
                  <a:lnTo>
                    <a:pt x="274174" y="18248"/>
                  </a:lnTo>
                  <a:lnTo>
                    <a:pt x="259766" y="14888"/>
                  </a:lnTo>
                  <a:lnTo>
                    <a:pt x="244280" y="12011"/>
                  </a:lnTo>
                  <a:lnTo>
                    <a:pt x="227049" y="9740"/>
                  </a:lnTo>
                  <a:lnTo>
                    <a:pt x="208203" y="7877"/>
                  </a:lnTo>
                  <a:lnTo>
                    <a:pt x="188316" y="6011"/>
                  </a:lnTo>
                  <a:lnTo>
                    <a:pt x="167856" y="3910"/>
                  </a:lnTo>
                  <a:lnTo>
                    <a:pt x="147098" y="1837"/>
                  </a:lnTo>
                  <a:lnTo>
                    <a:pt x="126191" y="431"/>
                  </a:lnTo>
                  <a:lnTo>
                    <a:pt x="105227" y="0"/>
                  </a:lnTo>
                  <a:lnTo>
                    <a:pt x="84767" y="379"/>
                  </a:lnTo>
                  <a:lnTo>
                    <a:pt x="63638" y="1131"/>
                  </a:lnTo>
                  <a:lnTo>
                    <a:pt x="37747" y="2328"/>
                  </a:lnTo>
                  <a:lnTo>
                    <a:pt x="0" y="413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1768787" y="1722133"/>
            <a:ext cx="147400" cy="10529"/>
          </a:xfrm>
          <a:custGeom>
            <a:avLst/>
            <a:gdLst/>
            <a:ahLst/>
            <a:cxnLst/>
            <a:rect l="0" t="0" r="0" b="0"/>
            <a:pathLst>
              <a:path w="147400" h="10529">
                <a:moveTo>
                  <a:pt x="147399" y="10528"/>
                </a:moveTo>
                <a:lnTo>
                  <a:pt x="135664" y="10461"/>
                </a:lnTo>
                <a:lnTo>
                  <a:pt x="124535" y="9821"/>
                </a:lnTo>
                <a:lnTo>
                  <a:pt x="112937" y="8529"/>
                </a:lnTo>
                <a:lnTo>
                  <a:pt x="100776" y="6842"/>
                </a:lnTo>
                <a:lnTo>
                  <a:pt x="88115" y="5174"/>
                </a:lnTo>
                <a:lnTo>
                  <a:pt x="75069" y="3761"/>
                </a:lnTo>
                <a:lnTo>
                  <a:pt x="61957" y="2660"/>
                </a:lnTo>
                <a:lnTo>
                  <a:pt x="47803" y="1729"/>
                </a:lnTo>
                <a:lnTo>
                  <a:pt x="29129" y="88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366325" y="2911326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10529"/>
                </a:moveTo>
                <a:lnTo>
                  <a:pt x="117474" y="7662"/>
                </a:lnTo>
                <a:lnTo>
                  <a:pt x="108487" y="5520"/>
                </a:lnTo>
                <a:lnTo>
                  <a:pt x="98492" y="3917"/>
                </a:lnTo>
                <a:lnTo>
                  <a:pt x="87511" y="2737"/>
                </a:lnTo>
                <a:lnTo>
                  <a:pt x="75700" y="1888"/>
                </a:lnTo>
                <a:lnTo>
                  <a:pt x="63255" y="1290"/>
                </a:lnTo>
                <a:lnTo>
                  <a:pt x="50760" y="875"/>
                </a:lnTo>
                <a:lnTo>
                  <a:pt x="37837" y="545"/>
                </a:lnTo>
                <a:lnTo>
                  <a:pt x="22236" y="27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587424" y="2573736"/>
            <a:ext cx="4685182" cy="821902"/>
            <a:chOff x="587424" y="2573736"/>
            <a:chExt cx="4685182" cy="821902"/>
          </a:xfrm>
        </p:grpSpPr>
        <p:sp>
          <p:nvSpPr>
            <p:cNvPr id="54" name="Freeform 53"/>
            <p:cNvSpPr/>
            <p:nvPr/>
          </p:nvSpPr>
          <p:spPr>
            <a:xfrm>
              <a:off x="587424" y="2648114"/>
              <a:ext cx="221099" cy="489228"/>
            </a:xfrm>
            <a:custGeom>
              <a:avLst/>
              <a:gdLst/>
              <a:ahLst/>
              <a:cxnLst/>
              <a:rect l="0" t="0" r="0" b="0"/>
              <a:pathLst>
                <a:path w="221099" h="489228">
                  <a:moveTo>
                    <a:pt x="0" y="52643"/>
                  </a:moveTo>
                  <a:lnTo>
                    <a:pt x="2933" y="67178"/>
                  </a:lnTo>
                  <a:lnTo>
                    <a:pt x="5716" y="79808"/>
                  </a:lnTo>
                  <a:lnTo>
                    <a:pt x="8615" y="91717"/>
                  </a:lnTo>
                  <a:lnTo>
                    <a:pt x="11656" y="103372"/>
                  </a:lnTo>
                  <a:lnTo>
                    <a:pt x="14821" y="115213"/>
                  </a:lnTo>
                  <a:lnTo>
                    <a:pt x="18085" y="127458"/>
                  </a:lnTo>
                  <a:lnTo>
                    <a:pt x="21422" y="140299"/>
                  </a:lnTo>
                  <a:lnTo>
                    <a:pt x="24814" y="153986"/>
                  </a:lnTo>
                  <a:lnTo>
                    <a:pt x="28243" y="168568"/>
                  </a:lnTo>
                  <a:lnTo>
                    <a:pt x="31697" y="183938"/>
                  </a:lnTo>
                  <a:lnTo>
                    <a:pt x="35170" y="199933"/>
                  </a:lnTo>
                  <a:lnTo>
                    <a:pt x="38655" y="216386"/>
                  </a:lnTo>
                  <a:lnTo>
                    <a:pt x="42147" y="232840"/>
                  </a:lnTo>
                  <a:lnTo>
                    <a:pt x="45646" y="248580"/>
                  </a:lnTo>
                  <a:lnTo>
                    <a:pt x="49148" y="263284"/>
                  </a:lnTo>
                  <a:lnTo>
                    <a:pt x="52652" y="277292"/>
                  </a:lnTo>
                  <a:lnTo>
                    <a:pt x="56158" y="291386"/>
                  </a:lnTo>
                  <a:lnTo>
                    <a:pt x="59666" y="306013"/>
                  </a:lnTo>
                  <a:lnTo>
                    <a:pt x="63174" y="320958"/>
                  </a:lnTo>
                  <a:lnTo>
                    <a:pt x="66682" y="335546"/>
                  </a:lnTo>
                  <a:lnTo>
                    <a:pt x="70191" y="349408"/>
                  </a:lnTo>
                  <a:lnTo>
                    <a:pt x="73700" y="362819"/>
                  </a:lnTo>
                  <a:lnTo>
                    <a:pt x="77209" y="376497"/>
                  </a:lnTo>
                  <a:lnTo>
                    <a:pt x="80719" y="390838"/>
                  </a:lnTo>
                  <a:lnTo>
                    <a:pt x="84228" y="405588"/>
                  </a:lnTo>
                  <a:lnTo>
                    <a:pt x="87737" y="420044"/>
                  </a:lnTo>
                  <a:lnTo>
                    <a:pt x="91247" y="433808"/>
                  </a:lnTo>
                  <a:lnTo>
                    <a:pt x="94756" y="446814"/>
                  </a:lnTo>
                  <a:lnTo>
                    <a:pt x="98266" y="459155"/>
                  </a:lnTo>
                  <a:lnTo>
                    <a:pt x="101801" y="470941"/>
                  </a:lnTo>
                  <a:lnTo>
                    <a:pt x="106256" y="481183"/>
                  </a:lnTo>
                  <a:lnTo>
                    <a:pt x="112180" y="487674"/>
                  </a:lnTo>
                  <a:lnTo>
                    <a:pt x="118325" y="489227"/>
                  </a:lnTo>
                  <a:lnTo>
                    <a:pt x="124069" y="486004"/>
                  </a:lnTo>
                  <a:lnTo>
                    <a:pt x="129294" y="478806"/>
                  </a:lnTo>
                  <a:lnTo>
                    <a:pt x="134055" y="468556"/>
                  </a:lnTo>
                  <a:lnTo>
                    <a:pt x="138452" y="456069"/>
                  </a:lnTo>
                  <a:lnTo>
                    <a:pt x="142579" y="441993"/>
                  </a:lnTo>
                  <a:lnTo>
                    <a:pt x="146513" y="426807"/>
                  </a:lnTo>
                  <a:lnTo>
                    <a:pt x="150312" y="410857"/>
                  </a:lnTo>
                  <a:lnTo>
                    <a:pt x="154012" y="394386"/>
                  </a:lnTo>
                  <a:lnTo>
                    <a:pt x="157481" y="377562"/>
                  </a:lnTo>
                  <a:lnTo>
                    <a:pt x="160431" y="360500"/>
                  </a:lnTo>
                  <a:lnTo>
                    <a:pt x="162752" y="343277"/>
                  </a:lnTo>
                  <a:lnTo>
                    <a:pt x="164648" y="325947"/>
                  </a:lnTo>
                  <a:lnTo>
                    <a:pt x="166536" y="308545"/>
                  </a:lnTo>
                  <a:lnTo>
                    <a:pt x="168661" y="291103"/>
                  </a:lnTo>
                  <a:lnTo>
                    <a:pt x="171089" y="273966"/>
                  </a:lnTo>
                  <a:lnTo>
                    <a:pt x="173799" y="257759"/>
                  </a:lnTo>
                  <a:lnTo>
                    <a:pt x="176731" y="242737"/>
                  </a:lnTo>
                  <a:lnTo>
                    <a:pt x="179666" y="228514"/>
                  </a:lnTo>
                  <a:lnTo>
                    <a:pt x="182250" y="214276"/>
                  </a:lnTo>
                  <a:lnTo>
                    <a:pt x="184322" y="199552"/>
                  </a:lnTo>
                  <a:lnTo>
                    <a:pt x="186050" y="184541"/>
                  </a:lnTo>
                  <a:lnTo>
                    <a:pt x="187824" y="169910"/>
                  </a:lnTo>
                  <a:lnTo>
                    <a:pt x="189872" y="156019"/>
                  </a:lnTo>
                  <a:lnTo>
                    <a:pt x="192250" y="142588"/>
                  </a:lnTo>
                  <a:lnTo>
                    <a:pt x="194925" y="128897"/>
                  </a:lnTo>
                  <a:lnTo>
                    <a:pt x="197839" y="114547"/>
                  </a:lnTo>
                  <a:lnTo>
                    <a:pt x="200931" y="99791"/>
                  </a:lnTo>
                  <a:lnTo>
                    <a:pt x="204153" y="85332"/>
                  </a:lnTo>
                  <a:lnTo>
                    <a:pt x="207462" y="71570"/>
                  </a:lnTo>
                  <a:lnTo>
                    <a:pt x="210677" y="58635"/>
                  </a:lnTo>
                  <a:lnTo>
                    <a:pt x="213798" y="45072"/>
                  </a:lnTo>
                  <a:lnTo>
                    <a:pt x="217096" y="2745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4850" y="2929206"/>
              <a:ext cx="141072" cy="193580"/>
            </a:xfrm>
            <a:custGeom>
              <a:avLst/>
              <a:gdLst/>
              <a:ahLst/>
              <a:cxnLst/>
              <a:rect l="0" t="0" r="0" b="0"/>
              <a:pathLst>
                <a:path w="141072" h="193580">
                  <a:moveTo>
                    <a:pt x="25258" y="76877"/>
                  </a:moveTo>
                  <a:lnTo>
                    <a:pt x="34059" y="79677"/>
                  </a:lnTo>
                  <a:lnTo>
                    <a:pt x="42406" y="81179"/>
                  </a:lnTo>
                  <a:lnTo>
                    <a:pt x="51104" y="81481"/>
                  </a:lnTo>
                  <a:lnTo>
                    <a:pt x="60225" y="80628"/>
                  </a:lnTo>
                  <a:lnTo>
                    <a:pt x="69720" y="78512"/>
                  </a:lnTo>
                  <a:lnTo>
                    <a:pt x="79508" y="75186"/>
                  </a:lnTo>
                  <a:lnTo>
                    <a:pt x="89349" y="70678"/>
                  </a:lnTo>
                  <a:lnTo>
                    <a:pt x="98874" y="64910"/>
                  </a:lnTo>
                  <a:lnTo>
                    <a:pt x="107889" y="57959"/>
                  </a:lnTo>
                  <a:lnTo>
                    <a:pt x="115737" y="50022"/>
                  </a:lnTo>
                  <a:lnTo>
                    <a:pt x="121265" y="41325"/>
                  </a:lnTo>
                  <a:lnTo>
                    <a:pt x="124040" y="32082"/>
                  </a:lnTo>
                  <a:lnTo>
                    <a:pt x="123953" y="22946"/>
                  </a:lnTo>
                  <a:lnTo>
                    <a:pt x="120860" y="14957"/>
                  </a:lnTo>
                  <a:lnTo>
                    <a:pt x="115006" y="8596"/>
                  </a:lnTo>
                  <a:lnTo>
                    <a:pt x="107045" y="3988"/>
                  </a:lnTo>
                  <a:lnTo>
                    <a:pt x="97817" y="1180"/>
                  </a:lnTo>
                  <a:lnTo>
                    <a:pt x="87918" y="0"/>
                  </a:lnTo>
                  <a:lnTo>
                    <a:pt x="77685" y="307"/>
                  </a:lnTo>
                  <a:lnTo>
                    <a:pt x="67291" y="2091"/>
                  </a:lnTo>
                  <a:lnTo>
                    <a:pt x="56824" y="5220"/>
                  </a:lnTo>
                  <a:lnTo>
                    <a:pt x="46492" y="9775"/>
                  </a:lnTo>
                  <a:lnTo>
                    <a:pt x="36619" y="16113"/>
                  </a:lnTo>
                  <a:lnTo>
                    <a:pt x="27354" y="24268"/>
                  </a:lnTo>
                  <a:lnTo>
                    <a:pt x="18996" y="33998"/>
                  </a:lnTo>
                  <a:lnTo>
                    <a:pt x="12059" y="44971"/>
                  </a:lnTo>
                  <a:lnTo>
                    <a:pt x="6696" y="56865"/>
                  </a:lnTo>
                  <a:lnTo>
                    <a:pt x="2908" y="69256"/>
                  </a:lnTo>
                  <a:lnTo>
                    <a:pt x="725" y="81640"/>
                  </a:lnTo>
                  <a:lnTo>
                    <a:pt x="0" y="93743"/>
                  </a:lnTo>
                  <a:lnTo>
                    <a:pt x="629" y="105495"/>
                  </a:lnTo>
                  <a:lnTo>
                    <a:pt x="2638" y="116927"/>
                  </a:lnTo>
                  <a:lnTo>
                    <a:pt x="5912" y="128097"/>
                  </a:lnTo>
                  <a:lnTo>
                    <a:pt x="10227" y="138904"/>
                  </a:lnTo>
                  <a:lnTo>
                    <a:pt x="15339" y="149096"/>
                  </a:lnTo>
                  <a:lnTo>
                    <a:pt x="21039" y="158580"/>
                  </a:lnTo>
                  <a:lnTo>
                    <a:pt x="27324" y="167255"/>
                  </a:lnTo>
                  <a:lnTo>
                    <a:pt x="34374" y="174936"/>
                  </a:lnTo>
                  <a:lnTo>
                    <a:pt x="42228" y="181612"/>
                  </a:lnTo>
                  <a:lnTo>
                    <a:pt x="50791" y="187095"/>
                  </a:lnTo>
                  <a:lnTo>
                    <a:pt x="59918" y="190956"/>
                  </a:lnTo>
                  <a:lnTo>
                    <a:pt x="69461" y="193103"/>
                  </a:lnTo>
                  <a:lnTo>
                    <a:pt x="79140" y="193579"/>
                  </a:lnTo>
                  <a:lnTo>
                    <a:pt x="88559" y="192386"/>
                  </a:lnTo>
                  <a:lnTo>
                    <a:pt x="97516" y="189701"/>
                  </a:lnTo>
                  <a:lnTo>
                    <a:pt x="105891" y="185920"/>
                  </a:lnTo>
                  <a:lnTo>
                    <a:pt x="114475" y="181101"/>
                  </a:lnTo>
                  <a:lnTo>
                    <a:pt x="125137" y="173704"/>
                  </a:lnTo>
                  <a:lnTo>
                    <a:pt x="141071" y="16110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94441" y="2911326"/>
              <a:ext cx="161523" cy="178715"/>
            </a:xfrm>
            <a:custGeom>
              <a:avLst/>
              <a:gdLst/>
              <a:ahLst/>
              <a:cxnLst/>
              <a:rect l="0" t="0" r="0" b="0"/>
              <a:pathLst>
                <a:path w="161523" h="178715">
                  <a:moveTo>
                    <a:pt x="3594" y="84228"/>
                  </a:moveTo>
                  <a:lnTo>
                    <a:pt x="861" y="93030"/>
                  </a:lnTo>
                  <a:lnTo>
                    <a:pt x="0" y="101376"/>
                  </a:lnTo>
                  <a:lnTo>
                    <a:pt x="985" y="110075"/>
                  </a:lnTo>
                  <a:lnTo>
                    <a:pt x="3351" y="119196"/>
                  </a:lnTo>
                  <a:lnTo>
                    <a:pt x="6487" y="128691"/>
                  </a:lnTo>
                  <a:lnTo>
                    <a:pt x="9970" y="138483"/>
                  </a:lnTo>
                  <a:lnTo>
                    <a:pt x="13577" y="148497"/>
                  </a:lnTo>
                  <a:lnTo>
                    <a:pt x="17211" y="158671"/>
                  </a:lnTo>
                  <a:lnTo>
                    <a:pt x="20838" y="168887"/>
                  </a:lnTo>
                  <a:lnTo>
                    <a:pt x="24629" y="176618"/>
                  </a:lnTo>
                  <a:lnTo>
                    <a:pt x="28079" y="178714"/>
                  </a:lnTo>
                  <a:lnTo>
                    <a:pt x="30027" y="176140"/>
                  </a:lnTo>
                  <a:lnTo>
                    <a:pt x="30418" y="170531"/>
                  </a:lnTo>
                  <a:lnTo>
                    <a:pt x="29599" y="163058"/>
                  </a:lnTo>
                  <a:lnTo>
                    <a:pt x="27920" y="154448"/>
                  </a:lnTo>
                  <a:lnTo>
                    <a:pt x="25656" y="145139"/>
                  </a:lnTo>
                  <a:lnTo>
                    <a:pt x="23323" y="135393"/>
                  </a:lnTo>
                  <a:lnTo>
                    <a:pt x="21668" y="125372"/>
                  </a:lnTo>
                  <a:lnTo>
                    <a:pt x="21043" y="115174"/>
                  </a:lnTo>
                  <a:lnTo>
                    <a:pt x="21607" y="104862"/>
                  </a:lnTo>
                  <a:lnTo>
                    <a:pt x="23506" y="94476"/>
                  </a:lnTo>
                  <a:lnTo>
                    <a:pt x="26678" y="84052"/>
                  </a:lnTo>
                  <a:lnTo>
                    <a:pt x="31077" y="73931"/>
                  </a:lnTo>
                  <a:lnTo>
                    <a:pt x="36771" y="64741"/>
                  </a:lnTo>
                  <a:lnTo>
                    <a:pt x="43672" y="56742"/>
                  </a:lnTo>
                  <a:lnTo>
                    <a:pt x="51575" y="49710"/>
                  </a:lnTo>
                  <a:lnTo>
                    <a:pt x="60250" y="43138"/>
                  </a:lnTo>
                  <a:lnTo>
                    <a:pt x="69491" y="36681"/>
                  </a:lnTo>
                  <a:lnTo>
                    <a:pt x="79135" y="30342"/>
                  </a:lnTo>
                  <a:lnTo>
                    <a:pt x="89062" y="24378"/>
                  </a:lnTo>
                  <a:lnTo>
                    <a:pt x="99179" y="18922"/>
                  </a:lnTo>
                  <a:lnTo>
                    <a:pt x="109354" y="14106"/>
                  </a:lnTo>
                  <a:lnTo>
                    <a:pt x="120617" y="9662"/>
                  </a:lnTo>
                  <a:lnTo>
                    <a:pt x="136191" y="5202"/>
                  </a:lnTo>
                  <a:lnTo>
                    <a:pt x="16152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14521" y="2721814"/>
              <a:ext cx="178956" cy="425731"/>
            </a:xfrm>
            <a:custGeom>
              <a:avLst/>
              <a:gdLst/>
              <a:ahLst/>
              <a:cxnLst/>
              <a:rect l="0" t="0" r="0" b="0"/>
              <a:pathLst>
                <a:path w="178956" h="425731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65"/>
                  </a:lnTo>
                  <a:lnTo>
                    <a:pt x="506" y="54173"/>
                  </a:lnTo>
                  <a:lnTo>
                    <a:pt x="1326" y="70817"/>
                  </a:lnTo>
                  <a:lnTo>
                    <a:pt x="2146" y="87953"/>
                  </a:lnTo>
                  <a:lnTo>
                    <a:pt x="3003" y="105327"/>
                  </a:lnTo>
                  <a:lnTo>
                    <a:pt x="4177" y="122810"/>
                  </a:lnTo>
                  <a:lnTo>
                    <a:pt x="5812" y="140344"/>
                  </a:lnTo>
                  <a:lnTo>
                    <a:pt x="7740" y="158066"/>
                  </a:lnTo>
                  <a:lnTo>
                    <a:pt x="9579" y="176268"/>
                  </a:lnTo>
                  <a:lnTo>
                    <a:pt x="11119" y="195068"/>
                  </a:lnTo>
                  <a:lnTo>
                    <a:pt x="12475" y="214101"/>
                  </a:lnTo>
                  <a:lnTo>
                    <a:pt x="13992" y="232654"/>
                  </a:lnTo>
                  <a:lnTo>
                    <a:pt x="15860" y="250359"/>
                  </a:lnTo>
                  <a:lnTo>
                    <a:pt x="17945" y="267350"/>
                  </a:lnTo>
                  <a:lnTo>
                    <a:pt x="19892" y="284059"/>
                  </a:lnTo>
                  <a:lnTo>
                    <a:pt x="21498" y="300778"/>
                  </a:lnTo>
                  <a:lnTo>
                    <a:pt x="22729" y="317466"/>
                  </a:lnTo>
                  <a:lnTo>
                    <a:pt x="23630" y="333838"/>
                  </a:lnTo>
                  <a:lnTo>
                    <a:pt x="24272" y="349661"/>
                  </a:lnTo>
                  <a:lnTo>
                    <a:pt x="24739" y="361967"/>
                  </a:lnTo>
                  <a:lnTo>
                    <a:pt x="24920" y="366781"/>
                  </a:lnTo>
                  <a:lnTo>
                    <a:pt x="24501" y="364934"/>
                  </a:lnTo>
                  <a:lnTo>
                    <a:pt x="23394" y="358560"/>
                  </a:lnTo>
                  <a:lnTo>
                    <a:pt x="21995" y="349504"/>
                  </a:lnTo>
                  <a:lnTo>
                    <a:pt x="21043" y="339160"/>
                  </a:lnTo>
                  <a:lnTo>
                    <a:pt x="20922" y="328323"/>
                  </a:lnTo>
                  <a:lnTo>
                    <a:pt x="21673" y="317367"/>
                  </a:lnTo>
                  <a:lnTo>
                    <a:pt x="23172" y="306443"/>
                  </a:lnTo>
                  <a:lnTo>
                    <a:pt x="25262" y="295596"/>
                  </a:lnTo>
                  <a:lnTo>
                    <a:pt x="27952" y="284827"/>
                  </a:lnTo>
                  <a:lnTo>
                    <a:pt x="31428" y="274126"/>
                  </a:lnTo>
                  <a:lnTo>
                    <a:pt x="35726" y="263480"/>
                  </a:lnTo>
                  <a:lnTo>
                    <a:pt x="40747" y="253039"/>
                  </a:lnTo>
                  <a:lnTo>
                    <a:pt x="46340" y="243101"/>
                  </a:lnTo>
                  <a:lnTo>
                    <a:pt x="52372" y="233796"/>
                  </a:lnTo>
                  <a:lnTo>
                    <a:pt x="59050" y="225412"/>
                  </a:lnTo>
                  <a:lnTo>
                    <a:pt x="66896" y="218459"/>
                  </a:lnTo>
                  <a:lnTo>
                    <a:pt x="76099" y="213090"/>
                  </a:lnTo>
                  <a:lnTo>
                    <a:pt x="86381" y="209468"/>
                  </a:lnTo>
                  <a:lnTo>
                    <a:pt x="97200" y="207928"/>
                  </a:lnTo>
                  <a:lnTo>
                    <a:pt x="108177" y="208449"/>
                  </a:lnTo>
                  <a:lnTo>
                    <a:pt x="118969" y="210729"/>
                  </a:lnTo>
                  <a:lnTo>
                    <a:pt x="129208" y="214385"/>
                  </a:lnTo>
                  <a:lnTo>
                    <a:pt x="138753" y="219070"/>
                  </a:lnTo>
                  <a:lnTo>
                    <a:pt x="147482" y="224822"/>
                  </a:lnTo>
                  <a:lnTo>
                    <a:pt x="155207" y="232039"/>
                  </a:lnTo>
                  <a:lnTo>
                    <a:pt x="161920" y="240819"/>
                  </a:lnTo>
                  <a:lnTo>
                    <a:pt x="167599" y="250987"/>
                  </a:lnTo>
                  <a:lnTo>
                    <a:pt x="172124" y="262261"/>
                  </a:lnTo>
                  <a:lnTo>
                    <a:pt x="175536" y="274360"/>
                  </a:lnTo>
                  <a:lnTo>
                    <a:pt x="177845" y="286891"/>
                  </a:lnTo>
                  <a:lnTo>
                    <a:pt x="178955" y="299369"/>
                  </a:lnTo>
                  <a:lnTo>
                    <a:pt x="178924" y="311535"/>
                  </a:lnTo>
                  <a:lnTo>
                    <a:pt x="177939" y="323330"/>
                  </a:lnTo>
                  <a:lnTo>
                    <a:pt x="176215" y="334790"/>
                  </a:lnTo>
                  <a:lnTo>
                    <a:pt x="173942" y="345979"/>
                  </a:lnTo>
                  <a:lnTo>
                    <a:pt x="171112" y="356799"/>
                  </a:lnTo>
                  <a:lnTo>
                    <a:pt x="167536" y="366999"/>
                  </a:lnTo>
                  <a:lnTo>
                    <a:pt x="163166" y="376493"/>
                  </a:lnTo>
                  <a:lnTo>
                    <a:pt x="158096" y="385345"/>
                  </a:lnTo>
                  <a:lnTo>
                    <a:pt x="152469" y="393677"/>
                  </a:lnTo>
                  <a:lnTo>
                    <a:pt x="146414" y="401608"/>
                  </a:lnTo>
                  <a:lnTo>
                    <a:pt x="139720" y="408918"/>
                  </a:lnTo>
                  <a:lnTo>
                    <a:pt x="131863" y="415075"/>
                  </a:lnTo>
                  <a:lnTo>
                    <a:pt x="122649" y="419879"/>
                  </a:lnTo>
                  <a:lnTo>
                    <a:pt x="112189" y="423274"/>
                  </a:lnTo>
                  <a:lnTo>
                    <a:pt x="100718" y="425186"/>
                  </a:lnTo>
                  <a:lnTo>
                    <a:pt x="88491" y="425730"/>
                  </a:lnTo>
                  <a:lnTo>
                    <a:pt x="75941" y="425112"/>
                  </a:lnTo>
                  <a:lnTo>
                    <a:pt x="62228" y="423371"/>
                  </a:lnTo>
                  <a:lnTo>
                    <a:pt x="43917" y="419240"/>
                  </a:lnTo>
                  <a:lnTo>
                    <a:pt x="15141" y="4106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72912" y="2848155"/>
              <a:ext cx="153251" cy="250046"/>
            </a:xfrm>
            <a:custGeom>
              <a:avLst/>
              <a:gdLst/>
              <a:ahLst/>
              <a:cxnLst/>
              <a:rect l="0" t="0" r="0" b="0"/>
              <a:pathLst>
                <a:path w="153251" h="250046">
                  <a:moveTo>
                    <a:pt x="9476" y="21058"/>
                  </a:moveTo>
                  <a:lnTo>
                    <a:pt x="6609" y="32793"/>
                  </a:lnTo>
                  <a:lnTo>
                    <a:pt x="4467" y="43922"/>
                  </a:lnTo>
                  <a:lnTo>
                    <a:pt x="2864" y="55520"/>
                  </a:lnTo>
                  <a:lnTo>
                    <a:pt x="1683" y="67681"/>
                  </a:lnTo>
                  <a:lnTo>
                    <a:pt x="834" y="80341"/>
                  </a:lnTo>
                  <a:lnTo>
                    <a:pt x="242" y="93392"/>
                  </a:lnTo>
                  <a:lnTo>
                    <a:pt x="0" y="106572"/>
                  </a:lnTo>
                  <a:lnTo>
                    <a:pt x="364" y="119489"/>
                  </a:lnTo>
                  <a:lnTo>
                    <a:pt x="1424" y="131950"/>
                  </a:lnTo>
                  <a:lnTo>
                    <a:pt x="3119" y="143944"/>
                  </a:lnTo>
                  <a:lnTo>
                    <a:pt x="5327" y="155538"/>
                  </a:lnTo>
                  <a:lnTo>
                    <a:pt x="7929" y="166820"/>
                  </a:lnTo>
                  <a:lnTo>
                    <a:pt x="10980" y="177873"/>
                  </a:lnTo>
                  <a:lnTo>
                    <a:pt x="14706" y="188762"/>
                  </a:lnTo>
                  <a:lnTo>
                    <a:pt x="19175" y="199531"/>
                  </a:lnTo>
                  <a:lnTo>
                    <a:pt x="24312" y="210053"/>
                  </a:lnTo>
                  <a:lnTo>
                    <a:pt x="29985" y="220046"/>
                  </a:lnTo>
                  <a:lnTo>
                    <a:pt x="36070" y="229383"/>
                  </a:lnTo>
                  <a:lnTo>
                    <a:pt x="42784" y="237618"/>
                  </a:lnTo>
                  <a:lnTo>
                    <a:pt x="50654" y="243938"/>
                  </a:lnTo>
                  <a:lnTo>
                    <a:pt x="59868" y="248069"/>
                  </a:lnTo>
                  <a:lnTo>
                    <a:pt x="69988" y="250045"/>
                  </a:lnTo>
                  <a:lnTo>
                    <a:pt x="80166" y="249941"/>
                  </a:lnTo>
                  <a:lnTo>
                    <a:pt x="89894" y="248016"/>
                  </a:lnTo>
                  <a:lnTo>
                    <a:pt x="98864" y="244473"/>
                  </a:lnTo>
                  <a:lnTo>
                    <a:pt x="106809" y="239362"/>
                  </a:lnTo>
                  <a:lnTo>
                    <a:pt x="113703" y="232856"/>
                  </a:lnTo>
                  <a:lnTo>
                    <a:pt x="119688" y="225219"/>
                  </a:lnTo>
                  <a:lnTo>
                    <a:pt x="124957" y="216724"/>
                  </a:lnTo>
                  <a:lnTo>
                    <a:pt x="129694" y="207598"/>
                  </a:lnTo>
                  <a:lnTo>
                    <a:pt x="134049" y="197861"/>
                  </a:lnTo>
                  <a:lnTo>
                    <a:pt x="138135" y="187340"/>
                  </a:lnTo>
                  <a:lnTo>
                    <a:pt x="142031" y="176001"/>
                  </a:lnTo>
                  <a:lnTo>
                    <a:pt x="145632" y="163946"/>
                  </a:lnTo>
                  <a:lnTo>
                    <a:pt x="148670" y="151321"/>
                  </a:lnTo>
                  <a:lnTo>
                    <a:pt x="151041" y="138276"/>
                  </a:lnTo>
                  <a:lnTo>
                    <a:pt x="152632" y="125092"/>
                  </a:lnTo>
                  <a:lnTo>
                    <a:pt x="153250" y="112168"/>
                  </a:lnTo>
                  <a:lnTo>
                    <a:pt x="152890" y="99694"/>
                  </a:lnTo>
                  <a:lnTo>
                    <a:pt x="151853" y="87522"/>
                  </a:lnTo>
                  <a:lnTo>
                    <a:pt x="150625" y="75275"/>
                  </a:lnTo>
                  <a:lnTo>
                    <a:pt x="149504" y="62750"/>
                  </a:lnTo>
                  <a:lnTo>
                    <a:pt x="148401" y="50313"/>
                  </a:lnTo>
                  <a:lnTo>
                    <a:pt x="146723" y="37490"/>
                  </a:lnTo>
                  <a:lnTo>
                    <a:pt x="143209" y="22033"/>
                  </a:lnTo>
                  <a:lnTo>
                    <a:pt x="135817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66723" y="2806042"/>
              <a:ext cx="178233" cy="268631"/>
            </a:xfrm>
            <a:custGeom>
              <a:avLst/>
              <a:gdLst/>
              <a:ahLst/>
              <a:cxnLst/>
              <a:rect l="0" t="0" r="0" b="0"/>
              <a:pathLst>
                <a:path w="178233" h="268631">
                  <a:moveTo>
                    <a:pt x="99934" y="0"/>
                  </a:moveTo>
                  <a:lnTo>
                    <a:pt x="88266" y="2934"/>
                  </a:lnTo>
                  <a:lnTo>
                    <a:pt x="77777" y="5716"/>
                  </a:lnTo>
                  <a:lnTo>
                    <a:pt x="67480" y="8620"/>
                  </a:lnTo>
                  <a:lnTo>
                    <a:pt x="57351" y="11833"/>
                  </a:lnTo>
                  <a:lnTo>
                    <a:pt x="47656" y="15646"/>
                  </a:lnTo>
                  <a:lnTo>
                    <a:pt x="38520" y="20163"/>
                  </a:lnTo>
                  <a:lnTo>
                    <a:pt x="29917" y="25327"/>
                  </a:lnTo>
                  <a:lnTo>
                    <a:pt x="21755" y="31015"/>
                  </a:lnTo>
                  <a:lnTo>
                    <a:pt x="13950" y="37100"/>
                  </a:lnTo>
                  <a:lnTo>
                    <a:pt x="7065" y="43473"/>
                  </a:lnTo>
                  <a:lnTo>
                    <a:pt x="2256" y="50050"/>
                  </a:lnTo>
                  <a:lnTo>
                    <a:pt x="0" y="56759"/>
                  </a:lnTo>
                  <a:lnTo>
                    <a:pt x="452" y="63230"/>
                  </a:lnTo>
                  <a:lnTo>
                    <a:pt x="3798" y="68815"/>
                  </a:lnTo>
                  <a:lnTo>
                    <a:pt x="9825" y="73232"/>
                  </a:lnTo>
                  <a:lnTo>
                    <a:pt x="17904" y="76365"/>
                  </a:lnTo>
                  <a:lnTo>
                    <a:pt x="27212" y="78101"/>
                  </a:lnTo>
                  <a:lnTo>
                    <a:pt x="37164" y="78537"/>
                  </a:lnTo>
                  <a:lnTo>
                    <a:pt x="47433" y="78221"/>
                  </a:lnTo>
                  <a:lnTo>
                    <a:pt x="57852" y="78019"/>
                  </a:lnTo>
                  <a:lnTo>
                    <a:pt x="68339" y="78412"/>
                  </a:lnTo>
                  <a:lnTo>
                    <a:pt x="78856" y="79512"/>
                  </a:lnTo>
                  <a:lnTo>
                    <a:pt x="89384" y="81248"/>
                  </a:lnTo>
                  <a:lnTo>
                    <a:pt x="99911" y="83496"/>
                  </a:lnTo>
                  <a:lnTo>
                    <a:pt x="110271" y="86294"/>
                  </a:lnTo>
                  <a:lnTo>
                    <a:pt x="120155" y="89842"/>
                  </a:lnTo>
                  <a:lnTo>
                    <a:pt x="129433" y="94192"/>
                  </a:lnTo>
                  <a:lnTo>
                    <a:pt x="138138" y="99417"/>
                  </a:lnTo>
                  <a:lnTo>
                    <a:pt x="146372" y="105681"/>
                  </a:lnTo>
                  <a:lnTo>
                    <a:pt x="154236" y="112980"/>
                  </a:lnTo>
                  <a:lnTo>
                    <a:pt x="161502" y="121493"/>
                  </a:lnTo>
                  <a:lnTo>
                    <a:pt x="167630" y="131643"/>
                  </a:lnTo>
                  <a:lnTo>
                    <a:pt x="172413" y="143501"/>
                  </a:lnTo>
                  <a:lnTo>
                    <a:pt x="175795" y="156532"/>
                  </a:lnTo>
                  <a:lnTo>
                    <a:pt x="177698" y="169809"/>
                  </a:lnTo>
                  <a:lnTo>
                    <a:pt x="178232" y="182772"/>
                  </a:lnTo>
                  <a:lnTo>
                    <a:pt x="177472" y="195235"/>
                  </a:lnTo>
                  <a:lnTo>
                    <a:pt x="175375" y="207211"/>
                  </a:lnTo>
                  <a:lnTo>
                    <a:pt x="172038" y="218774"/>
                  </a:lnTo>
                  <a:lnTo>
                    <a:pt x="167510" y="229691"/>
                  </a:lnTo>
                  <a:lnTo>
                    <a:pt x="161723" y="239431"/>
                  </a:lnTo>
                  <a:lnTo>
                    <a:pt x="154752" y="247797"/>
                  </a:lnTo>
                  <a:lnTo>
                    <a:pt x="146630" y="254738"/>
                  </a:lnTo>
                  <a:lnTo>
                    <a:pt x="137275" y="260186"/>
                  </a:lnTo>
                  <a:lnTo>
                    <a:pt x="126760" y="264252"/>
                  </a:lnTo>
                  <a:lnTo>
                    <a:pt x="115275" y="267018"/>
                  </a:lnTo>
                  <a:lnTo>
                    <a:pt x="103042" y="268442"/>
                  </a:lnTo>
                  <a:lnTo>
                    <a:pt x="90271" y="268630"/>
                  </a:lnTo>
                  <a:lnTo>
                    <a:pt x="77537" y="267956"/>
                  </a:lnTo>
                  <a:lnTo>
                    <a:pt x="64417" y="266908"/>
                  </a:lnTo>
                  <a:lnTo>
                    <a:pt x="48646" y="265397"/>
                  </a:lnTo>
                  <a:lnTo>
                    <a:pt x="26234" y="2632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92999" y="2816570"/>
              <a:ext cx="160573" cy="242939"/>
            </a:xfrm>
            <a:custGeom>
              <a:avLst/>
              <a:gdLst/>
              <a:ahLst/>
              <a:cxnLst/>
              <a:rect l="0" t="0" r="0" b="0"/>
              <a:pathLst>
                <a:path w="160573" h="242939">
                  <a:moveTo>
                    <a:pt x="0" y="42114"/>
                  </a:moveTo>
                  <a:lnTo>
                    <a:pt x="0" y="56783"/>
                  </a:lnTo>
                  <a:lnTo>
                    <a:pt x="0" y="70694"/>
                  </a:lnTo>
                  <a:lnTo>
                    <a:pt x="5" y="85187"/>
                  </a:lnTo>
                  <a:lnTo>
                    <a:pt x="177" y="100216"/>
                  </a:lnTo>
                  <a:lnTo>
                    <a:pt x="826" y="115393"/>
                  </a:lnTo>
                  <a:lnTo>
                    <a:pt x="2084" y="130455"/>
                  </a:lnTo>
                  <a:lnTo>
                    <a:pt x="4082" y="145146"/>
                  </a:lnTo>
                  <a:lnTo>
                    <a:pt x="7027" y="159158"/>
                  </a:lnTo>
                  <a:lnTo>
                    <a:pt x="10936" y="172388"/>
                  </a:lnTo>
                  <a:lnTo>
                    <a:pt x="15680" y="184745"/>
                  </a:lnTo>
                  <a:lnTo>
                    <a:pt x="21081" y="196059"/>
                  </a:lnTo>
                  <a:lnTo>
                    <a:pt x="26976" y="206334"/>
                  </a:lnTo>
                  <a:lnTo>
                    <a:pt x="33390" y="215558"/>
                  </a:lnTo>
                  <a:lnTo>
                    <a:pt x="40527" y="223616"/>
                  </a:lnTo>
                  <a:lnTo>
                    <a:pt x="48439" y="230549"/>
                  </a:lnTo>
                  <a:lnTo>
                    <a:pt x="57041" y="236206"/>
                  </a:lnTo>
                  <a:lnTo>
                    <a:pt x="66193" y="240183"/>
                  </a:lnTo>
                  <a:lnTo>
                    <a:pt x="75754" y="242409"/>
                  </a:lnTo>
                  <a:lnTo>
                    <a:pt x="85445" y="242938"/>
                  </a:lnTo>
                  <a:lnTo>
                    <a:pt x="94871" y="241780"/>
                  </a:lnTo>
                  <a:lnTo>
                    <a:pt x="103834" y="239109"/>
                  </a:lnTo>
                  <a:lnTo>
                    <a:pt x="112156" y="235047"/>
                  </a:lnTo>
                  <a:lnTo>
                    <a:pt x="119599" y="229579"/>
                  </a:lnTo>
                  <a:lnTo>
                    <a:pt x="126125" y="222829"/>
                  </a:lnTo>
                  <a:lnTo>
                    <a:pt x="131846" y="215027"/>
                  </a:lnTo>
                  <a:lnTo>
                    <a:pt x="136931" y="206421"/>
                  </a:lnTo>
                  <a:lnTo>
                    <a:pt x="141542" y="197221"/>
                  </a:lnTo>
                  <a:lnTo>
                    <a:pt x="145810" y="187434"/>
                  </a:lnTo>
                  <a:lnTo>
                    <a:pt x="149837" y="176879"/>
                  </a:lnTo>
                  <a:lnTo>
                    <a:pt x="153689" y="165522"/>
                  </a:lnTo>
                  <a:lnTo>
                    <a:pt x="157090" y="153624"/>
                  </a:lnTo>
                  <a:lnTo>
                    <a:pt x="159462" y="141638"/>
                  </a:lnTo>
                  <a:lnTo>
                    <a:pt x="160572" y="129825"/>
                  </a:lnTo>
                  <a:lnTo>
                    <a:pt x="160502" y="117944"/>
                  </a:lnTo>
                  <a:lnTo>
                    <a:pt x="159467" y="105368"/>
                  </a:lnTo>
                  <a:lnTo>
                    <a:pt x="157696" y="91803"/>
                  </a:lnTo>
                  <a:lnTo>
                    <a:pt x="155391" y="77589"/>
                  </a:lnTo>
                  <a:lnTo>
                    <a:pt x="152706" y="63502"/>
                  </a:lnTo>
                  <a:lnTo>
                    <a:pt x="149761" y="50002"/>
                  </a:lnTo>
                  <a:lnTo>
                    <a:pt x="146792" y="37642"/>
                  </a:lnTo>
                  <a:lnTo>
                    <a:pt x="143864" y="26015"/>
                  </a:lnTo>
                  <a:lnTo>
                    <a:pt x="140722" y="1410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97746" y="2860769"/>
              <a:ext cx="247980" cy="189855"/>
            </a:xfrm>
            <a:custGeom>
              <a:avLst/>
              <a:gdLst/>
              <a:ahLst/>
              <a:cxnLst/>
              <a:rect l="0" t="0" r="0" b="0"/>
              <a:pathLst>
                <a:path w="247980" h="189855">
                  <a:moveTo>
                    <a:pt x="111108" y="103200"/>
                  </a:moveTo>
                  <a:lnTo>
                    <a:pt x="113908" y="94332"/>
                  </a:lnTo>
                  <a:lnTo>
                    <a:pt x="115409" y="85345"/>
                  </a:lnTo>
                  <a:lnTo>
                    <a:pt x="115711" y="75358"/>
                  </a:lnTo>
                  <a:lnTo>
                    <a:pt x="114860" y="64723"/>
                  </a:lnTo>
                  <a:lnTo>
                    <a:pt x="112743" y="54209"/>
                  </a:lnTo>
                  <a:lnTo>
                    <a:pt x="109421" y="44256"/>
                  </a:lnTo>
                  <a:lnTo>
                    <a:pt x="105086" y="34970"/>
                  </a:lnTo>
                  <a:lnTo>
                    <a:pt x="99967" y="26282"/>
                  </a:lnTo>
                  <a:lnTo>
                    <a:pt x="94259" y="18086"/>
                  </a:lnTo>
                  <a:lnTo>
                    <a:pt x="87802" y="10753"/>
                  </a:lnTo>
                  <a:lnTo>
                    <a:pt x="80105" y="5105"/>
                  </a:lnTo>
                  <a:lnTo>
                    <a:pt x="71008" y="1463"/>
                  </a:lnTo>
                  <a:lnTo>
                    <a:pt x="60966" y="0"/>
                  </a:lnTo>
                  <a:lnTo>
                    <a:pt x="50840" y="988"/>
                  </a:lnTo>
                  <a:lnTo>
                    <a:pt x="41148" y="4322"/>
                  </a:lnTo>
                  <a:lnTo>
                    <a:pt x="32201" y="9628"/>
                  </a:lnTo>
                  <a:lnTo>
                    <a:pt x="24271" y="16461"/>
                  </a:lnTo>
                  <a:lnTo>
                    <a:pt x="17392" y="24425"/>
                  </a:lnTo>
                  <a:lnTo>
                    <a:pt x="11587" y="33361"/>
                  </a:lnTo>
                  <a:lnTo>
                    <a:pt x="6971" y="43335"/>
                  </a:lnTo>
                  <a:lnTo>
                    <a:pt x="3495" y="54302"/>
                  </a:lnTo>
                  <a:lnTo>
                    <a:pt x="1141" y="66107"/>
                  </a:lnTo>
                  <a:lnTo>
                    <a:pt x="0" y="78563"/>
                  </a:lnTo>
                  <a:lnTo>
                    <a:pt x="15" y="91495"/>
                  </a:lnTo>
                  <a:lnTo>
                    <a:pt x="1159" y="104603"/>
                  </a:lnTo>
                  <a:lnTo>
                    <a:pt x="3522" y="117477"/>
                  </a:lnTo>
                  <a:lnTo>
                    <a:pt x="7037" y="129908"/>
                  </a:lnTo>
                  <a:lnTo>
                    <a:pt x="11515" y="141712"/>
                  </a:lnTo>
                  <a:lnTo>
                    <a:pt x="16737" y="152646"/>
                  </a:lnTo>
                  <a:lnTo>
                    <a:pt x="22517" y="162660"/>
                  </a:lnTo>
                  <a:lnTo>
                    <a:pt x="29023" y="171537"/>
                  </a:lnTo>
                  <a:lnTo>
                    <a:pt x="36755" y="178830"/>
                  </a:lnTo>
                  <a:lnTo>
                    <a:pt x="45876" y="184430"/>
                  </a:lnTo>
                  <a:lnTo>
                    <a:pt x="55933" y="188209"/>
                  </a:lnTo>
                  <a:lnTo>
                    <a:pt x="66069" y="189854"/>
                  </a:lnTo>
                  <a:lnTo>
                    <a:pt x="75774" y="189396"/>
                  </a:lnTo>
                  <a:lnTo>
                    <a:pt x="84898" y="186818"/>
                  </a:lnTo>
                  <a:lnTo>
                    <a:pt x="93479" y="181897"/>
                  </a:lnTo>
                  <a:lnTo>
                    <a:pt x="101613" y="174741"/>
                  </a:lnTo>
                  <a:lnTo>
                    <a:pt x="109245" y="165870"/>
                  </a:lnTo>
                  <a:lnTo>
                    <a:pt x="116159" y="156015"/>
                  </a:lnTo>
                  <a:lnTo>
                    <a:pt x="122292" y="145684"/>
                  </a:lnTo>
                  <a:lnTo>
                    <a:pt x="127565" y="134988"/>
                  </a:lnTo>
                  <a:lnTo>
                    <a:pt x="131810" y="123749"/>
                  </a:lnTo>
                  <a:lnTo>
                    <a:pt x="135060" y="111961"/>
                  </a:lnTo>
                  <a:lnTo>
                    <a:pt x="138361" y="102077"/>
                  </a:lnTo>
                  <a:lnTo>
                    <a:pt x="142618" y="97664"/>
                  </a:lnTo>
                  <a:lnTo>
                    <a:pt x="147237" y="98509"/>
                  </a:lnTo>
                  <a:lnTo>
                    <a:pt x="152178" y="102992"/>
                  </a:lnTo>
                  <a:lnTo>
                    <a:pt x="157692" y="109426"/>
                  </a:lnTo>
                  <a:lnTo>
                    <a:pt x="164086" y="116309"/>
                  </a:lnTo>
                  <a:lnTo>
                    <a:pt x="171435" y="122839"/>
                  </a:lnTo>
                  <a:lnTo>
                    <a:pt x="179794" y="128590"/>
                  </a:lnTo>
                  <a:lnTo>
                    <a:pt x="189299" y="133261"/>
                  </a:lnTo>
                  <a:lnTo>
                    <a:pt x="199894" y="136824"/>
                  </a:lnTo>
                  <a:lnTo>
                    <a:pt x="210794" y="139433"/>
                  </a:lnTo>
                  <a:lnTo>
                    <a:pt x="221656" y="141569"/>
                  </a:lnTo>
                  <a:lnTo>
                    <a:pt x="233432" y="143423"/>
                  </a:lnTo>
                  <a:lnTo>
                    <a:pt x="247979" y="1453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30592" y="2627057"/>
              <a:ext cx="46719" cy="431670"/>
            </a:xfrm>
            <a:custGeom>
              <a:avLst/>
              <a:gdLst/>
              <a:ahLst/>
              <a:cxnLst/>
              <a:rect l="0" t="0" r="0" b="0"/>
              <a:pathLst>
                <a:path w="46719" h="431670">
                  <a:moveTo>
                    <a:pt x="4604" y="0"/>
                  </a:moveTo>
                  <a:lnTo>
                    <a:pt x="3167" y="8678"/>
                  </a:lnTo>
                  <a:lnTo>
                    <a:pt x="1426" y="21199"/>
                  </a:lnTo>
                  <a:lnTo>
                    <a:pt x="251" y="36025"/>
                  </a:lnTo>
                  <a:lnTo>
                    <a:pt x="0" y="52542"/>
                  </a:lnTo>
                  <a:lnTo>
                    <a:pt x="510" y="70353"/>
                  </a:lnTo>
                  <a:lnTo>
                    <a:pt x="1325" y="89131"/>
                  </a:lnTo>
                  <a:lnTo>
                    <a:pt x="2137" y="108615"/>
                  </a:lnTo>
                  <a:lnTo>
                    <a:pt x="2819" y="128765"/>
                  </a:lnTo>
                  <a:lnTo>
                    <a:pt x="3344" y="149735"/>
                  </a:lnTo>
                  <a:lnTo>
                    <a:pt x="3734" y="171531"/>
                  </a:lnTo>
                  <a:lnTo>
                    <a:pt x="4182" y="193387"/>
                  </a:lnTo>
                  <a:lnTo>
                    <a:pt x="5022" y="213923"/>
                  </a:lnTo>
                  <a:lnTo>
                    <a:pt x="6407" y="232481"/>
                  </a:lnTo>
                  <a:lnTo>
                    <a:pt x="8322" y="249399"/>
                  </a:lnTo>
                  <a:lnTo>
                    <a:pt x="10680" y="265604"/>
                  </a:lnTo>
                  <a:lnTo>
                    <a:pt x="13377" y="281732"/>
                  </a:lnTo>
                  <a:lnTo>
                    <a:pt x="16323" y="298060"/>
                  </a:lnTo>
                  <a:lnTo>
                    <a:pt x="19446" y="314656"/>
                  </a:lnTo>
                  <a:lnTo>
                    <a:pt x="22693" y="331491"/>
                  </a:lnTo>
                  <a:lnTo>
                    <a:pt x="26025" y="348191"/>
                  </a:lnTo>
                  <a:lnTo>
                    <a:pt x="29414" y="364090"/>
                  </a:lnTo>
                  <a:lnTo>
                    <a:pt x="32838" y="378874"/>
                  </a:lnTo>
                  <a:lnTo>
                    <a:pt x="36133" y="392129"/>
                  </a:lnTo>
                  <a:lnTo>
                    <a:pt x="39316" y="404469"/>
                  </a:lnTo>
                  <a:lnTo>
                    <a:pt x="42666" y="416974"/>
                  </a:lnTo>
                  <a:lnTo>
                    <a:pt x="46718" y="4316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46397" y="2648114"/>
              <a:ext cx="36199" cy="410613"/>
            </a:xfrm>
            <a:custGeom>
              <a:avLst/>
              <a:gdLst/>
              <a:ahLst/>
              <a:cxnLst/>
              <a:rect l="0" t="0" r="0" b="0"/>
              <a:pathLst>
                <a:path w="36199" h="410613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6"/>
                  </a:lnTo>
                  <a:lnTo>
                    <a:pt x="506" y="50842"/>
                  </a:lnTo>
                  <a:lnTo>
                    <a:pt x="1326" y="67115"/>
                  </a:lnTo>
                  <a:lnTo>
                    <a:pt x="2146" y="85344"/>
                  </a:lnTo>
                  <a:lnTo>
                    <a:pt x="3003" y="105271"/>
                  </a:lnTo>
                  <a:lnTo>
                    <a:pt x="4177" y="126536"/>
                  </a:lnTo>
                  <a:lnTo>
                    <a:pt x="5812" y="148794"/>
                  </a:lnTo>
                  <a:lnTo>
                    <a:pt x="7740" y="171601"/>
                  </a:lnTo>
                  <a:lnTo>
                    <a:pt x="9580" y="194436"/>
                  </a:lnTo>
                  <a:lnTo>
                    <a:pt x="11119" y="217010"/>
                  </a:lnTo>
                  <a:lnTo>
                    <a:pt x="12475" y="239083"/>
                  </a:lnTo>
                  <a:lnTo>
                    <a:pt x="13992" y="260371"/>
                  </a:lnTo>
                  <a:lnTo>
                    <a:pt x="15860" y="280800"/>
                  </a:lnTo>
                  <a:lnTo>
                    <a:pt x="17945" y="300300"/>
                  </a:lnTo>
                  <a:lnTo>
                    <a:pt x="19891" y="318717"/>
                  </a:lnTo>
                  <a:lnTo>
                    <a:pt x="21502" y="336059"/>
                  </a:lnTo>
                  <a:lnTo>
                    <a:pt x="22938" y="352078"/>
                  </a:lnTo>
                  <a:lnTo>
                    <a:pt x="24876" y="367858"/>
                  </a:lnTo>
                  <a:lnTo>
                    <a:pt x="28601" y="385907"/>
                  </a:lnTo>
                  <a:lnTo>
                    <a:pt x="36198" y="4106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24709" y="2911326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001" y="8735"/>
                  </a:lnTo>
                  <a:lnTo>
                    <a:pt x="6423" y="16441"/>
                  </a:lnTo>
                  <a:lnTo>
                    <a:pt x="10615" y="23848"/>
                  </a:lnTo>
                  <a:lnTo>
                    <a:pt x="15342" y="31282"/>
                  </a:lnTo>
                  <a:lnTo>
                    <a:pt x="20175" y="39109"/>
                  </a:lnTo>
                  <a:lnTo>
                    <a:pt x="24857" y="47483"/>
                  </a:lnTo>
                  <a:lnTo>
                    <a:pt x="29466" y="56226"/>
                  </a:lnTo>
                  <a:lnTo>
                    <a:pt x="34316" y="64941"/>
                  </a:lnTo>
                  <a:lnTo>
                    <a:pt x="39568" y="73386"/>
                  </a:lnTo>
                  <a:lnTo>
                    <a:pt x="44930" y="81200"/>
                  </a:lnTo>
                  <a:lnTo>
                    <a:pt x="50263" y="88595"/>
                  </a:lnTo>
                  <a:lnTo>
                    <a:pt x="56039" y="9621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35237" y="2848155"/>
              <a:ext cx="147400" cy="547483"/>
            </a:xfrm>
            <a:custGeom>
              <a:avLst/>
              <a:gdLst/>
              <a:ahLst/>
              <a:cxnLst/>
              <a:rect l="0" t="0" r="0" b="0"/>
              <a:pathLst>
                <a:path w="147400" h="547483">
                  <a:moveTo>
                    <a:pt x="147399" y="0"/>
                  </a:moveTo>
                  <a:lnTo>
                    <a:pt x="141599" y="8936"/>
                  </a:lnTo>
                  <a:lnTo>
                    <a:pt x="136674" y="18563"/>
                  </a:lnTo>
                  <a:lnTo>
                    <a:pt x="132162" y="29860"/>
                  </a:lnTo>
                  <a:lnTo>
                    <a:pt x="127596" y="42872"/>
                  </a:lnTo>
                  <a:lnTo>
                    <a:pt x="122286" y="57649"/>
                  </a:lnTo>
                  <a:lnTo>
                    <a:pt x="115927" y="74014"/>
                  </a:lnTo>
                  <a:lnTo>
                    <a:pt x="108869" y="91182"/>
                  </a:lnTo>
                  <a:lnTo>
                    <a:pt x="101897" y="107921"/>
                  </a:lnTo>
                  <a:lnTo>
                    <a:pt x="95469" y="123579"/>
                  </a:lnTo>
                  <a:lnTo>
                    <a:pt x="89698" y="138206"/>
                  </a:lnTo>
                  <a:lnTo>
                    <a:pt x="84522" y="152256"/>
                  </a:lnTo>
                  <a:lnTo>
                    <a:pt x="79821" y="166080"/>
                  </a:lnTo>
                  <a:lnTo>
                    <a:pt x="75479" y="179858"/>
                  </a:lnTo>
                  <a:lnTo>
                    <a:pt x="71395" y="193664"/>
                  </a:lnTo>
                  <a:lnTo>
                    <a:pt x="67493" y="207517"/>
                  </a:lnTo>
                  <a:lnTo>
                    <a:pt x="63717" y="221417"/>
                  </a:lnTo>
                  <a:lnTo>
                    <a:pt x="60028" y="235356"/>
                  </a:lnTo>
                  <a:lnTo>
                    <a:pt x="56398" y="249329"/>
                  </a:lnTo>
                  <a:lnTo>
                    <a:pt x="52807" y="263492"/>
                  </a:lnTo>
                  <a:lnTo>
                    <a:pt x="49243" y="278145"/>
                  </a:lnTo>
                  <a:lnTo>
                    <a:pt x="45697" y="293409"/>
                  </a:lnTo>
                  <a:lnTo>
                    <a:pt x="42163" y="309085"/>
                  </a:lnTo>
                  <a:lnTo>
                    <a:pt x="38637" y="324761"/>
                  </a:lnTo>
                  <a:lnTo>
                    <a:pt x="35117" y="340195"/>
                  </a:lnTo>
                  <a:lnTo>
                    <a:pt x="31600" y="355321"/>
                  </a:lnTo>
                  <a:lnTo>
                    <a:pt x="28086" y="370164"/>
                  </a:lnTo>
                  <a:lnTo>
                    <a:pt x="24573" y="384787"/>
                  </a:lnTo>
                  <a:lnTo>
                    <a:pt x="21062" y="399574"/>
                  </a:lnTo>
                  <a:lnTo>
                    <a:pt x="17550" y="415188"/>
                  </a:lnTo>
                  <a:lnTo>
                    <a:pt x="14045" y="431913"/>
                  </a:lnTo>
                  <a:lnTo>
                    <a:pt x="10707" y="449386"/>
                  </a:lnTo>
                  <a:lnTo>
                    <a:pt x="7845" y="466808"/>
                  </a:lnTo>
                  <a:lnTo>
                    <a:pt x="5589" y="483692"/>
                  </a:lnTo>
                  <a:lnTo>
                    <a:pt x="3901" y="499318"/>
                  </a:lnTo>
                  <a:lnTo>
                    <a:pt x="2503" y="514104"/>
                  </a:lnTo>
                  <a:lnTo>
                    <a:pt x="1273" y="52934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73905" y="2784960"/>
              <a:ext cx="119343" cy="228958"/>
            </a:xfrm>
            <a:custGeom>
              <a:avLst/>
              <a:gdLst/>
              <a:ahLst/>
              <a:cxnLst/>
              <a:rect l="0" t="0" r="0" b="0"/>
              <a:pathLst>
                <a:path w="119343" h="228958">
                  <a:moveTo>
                    <a:pt x="108814" y="21082"/>
                  </a:moveTo>
                  <a:lnTo>
                    <a:pt x="100012" y="15281"/>
                  </a:lnTo>
                  <a:lnTo>
                    <a:pt x="91666" y="10357"/>
                  </a:lnTo>
                  <a:lnTo>
                    <a:pt x="82972" y="5868"/>
                  </a:lnTo>
                  <a:lnTo>
                    <a:pt x="74024" y="2166"/>
                  </a:lnTo>
                  <a:lnTo>
                    <a:pt x="65177" y="97"/>
                  </a:lnTo>
                  <a:lnTo>
                    <a:pt x="56639" y="0"/>
                  </a:lnTo>
                  <a:lnTo>
                    <a:pt x="48450" y="1897"/>
                  </a:lnTo>
                  <a:lnTo>
                    <a:pt x="40573" y="5759"/>
                  </a:lnTo>
                  <a:lnTo>
                    <a:pt x="32951" y="11363"/>
                  </a:lnTo>
                  <a:lnTo>
                    <a:pt x="25851" y="18530"/>
                  </a:lnTo>
                  <a:lnTo>
                    <a:pt x="19835" y="27228"/>
                  </a:lnTo>
                  <a:lnTo>
                    <a:pt x="15117" y="37291"/>
                  </a:lnTo>
                  <a:lnTo>
                    <a:pt x="11440" y="48299"/>
                  </a:lnTo>
                  <a:lnTo>
                    <a:pt x="8274" y="59679"/>
                  </a:lnTo>
                  <a:lnTo>
                    <a:pt x="5261" y="71077"/>
                  </a:lnTo>
                  <a:lnTo>
                    <a:pt x="2557" y="82508"/>
                  </a:lnTo>
                  <a:lnTo>
                    <a:pt x="719" y="94249"/>
                  </a:lnTo>
                  <a:lnTo>
                    <a:pt x="0" y="106441"/>
                  </a:lnTo>
                  <a:lnTo>
                    <a:pt x="348" y="118918"/>
                  </a:lnTo>
                  <a:lnTo>
                    <a:pt x="1577" y="131301"/>
                  </a:lnTo>
                  <a:lnTo>
                    <a:pt x="3481" y="143375"/>
                  </a:lnTo>
                  <a:lnTo>
                    <a:pt x="5878" y="155093"/>
                  </a:lnTo>
                  <a:lnTo>
                    <a:pt x="8625" y="166496"/>
                  </a:lnTo>
                  <a:lnTo>
                    <a:pt x="11625" y="177642"/>
                  </a:lnTo>
                  <a:lnTo>
                    <a:pt x="15129" y="188433"/>
                  </a:lnTo>
                  <a:lnTo>
                    <a:pt x="19699" y="198613"/>
                  </a:lnTo>
                  <a:lnTo>
                    <a:pt x="25556" y="208079"/>
                  </a:lnTo>
                  <a:lnTo>
                    <a:pt x="32610" y="216402"/>
                  </a:lnTo>
                  <a:lnTo>
                    <a:pt x="40641" y="222782"/>
                  </a:lnTo>
                  <a:lnTo>
                    <a:pt x="49410" y="226954"/>
                  </a:lnTo>
                  <a:lnTo>
                    <a:pt x="58552" y="228957"/>
                  </a:lnTo>
                  <a:lnTo>
                    <a:pt x="67601" y="228871"/>
                  </a:lnTo>
                  <a:lnTo>
                    <a:pt x="76307" y="226963"/>
                  </a:lnTo>
                  <a:lnTo>
                    <a:pt x="84511" y="223526"/>
                  </a:lnTo>
                  <a:lnTo>
                    <a:pt x="92961" y="218237"/>
                  </a:lnTo>
                  <a:lnTo>
                    <a:pt x="103514" y="208404"/>
                  </a:lnTo>
                  <a:lnTo>
                    <a:pt x="119342" y="18953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44469" y="2816570"/>
              <a:ext cx="153284" cy="178780"/>
            </a:xfrm>
            <a:custGeom>
              <a:avLst/>
              <a:gdLst/>
              <a:ahLst/>
              <a:cxnLst/>
              <a:rect l="0" t="0" r="0" b="0"/>
              <a:pathLst>
                <a:path w="153284" h="178780">
                  <a:moveTo>
                    <a:pt x="117234" y="0"/>
                  </a:moveTo>
                  <a:lnTo>
                    <a:pt x="102767" y="134"/>
                  </a:lnTo>
                  <a:lnTo>
                    <a:pt x="90776" y="1414"/>
                  </a:lnTo>
                  <a:lnTo>
                    <a:pt x="80168" y="4008"/>
                  </a:lnTo>
                  <a:lnTo>
                    <a:pt x="70545" y="7727"/>
                  </a:lnTo>
                  <a:lnTo>
                    <a:pt x="61670" y="12360"/>
                  </a:lnTo>
                  <a:lnTo>
                    <a:pt x="53349" y="17698"/>
                  </a:lnTo>
                  <a:lnTo>
                    <a:pt x="45431" y="23718"/>
                  </a:lnTo>
                  <a:lnTo>
                    <a:pt x="37795" y="30580"/>
                  </a:lnTo>
                  <a:lnTo>
                    <a:pt x="30362" y="38304"/>
                  </a:lnTo>
                  <a:lnTo>
                    <a:pt x="23233" y="46777"/>
                  </a:lnTo>
                  <a:lnTo>
                    <a:pt x="16672" y="55843"/>
                  </a:lnTo>
                  <a:lnTo>
                    <a:pt x="10787" y="65354"/>
                  </a:lnTo>
                  <a:lnTo>
                    <a:pt x="5854" y="75351"/>
                  </a:lnTo>
                  <a:lnTo>
                    <a:pt x="2370" y="86047"/>
                  </a:lnTo>
                  <a:lnTo>
                    <a:pt x="475" y="97499"/>
                  </a:lnTo>
                  <a:lnTo>
                    <a:pt x="0" y="109460"/>
                  </a:lnTo>
                  <a:lnTo>
                    <a:pt x="661" y="121489"/>
                  </a:lnTo>
                  <a:lnTo>
                    <a:pt x="2186" y="133312"/>
                  </a:lnTo>
                  <a:lnTo>
                    <a:pt x="4664" y="144521"/>
                  </a:lnTo>
                  <a:lnTo>
                    <a:pt x="8530" y="154516"/>
                  </a:lnTo>
                  <a:lnTo>
                    <a:pt x="13912" y="163077"/>
                  </a:lnTo>
                  <a:lnTo>
                    <a:pt x="20814" y="169994"/>
                  </a:lnTo>
                  <a:lnTo>
                    <a:pt x="29275" y="174899"/>
                  </a:lnTo>
                  <a:lnTo>
                    <a:pt x="39150" y="177787"/>
                  </a:lnTo>
                  <a:lnTo>
                    <a:pt x="50019" y="178779"/>
                  </a:lnTo>
                  <a:lnTo>
                    <a:pt x="61298" y="177940"/>
                  </a:lnTo>
                  <a:lnTo>
                    <a:pt x="72620" y="175487"/>
                  </a:lnTo>
                  <a:lnTo>
                    <a:pt x="83830" y="171572"/>
                  </a:lnTo>
                  <a:lnTo>
                    <a:pt x="94889" y="166204"/>
                  </a:lnTo>
                  <a:lnTo>
                    <a:pt x="105801" y="159522"/>
                  </a:lnTo>
                  <a:lnTo>
                    <a:pt x="116264" y="151765"/>
                  </a:lnTo>
                  <a:lnTo>
                    <a:pt x="125692" y="143189"/>
                  </a:lnTo>
                  <a:lnTo>
                    <a:pt x="133845" y="134004"/>
                  </a:lnTo>
                  <a:lnTo>
                    <a:pt x="140642" y="124058"/>
                  </a:lnTo>
                  <a:lnTo>
                    <a:pt x="145992" y="112864"/>
                  </a:lnTo>
                  <a:lnTo>
                    <a:pt x="149989" y="100269"/>
                  </a:lnTo>
                  <a:lnTo>
                    <a:pt x="152538" y="86896"/>
                  </a:lnTo>
                  <a:lnTo>
                    <a:pt x="153283" y="73912"/>
                  </a:lnTo>
                  <a:lnTo>
                    <a:pt x="152193" y="61961"/>
                  </a:lnTo>
                  <a:lnTo>
                    <a:pt x="149515" y="51159"/>
                  </a:lnTo>
                  <a:lnTo>
                    <a:pt x="145584" y="41369"/>
                  </a:lnTo>
                  <a:lnTo>
                    <a:pt x="140724" y="32393"/>
                  </a:lnTo>
                  <a:lnTo>
                    <a:pt x="135312" y="24520"/>
                  </a:lnTo>
                  <a:lnTo>
                    <a:pt x="129136" y="17873"/>
                  </a:lnTo>
                  <a:lnTo>
                    <a:pt x="120545" y="12983"/>
                  </a:lnTo>
                  <a:lnTo>
                    <a:pt x="106706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35403" y="2778764"/>
              <a:ext cx="442198" cy="217362"/>
            </a:xfrm>
            <a:custGeom>
              <a:avLst/>
              <a:gdLst/>
              <a:ahLst/>
              <a:cxnLst/>
              <a:rect l="0" t="0" r="0" b="0"/>
              <a:pathLst>
                <a:path w="442198" h="217362">
                  <a:moveTo>
                    <a:pt x="0" y="100977"/>
                  </a:moveTo>
                  <a:lnTo>
                    <a:pt x="2934" y="109846"/>
                  </a:lnTo>
                  <a:lnTo>
                    <a:pt x="5716" y="118832"/>
                  </a:lnTo>
                  <a:lnTo>
                    <a:pt x="8611" y="128828"/>
                  </a:lnTo>
                  <a:lnTo>
                    <a:pt x="11478" y="139808"/>
                  </a:lnTo>
                  <a:lnTo>
                    <a:pt x="13996" y="151619"/>
                  </a:lnTo>
                  <a:lnTo>
                    <a:pt x="16010" y="163978"/>
                  </a:lnTo>
                  <a:lnTo>
                    <a:pt x="17647" y="173195"/>
                  </a:lnTo>
                  <a:lnTo>
                    <a:pt x="18976" y="174985"/>
                  </a:lnTo>
                  <a:lnTo>
                    <a:pt x="19851" y="170965"/>
                  </a:lnTo>
                  <a:lnTo>
                    <a:pt x="20536" y="163072"/>
                  </a:lnTo>
                  <a:lnTo>
                    <a:pt x="21474" y="152399"/>
                  </a:lnTo>
                  <a:lnTo>
                    <a:pt x="22894" y="139685"/>
                  </a:lnTo>
                  <a:lnTo>
                    <a:pt x="24815" y="125658"/>
                  </a:lnTo>
                  <a:lnTo>
                    <a:pt x="27167" y="111056"/>
                  </a:lnTo>
                  <a:lnTo>
                    <a:pt x="29866" y="96339"/>
                  </a:lnTo>
                  <a:lnTo>
                    <a:pt x="33151" y="82194"/>
                  </a:lnTo>
                  <a:lnTo>
                    <a:pt x="37565" y="69601"/>
                  </a:lnTo>
                  <a:lnTo>
                    <a:pt x="43309" y="58967"/>
                  </a:lnTo>
                  <a:lnTo>
                    <a:pt x="50116" y="50827"/>
                  </a:lnTo>
                  <a:lnTo>
                    <a:pt x="57448" y="46082"/>
                  </a:lnTo>
                  <a:lnTo>
                    <a:pt x="64930" y="44894"/>
                  </a:lnTo>
                  <a:lnTo>
                    <a:pt x="72222" y="46823"/>
                  </a:lnTo>
                  <a:lnTo>
                    <a:pt x="78959" y="51223"/>
                  </a:lnTo>
                  <a:lnTo>
                    <a:pt x="85003" y="57475"/>
                  </a:lnTo>
                  <a:lnTo>
                    <a:pt x="90399" y="65225"/>
                  </a:lnTo>
                  <a:lnTo>
                    <a:pt x="95264" y="74387"/>
                  </a:lnTo>
                  <a:lnTo>
                    <a:pt x="99741" y="84768"/>
                  </a:lnTo>
                  <a:lnTo>
                    <a:pt x="104441" y="94910"/>
                  </a:lnTo>
                  <a:lnTo>
                    <a:pt x="110038" y="100977"/>
                  </a:lnTo>
                  <a:lnTo>
                    <a:pt x="115842" y="100795"/>
                  </a:lnTo>
                  <a:lnTo>
                    <a:pt x="120933" y="96036"/>
                  </a:lnTo>
                  <a:lnTo>
                    <a:pt x="125343" y="88240"/>
                  </a:lnTo>
                  <a:lnTo>
                    <a:pt x="129331" y="78402"/>
                  </a:lnTo>
                  <a:lnTo>
                    <a:pt x="133098" y="67200"/>
                  </a:lnTo>
                  <a:lnTo>
                    <a:pt x="137081" y="55574"/>
                  </a:lnTo>
                  <a:lnTo>
                    <a:pt x="141954" y="44749"/>
                  </a:lnTo>
                  <a:lnTo>
                    <a:pt x="148005" y="35328"/>
                  </a:lnTo>
                  <a:lnTo>
                    <a:pt x="155184" y="27679"/>
                  </a:lnTo>
                  <a:lnTo>
                    <a:pt x="163297" y="22206"/>
                  </a:lnTo>
                  <a:lnTo>
                    <a:pt x="172115" y="18904"/>
                  </a:lnTo>
                  <a:lnTo>
                    <a:pt x="181118" y="17787"/>
                  </a:lnTo>
                  <a:lnTo>
                    <a:pt x="189542" y="19065"/>
                  </a:lnTo>
                  <a:lnTo>
                    <a:pt x="197015" y="22627"/>
                  </a:lnTo>
                  <a:lnTo>
                    <a:pt x="203521" y="28269"/>
                  </a:lnTo>
                  <a:lnTo>
                    <a:pt x="209206" y="35867"/>
                  </a:lnTo>
                  <a:lnTo>
                    <a:pt x="214254" y="45160"/>
                  </a:lnTo>
                  <a:lnTo>
                    <a:pt x="218833" y="55805"/>
                  </a:lnTo>
                  <a:lnTo>
                    <a:pt x="223077" y="67466"/>
                  </a:lnTo>
                  <a:lnTo>
                    <a:pt x="227086" y="79857"/>
                  </a:lnTo>
                  <a:lnTo>
                    <a:pt x="230935" y="92599"/>
                  </a:lnTo>
                  <a:lnTo>
                    <a:pt x="234673" y="105226"/>
                  </a:lnTo>
                  <a:lnTo>
                    <a:pt x="238336" y="117496"/>
                  </a:lnTo>
                  <a:lnTo>
                    <a:pt x="241948" y="129361"/>
                  </a:lnTo>
                  <a:lnTo>
                    <a:pt x="245526" y="140870"/>
                  </a:lnTo>
                  <a:lnTo>
                    <a:pt x="249096" y="152064"/>
                  </a:lnTo>
                  <a:lnTo>
                    <a:pt x="253151" y="161857"/>
                  </a:lnTo>
                  <a:lnTo>
                    <a:pt x="258442" y="167151"/>
                  </a:lnTo>
                  <a:lnTo>
                    <a:pt x="264568" y="166681"/>
                  </a:lnTo>
                  <a:lnTo>
                    <a:pt x="270711" y="162501"/>
                  </a:lnTo>
                  <a:lnTo>
                    <a:pt x="276827" y="156091"/>
                  </a:lnTo>
                  <a:lnTo>
                    <a:pt x="283041" y="148272"/>
                  </a:lnTo>
                  <a:lnTo>
                    <a:pt x="289418" y="139545"/>
                  </a:lnTo>
                  <a:lnTo>
                    <a:pt x="296121" y="130552"/>
                  </a:lnTo>
                  <a:lnTo>
                    <a:pt x="303435" y="122111"/>
                  </a:lnTo>
                  <a:lnTo>
                    <a:pt x="311457" y="114610"/>
                  </a:lnTo>
                  <a:lnTo>
                    <a:pt x="320127" y="107910"/>
                  </a:lnTo>
                  <a:lnTo>
                    <a:pt x="329324" y="101560"/>
                  </a:lnTo>
                  <a:lnTo>
                    <a:pt x="338918" y="95245"/>
                  </a:lnTo>
                  <a:lnTo>
                    <a:pt x="348800" y="88831"/>
                  </a:lnTo>
                  <a:lnTo>
                    <a:pt x="358887" y="82284"/>
                  </a:lnTo>
                  <a:lnTo>
                    <a:pt x="369106" y="75609"/>
                  </a:lnTo>
                  <a:lnTo>
                    <a:pt x="379086" y="68666"/>
                  </a:lnTo>
                  <a:lnTo>
                    <a:pt x="388181" y="61174"/>
                  </a:lnTo>
                  <a:lnTo>
                    <a:pt x="396102" y="53022"/>
                  </a:lnTo>
                  <a:lnTo>
                    <a:pt x="402572" y="44260"/>
                  </a:lnTo>
                  <a:lnTo>
                    <a:pt x="407170" y="35000"/>
                  </a:lnTo>
                  <a:lnTo>
                    <a:pt x="409839" y="25381"/>
                  </a:lnTo>
                  <a:lnTo>
                    <a:pt x="410342" y="16160"/>
                  </a:lnTo>
                  <a:lnTo>
                    <a:pt x="408111" y="8647"/>
                  </a:lnTo>
                  <a:lnTo>
                    <a:pt x="403096" y="3423"/>
                  </a:lnTo>
                  <a:lnTo>
                    <a:pt x="395833" y="563"/>
                  </a:lnTo>
                  <a:lnTo>
                    <a:pt x="387139" y="0"/>
                  </a:lnTo>
                  <a:lnTo>
                    <a:pt x="377641" y="1441"/>
                  </a:lnTo>
                  <a:lnTo>
                    <a:pt x="368032" y="4643"/>
                  </a:lnTo>
                  <a:lnTo>
                    <a:pt x="359127" y="9516"/>
                  </a:lnTo>
                  <a:lnTo>
                    <a:pt x="351296" y="15860"/>
                  </a:lnTo>
                  <a:lnTo>
                    <a:pt x="344533" y="23386"/>
                  </a:lnTo>
                  <a:lnTo>
                    <a:pt x="338666" y="31806"/>
                  </a:lnTo>
                  <a:lnTo>
                    <a:pt x="333493" y="40877"/>
                  </a:lnTo>
                  <a:lnTo>
                    <a:pt x="328828" y="50407"/>
                  </a:lnTo>
                  <a:lnTo>
                    <a:pt x="324525" y="60257"/>
                  </a:lnTo>
                  <a:lnTo>
                    <a:pt x="320481" y="70332"/>
                  </a:lnTo>
                  <a:lnTo>
                    <a:pt x="316779" y="80724"/>
                  </a:lnTo>
                  <a:lnTo>
                    <a:pt x="313672" y="91693"/>
                  </a:lnTo>
                  <a:lnTo>
                    <a:pt x="311254" y="103336"/>
                  </a:lnTo>
                  <a:lnTo>
                    <a:pt x="309632" y="115597"/>
                  </a:lnTo>
                  <a:lnTo>
                    <a:pt x="308994" y="128360"/>
                  </a:lnTo>
                  <a:lnTo>
                    <a:pt x="309348" y="141494"/>
                  </a:lnTo>
                  <a:lnTo>
                    <a:pt x="310722" y="154567"/>
                  </a:lnTo>
                  <a:lnTo>
                    <a:pt x="313240" y="166885"/>
                  </a:lnTo>
                  <a:lnTo>
                    <a:pt x="316863" y="178124"/>
                  </a:lnTo>
                  <a:lnTo>
                    <a:pt x="321584" y="188144"/>
                  </a:lnTo>
                  <a:lnTo>
                    <a:pt x="327501" y="196809"/>
                  </a:lnTo>
                  <a:lnTo>
                    <a:pt x="334556" y="204185"/>
                  </a:lnTo>
                  <a:lnTo>
                    <a:pt x="342563" y="210156"/>
                  </a:lnTo>
                  <a:lnTo>
                    <a:pt x="351308" y="214353"/>
                  </a:lnTo>
                  <a:lnTo>
                    <a:pt x="360597" y="216729"/>
                  </a:lnTo>
                  <a:lnTo>
                    <a:pt x="370274" y="217361"/>
                  </a:lnTo>
                  <a:lnTo>
                    <a:pt x="380222" y="216273"/>
                  </a:lnTo>
                  <a:lnTo>
                    <a:pt x="390348" y="213658"/>
                  </a:lnTo>
                  <a:lnTo>
                    <a:pt x="400332" y="209925"/>
                  </a:lnTo>
                  <a:lnTo>
                    <a:pt x="410701" y="205142"/>
                  </a:lnTo>
                  <a:lnTo>
                    <a:pt x="423483" y="197776"/>
                  </a:lnTo>
                  <a:lnTo>
                    <a:pt x="442197" y="18520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19541" y="2700757"/>
              <a:ext cx="181005" cy="263213"/>
            </a:xfrm>
            <a:custGeom>
              <a:avLst/>
              <a:gdLst/>
              <a:ahLst/>
              <a:cxnLst/>
              <a:rect l="0" t="0" r="0" b="0"/>
              <a:pathLst>
                <a:path w="181005" h="263213">
                  <a:moveTo>
                    <a:pt x="115987" y="0"/>
                  </a:moveTo>
                  <a:lnTo>
                    <a:pt x="107186" y="3067"/>
                  </a:lnTo>
                  <a:lnTo>
                    <a:pt x="98839" y="7130"/>
                  </a:lnTo>
                  <a:lnTo>
                    <a:pt x="90144" y="12623"/>
                  </a:lnTo>
                  <a:lnTo>
                    <a:pt x="81197" y="19383"/>
                  </a:lnTo>
                  <a:lnTo>
                    <a:pt x="72350" y="27180"/>
                  </a:lnTo>
                  <a:lnTo>
                    <a:pt x="63811" y="35777"/>
                  </a:lnTo>
                  <a:lnTo>
                    <a:pt x="55623" y="44963"/>
                  </a:lnTo>
                  <a:lnTo>
                    <a:pt x="47745" y="54569"/>
                  </a:lnTo>
                  <a:lnTo>
                    <a:pt x="40119" y="64468"/>
                  </a:lnTo>
                  <a:lnTo>
                    <a:pt x="32846" y="74570"/>
                  </a:lnTo>
                  <a:lnTo>
                    <a:pt x="26182" y="84812"/>
                  </a:lnTo>
                  <a:lnTo>
                    <a:pt x="20215" y="95147"/>
                  </a:lnTo>
                  <a:lnTo>
                    <a:pt x="14886" y="105546"/>
                  </a:lnTo>
                  <a:lnTo>
                    <a:pt x="10071" y="115988"/>
                  </a:lnTo>
                  <a:lnTo>
                    <a:pt x="5660" y="126454"/>
                  </a:lnTo>
                  <a:lnTo>
                    <a:pt x="2036" y="136770"/>
                  </a:lnTo>
                  <a:lnTo>
                    <a:pt x="39" y="146625"/>
                  </a:lnTo>
                  <a:lnTo>
                    <a:pt x="0" y="155864"/>
                  </a:lnTo>
                  <a:lnTo>
                    <a:pt x="1941" y="163864"/>
                  </a:lnTo>
                  <a:lnTo>
                    <a:pt x="5836" y="169495"/>
                  </a:lnTo>
                  <a:lnTo>
                    <a:pt x="11462" y="172350"/>
                  </a:lnTo>
                  <a:lnTo>
                    <a:pt x="18646" y="172655"/>
                  </a:lnTo>
                  <a:lnTo>
                    <a:pt x="27354" y="170890"/>
                  </a:lnTo>
                  <a:lnTo>
                    <a:pt x="37429" y="167564"/>
                  </a:lnTo>
                  <a:lnTo>
                    <a:pt x="48616" y="163267"/>
                  </a:lnTo>
                  <a:lnTo>
                    <a:pt x="60647" y="158642"/>
                  </a:lnTo>
                  <a:lnTo>
                    <a:pt x="73295" y="154066"/>
                  </a:lnTo>
                  <a:lnTo>
                    <a:pt x="86381" y="149847"/>
                  </a:lnTo>
                  <a:lnTo>
                    <a:pt x="99771" y="146312"/>
                  </a:lnTo>
                  <a:lnTo>
                    <a:pt x="113362" y="143574"/>
                  </a:lnTo>
                  <a:lnTo>
                    <a:pt x="126760" y="141887"/>
                  </a:lnTo>
                  <a:lnTo>
                    <a:pt x="139303" y="141728"/>
                  </a:lnTo>
                  <a:lnTo>
                    <a:pt x="150693" y="143228"/>
                  </a:lnTo>
                  <a:lnTo>
                    <a:pt x="160645" y="146693"/>
                  </a:lnTo>
                  <a:lnTo>
                    <a:pt x="168734" y="152749"/>
                  </a:lnTo>
                  <a:lnTo>
                    <a:pt x="174904" y="161479"/>
                  </a:lnTo>
                  <a:lnTo>
                    <a:pt x="179082" y="172053"/>
                  </a:lnTo>
                  <a:lnTo>
                    <a:pt x="181004" y="183058"/>
                  </a:lnTo>
                  <a:lnTo>
                    <a:pt x="180734" y="193634"/>
                  </a:lnTo>
                  <a:lnTo>
                    <a:pt x="178284" y="203492"/>
                  </a:lnTo>
                  <a:lnTo>
                    <a:pt x="173451" y="212639"/>
                  </a:lnTo>
                  <a:lnTo>
                    <a:pt x="166353" y="221189"/>
                  </a:lnTo>
                  <a:lnTo>
                    <a:pt x="157521" y="229117"/>
                  </a:lnTo>
                  <a:lnTo>
                    <a:pt x="147692" y="236237"/>
                  </a:lnTo>
                  <a:lnTo>
                    <a:pt x="137374" y="242512"/>
                  </a:lnTo>
                  <a:lnTo>
                    <a:pt x="126517" y="247883"/>
                  </a:lnTo>
                  <a:lnTo>
                    <a:pt x="114638" y="252193"/>
                  </a:lnTo>
                  <a:lnTo>
                    <a:pt x="101543" y="255462"/>
                  </a:lnTo>
                  <a:lnTo>
                    <a:pt x="87506" y="257849"/>
                  </a:lnTo>
                  <a:lnTo>
                    <a:pt x="71417" y="259801"/>
                  </a:lnTo>
                  <a:lnTo>
                    <a:pt x="48507" y="261490"/>
                  </a:lnTo>
                  <a:lnTo>
                    <a:pt x="10702" y="2632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87633" y="2765403"/>
              <a:ext cx="184849" cy="198567"/>
            </a:xfrm>
            <a:custGeom>
              <a:avLst/>
              <a:gdLst/>
              <a:ahLst/>
              <a:cxnLst/>
              <a:rect l="0" t="0" r="0" b="0"/>
              <a:pathLst>
                <a:path w="184849" h="198567">
                  <a:moveTo>
                    <a:pt x="142734" y="82752"/>
                  </a:moveTo>
                  <a:lnTo>
                    <a:pt x="139800" y="73951"/>
                  </a:lnTo>
                  <a:lnTo>
                    <a:pt x="137018" y="65605"/>
                  </a:lnTo>
                  <a:lnTo>
                    <a:pt x="134113" y="56910"/>
                  </a:lnTo>
                  <a:lnTo>
                    <a:pt x="130900" y="47962"/>
                  </a:lnTo>
                  <a:lnTo>
                    <a:pt x="127087" y="39116"/>
                  </a:lnTo>
                  <a:lnTo>
                    <a:pt x="122566" y="30581"/>
                  </a:lnTo>
                  <a:lnTo>
                    <a:pt x="117229" y="22566"/>
                  </a:lnTo>
                  <a:lnTo>
                    <a:pt x="110893" y="15337"/>
                  </a:lnTo>
                  <a:lnTo>
                    <a:pt x="103555" y="8973"/>
                  </a:lnTo>
                  <a:lnTo>
                    <a:pt x="95357" y="3871"/>
                  </a:lnTo>
                  <a:lnTo>
                    <a:pt x="86483" y="800"/>
                  </a:lnTo>
                  <a:lnTo>
                    <a:pt x="77113" y="0"/>
                  </a:lnTo>
                  <a:lnTo>
                    <a:pt x="67551" y="1413"/>
                  </a:lnTo>
                  <a:lnTo>
                    <a:pt x="58213" y="4944"/>
                  </a:lnTo>
                  <a:lnTo>
                    <a:pt x="49309" y="10323"/>
                  </a:lnTo>
                  <a:lnTo>
                    <a:pt x="41027" y="17339"/>
                  </a:lnTo>
                  <a:lnTo>
                    <a:pt x="33610" y="25935"/>
                  </a:lnTo>
                  <a:lnTo>
                    <a:pt x="27103" y="35934"/>
                  </a:lnTo>
                  <a:lnTo>
                    <a:pt x="21393" y="47069"/>
                  </a:lnTo>
                  <a:lnTo>
                    <a:pt x="16316" y="59067"/>
                  </a:lnTo>
                  <a:lnTo>
                    <a:pt x="11715" y="71697"/>
                  </a:lnTo>
                  <a:lnTo>
                    <a:pt x="7624" y="84940"/>
                  </a:lnTo>
                  <a:lnTo>
                    <a:pt x="4247" y="98969"/>
                  </a:lnTo>
                  <a:lnTo>
                    <a:pt x="1650" y="113806"/>
                  </a:lnTo>
                  <a:lnTo>
                    <a:pt x="75" y="129024"/>
                  </a:lnTo>
                  <a:lnTo>
                    <a:pt x="0" y="143861"/>
                  </a:lnTo>
                  <a:lnTo>
                    <a:pt x="1555" y="157895"/>
                  </a:lnTo>
                  <a:lnTo>
                    <a:pt x="4889" y="170419"/>
                  </a:lnTo>
                  <a:lnTo>
                    <a:pt x="10327" y="180315"/>
                  </a:lnTo>
                  <a:lnTo>
                    <a:pt x="17828" y="187217"/>
                  </a:lnTo>
                  <a:lnTo>
                    <a:pt x="26763" y="191240"/>
                  </a:lnTo>
                  <a:lnTo>
                    <a:pt x="36129" y="192600"/>
                  </a:lnTo>
                  <a:lnTo>
                    <a:pt x="45309" y="191701"/>
                  </a:lnTo>
                  <a:lnTo>
                    <a:pt x="54078" y="188866"/>
                  </a:lnTo>
                  <a:lnTo>
                    <a:pt x="62420" y="184240"/>
                  </a:lnTo>
                  <a:lnTo>
                    <a:pt x="70394" y="178062"/>
                  </a:lnTo>
                  <a:lnTo>
                    <a:pt x="77918" y="170648"/>
                  </a:lnTo>
                  <a:lnTo>
                    <a:pt x="84760" y="162302"/>
                  </a:lnTo>
                  <a:lnTo>
                    <a:pt x="90849" y="153277"/>
                  </a:lnTo>
                  <a:lnTo>
                    <a:pt x="96262" y="143607"/>
                  </a:lnTo>
                  <a:lnTo>
                    <a:pt x="101134" y="133131"/>
                  </a:lnTo>
                  <a:lnTo>
                    <a:pt x="105604" y="121891"/>
                  </a:lnTo>
                  <a:lnTo>
                    <a:pt x="110007" y="112412"/>
                  </a:lnTo>
                  <a:lnTo>
                    <a:pt x="114414" y="108305"/>
                  </a:lnTo>
                  <a:lnTo>
                    <a:pt x="118587" y="109349"/>
                  </a:lnTo>
                  <a:lnTo>
                    <a:pt x="122904" y="113960"/>
                  </a:lnTo>
                  <a:lnTo>
                    <a:pt x="127661" y="120810"/>
                  </a:lnTo>
                  <a:lnTo>
                    <a:pt x="132928" y="129031"/>
                  </a:lnTo>
                  <a:lnTo>
                    <a:pt x="138658" y="138092"/>
                  </a:lnTo>
                  <a:lnTo>
                    <a:pt x="144755" y="147511"/>
                  </a:lnTo>
                  <a:lnTo>
                    <a:pt x="151130" y="156784"/>
                  </a:lnTo>
                  <a:lnTo>
                    <a:pt x="157695" y="165655"/>
                  </a:lnTo>
                  <a:lnTo>
                    <a:pt x="164088" y="173782"/>
                  </a:lnTo>
                  <a:lnTo>
                    <a:pt x="170299" y="181431"/>
                  </a:lnTo>
                  <a:lnTo>
                    <a:pt x="176870" y="189271"/>
                  </a:lnTo>
                  <a:lnTo>
                    <a:pt x="184848" y="19856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42599" y="2573736"/>
              <a:ext cx="93054" cy="358648"/>
            </a:xfrm>
            <a:custGeom>
              <a:avLst/>
              <a:gdLst/>
              <a:ahLst/>
              <a:cxnLst/>
              <a:rect l="0" t="0" r="0" b="0"/>
              <a:pathLst>
                <a:path w="93054" h="358648">
                  <a:moveTo>
                    <a:pt x="82524" y="358647"/>
                  </a:moveTo>
                  <a:lnTo>
                    <a:pt x="79591" y="349779"/>
                  </a:lnTo>
                  <a:lnTo>
                    <a:pt x="76808" y="340792"/>
                  </a:lnTo>
                  <a:lnTo>
                    <a:pt x="73904" y="330797"/>
                  </a:lnTo>
                  <a:lnTo>
                    <a:pt x="70691" y="319817"/>
                  </a:lnTo>
                  <a:lnTo>
                    <a:pt x="66878" y="308005"/>
                  </a:lnTo>
                  <a:lnTo>
                    <a:pt x="62360" y="295542"/>
                  </a:lnTo>
                  <a:lnTo>
                    <a:pt x="57197" y="282431"/>
                  </a:lnTo>
                  <a:lnTo>
                    <a:pt x="51509" y="268502"/>
                  </a:lnTo>
                  <a:lnTo>
                    <a:pt x="45429" y="253732"/>
                  </a:lnTo>
                  <a:lnTo>
                    <a:pt x="39228" y="238391"/>
                  </a:lnTo>
                  <a:lnTo>
                    <a:pt x="33300" y="222941"/>
                  </a:lnTo>
                  <a:lnTo>
                    <a:pt x="27834" y="207659"/>
                  </a:lnTo>
                  <a:lnTo>
                    <a:pt x="22844" y="192634"/>
                  </a:lnTo>
                  <a:lnTo>
                    <a:pt x="18258" y="177859"/>
                  </a:lnTo>
                  <a:lnTo>
                    <a:pt x="13991" y="163291"/>
                  </a:lnTo>
                  <a:lnTo>
                    <a:pt x="10125" y="148880"/>
                  </a:lnTo>
                  <a:lnTo>
                    <a:pt x="6900" y="134584"/>
                  </a:lnTo>
                  <a:lnTo>
                    <a:pt x="4396" y="120369"/>
                  </a:lnTo>
                  <a:lnTo>
                    <a:pt x="2544" y="106211"/>
                  </a:lnTo>
                  <a:lnTo>
                    <a:pt x="1218" y="92092"/>
                  </a:lnTo>
                  <a:lnTo>
                    <a:pt x="297" y="78008"/>
                  </a:lnTo>
                  <a:lnTo>
                    <a:pt x="0" y="64279"/>
                  </a:lnTo>
                  <a:lnTo>
                    <a:pt x="858" y="51513"/>
                  </a:lnTo>
                  <a:lnTo>
                    <a:pt x="3071" y="39969"/>
                  </a:lnTo>
                  <a:lnTo>
                    <a:pt x="6693" y="29744"/>
                  </a:lnTo>
                  <a:lnTo>
                    <a:pt x="11799" y="20940"/>
                  </a:lnTo>
                  <a:lnTo>
                    <a:pt x="18278" y="13472"/>
                  </a:lnTo>
                  <a:lnTo>
                    <a:pt x="26052" y="7438"/>
                  </a:lnTo>
                  <a:lnTo>
                    <a:pt x="35165" y="3200"/>
                  </a:lnTo>
                  <a:lnTo>
                    <a:pt x="45497" y="791"/>
                  </a:lnTo>
                  <a:lnTo>
                    <a:pt x="56221" y="0"/>
                  </a:lnTo>
                  <a:lnTo>
                    <a:pt x="66946" y="568"/>
                  </a:lnTo>
                  <a:lnTo>
                    <a:pt x="78612" y="3660"/>
                  </a:lnTo>
                  <a:lnTo>
                    <a:pt x="93053" y="1120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98782" y="2763927"/>
              <a:ext cx="136871" cy="42116"/>
            </a:xfrm>
            <a:custGeom>
              <a:avLst/>
              <a:gdLst/>
              <a:ahLst/>
              <a:cxnLst/>
              <a:rect l="0" t="0" r="0" b="0"/>
              <a:pathLst>
                <a:path w="136871" h="42116">
                  <a:moveTo>
                    <a:pt x="136870" y="0"/>
                  </a:moveTo>
                  <a:lnTo>
                    <a:pt x="127934" y="5801"/>
                  </a:lnTo>
                  <a:lnTo>
                    <a:pt x="118307" y="10725"/>
                  </a:lnTo>
                  <a:lnTo>
                    <a:pt x="107021" y="15228"/>
                  </a:lnTo>
                  <a:lnTo>
                    <a:pt x="94352" y="19449"/>
                  </a:lnTo>
                  <a:lnTo>
                    <a:pt x="80873" y="23462"/>
                  </a:lnTo>
                  <a:lnTo>
                    <a:pt x="67015" y="27319"/>
                  </a:lnTo>
                  <a:lnTo>
                    <a:pt x="53420" y="30911"/>
                  </a:lnTo>
                  <a:lnTo>
                    <a:pt x="39565" y="34329"/>
                  </a:lnTo>
                  <a:lnTo>
                    <a:pt x="23125" y="3787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40937" y="2627057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9"/>
                  </a:lnTo>
                  <a:lnTo>
                    <a:pt x="8043" y="110841"/>
                  </a:lnTo>
                  <a:lnTo>
                    <a:pt x="9502" y="129446"/>
                  </a:lnTo>
                  <a:lnTo>
                    <a:pt x="11330" y="147988"/>
                  </a:lnTo>
                  <a:lnTo>
                    <a:pt x="13388" y="166182"/>
                  </a:lnTo>
                  <a:lnTo>
                    <a:pt x="15316" y="183705"/>
                  </a:lnTo>
                  <a:lnTo>
                    <a:pt x="16909" y="200452"/>
                  </a:lnTo>
                  <a:lnTo>
                    <a:pt x="18132" y="216496"/>
                  </a:lnTo>
                  <a:lnTo>
                    <a:pt x="19028" y="231971"/>
                  </a:lnTo>
                  <a:lnTo>
                    <a:pt x="19665" y="247002"/>
                  </a:lnTo>
                  <a:lnTo>
                    <a:pt x="20110" y="261296"/>
                  </a:lnTo>
                  <a:lnTo>
                    <a:pt x="20465" y="275650"/>
                  </a:lnTo>
                  <a:lnTo>
                    <a:pt x="20763" y="292445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67237" y="2763927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731" y="2934"/>
                  </a:lnTo>
                  <a:lnTo>
                    <a:pt x="125242" y="5717"/>
                  </a:lnTo>
                  <a:lnTo>
                    <a:pt x="114931" y="8612"/>
                  </a:lnTo>
                  <a:lnTo>
                    <a:pt x="104284" y="11479"/>
                  </a:lnTo>
                  <a:lnTo>
                    <a:pt x="92644" y="13996"/>
                  </a:lnTo>
                  <a:lnTo>
                    <a:pt x="79761" y="16011"/>
                  </a:lnTo>
                  <a:lnTo>
                    <a:pt x="66089" y="17729"/>
                  </a:lnTo>
                  <a:lnTo>
                    <a:pt x="51040" y="19891"/>
                  </a:lnTo>
                  <a:lnTo>
                    <a:pt x="31051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14636" y="2791034"/>
              <a:ext cx="168457" cy="146335"/>
            </a:xfrm>
            <a:custGeom>
              <a:avLst/>
              <a:gdLst/>
              <a:ahLst/>
              <a:cxnLst/>
              <a:rect l="0" t="0" r="0" b="0"/>
              <a:pathLst>
                <a:path w="168457" h="146335">
                  <a:moveTo>
                    <a:pt x="0" y="46593"/>
                  </a:moveTo>
                  <a:lnTo>
                    <a:pt x="8802" y="49527"/>
                  </a:lnTo>
                  <a:lnTo>
                    <a:pt x="17148" y="52309"/>
                  </a:lnTo>
                  <a:lnTo>
                    <a:pt x="25856" y="55204"/>
                  </a:lnTo>
                  <a:lnTo>
                    <a:pt x="35323" y="58072"/>
                  </a:lnTo>
                  <a:lnTo>
                    <a:pt x="46114" y="60588"/>
                  </a:lnTo>
                  <a:lnTo>
                    <a:pt x="58408" y="62599"/>
                  </a:lnTo>
                  <a:lnTo>
                    <a:pt x="71900" y="64111"/>
                  </a:lnTo>
                  <a:lnTo>
                    <a:pt x="86019" y="65206"/>
                  </a:lnTo>
                  <a:lnTo>
                    <a:pt x="100355" y="65970"/>
                  </a:lnTo>
                  <a:lnTo>
                    <a:pt x="114384" y="66161"/>
                  </a:lnTo>
                  <a:lnTo>
                    <a:pt x="127418" y="65232"/>
                  </a:lnTo>
                  <a:lnTo>
                    <a:pt x="139164" y="62971"/>
                  </a:lnTo>
                  <a:lnTo>
                    <a:pt x="149201" y="59317"/>
                  </a:lnTo>
                  <a:lnTo>
                    <a:pt x="156821" y="54190"/>
                  </a:lnTo>
                  <a:lnTo>
                    <a:pt x="161867" y="47706"/>
                  </a:lnTo>
                  <a:lnTo>
                    <a:pt x="164478" y="40269"/>
                  </a:lnTo>
                  <a:lnTo>
                    <a:pt x="164808" y="32446"/>
                  </a:lnTo>
                  <a:lnTo>
                    <a:pt x="163175" y="24607"/>
                  </a:lnTo>
                  <a:lnTo>
                    <a:pt x="159659" y="17229"/>
                  </a:lnTo>
                  <a:lnTo>
                    <a:pt x="154034" y="10960"/>
                  </a:lnTo>
                  <a:lnTo>
                    <a:pt x="146361" y="6049"/>
                  </a:lnTo>
                  <a:lnTo>
                    <a:pt x="136787" y="2566"/>
                  </a:lnTo>
                  <a:lnTo>
                    <a:pt x="125386" y="588"/>
                  </a:lnTo>
                  <a:lnTo>
                    <a:pt x="112397" y="0"/>
                  </a:lnTo>
                  <a:lnTo>
                    <a:pt x="98626" y="722"/>
                  </a:lnTo>
                  <a:lnTo>
                    <a:pt x="85308" y="2792"/>
                  </a:lnTo>
                  <a:lnTo>
                    <a:pt x="73106" y="6112"/>
                  </a:lnTo>
                  <a:lnTo>
                    <a:pt x="62289" y="10627"/>
                  </a:lnTo>
                  <a:lnTo>
                    <a:pt x="53015" y="16406"/>
                  </a:lnTo>
                  <a:lnTo>
                    <a:pt x="45189" y="23372"/>
                  </a:lnTo>
                  <a:lnTo>
                    <a:pt x="38729" y="31490"/>
                  </a:lnTo>
                  <a:lnTo>
                    <a:pt x="33665" y="40842"/>
                  </a:lnTo>
                  <a:lnTo>
                    <a:pt x="29889" y="51356"/>
                  </a:lnTo>
                  <a:lnTo>
                    <a:pt x="27501" y="62840"/>
                  </a:lnTo>
                  <a:lnTo>
                    <a:pt x="26871" y="75072"/>
                  </a:lnTo>
                  <a:lnTo>
                    <a:pt x="28046" y="87842"/>
                  </a:lnTo>
                  <a:lnTo>
                    <a:pt x="30952" y="100500"/>
                  </a:lnTo>
                  <a:lnTo>
                    <a:pt x="35569" y="112006"/>
                  </a:lnTo>
                  <a:lnTo>
                    <a:pt x="41717" y="121882"/>
                  </a:lnTo>
                  <a:lnTo>
                    <a:pt x="49267" y="130003"/>
                  </a:lnTo>
                  <a:lnTo>
                    <a:pt x="58230" y="136323"/>
                  </a:lnTo>
                  <a:lnTo>
                    <a:pt x="68475" y="141015"/>
                  </a:lnTo>
                  <a:lnTo>
                    <a:pt x="79606" y="144218"/>
                  </a:lnTo>
                  <a:lnTo>
                    <a:pt x="91070" y="145944"/>
                  </a:lnTo>
                  <a:lnTo>
                    <a:pt x="102514" y="146334"/>
                  </a:lnTo>
                  <a:lnTo>
                    <a:pt x="113734" y="145599"/>
                  </a:lnTo>
                  <a:lnTo>
                    <a:pt x="125886" y="143760"/>
                  </a:lnTo>
                  <a:lnTo>
                    <a:pt x="142268" y="139541"/>
                  </a:lnTo>
                  <a:lnTo>
                    <a:pt x="168456" y="13082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39103" y="2711285"/>
              <a:ext cx="133503" cy="209403"/>
            </a:xfrm>
            <a:custGeom>
              <a:avLst/>
              <a:gdLst/>
              <a:ahLst/>
              <a:cxnLst/>
              <a:rect l="0" t="0" r="0" b="0"/>
              <a:pathLst>
                <a:path w="133503" h="209403">
                  <a:moveTo>
                    <a:pt x="7160" y="126342"/>
                  </a:moveTo>
                  <a:lnTo>
                    <a:pt x="7227" y="140877"/>
                  </a:lnTo>
                  <a:lnTo>
                    <a:pt x="7867" y="153508"/>
                  </a:lnTo>
                  <a:lnTo>
                    <a:pt x="9164" y="165413"/>
                  </a:lnTo>
                  <a:lnTo>
                    <a:pt x="11023" y="176894"/>
                  </a:lnTo>
                  <a:lnTo>
                    <a:pt x="13340" y="188087"/>
                  </a:lnTo>
                  <a:lnTo>
                    <a:pt x="15981" y="199001"/>
                  </a:lnTo>
                  <a:lnTo>
                    <a:pt x="17953" y="207131"/>
                  </a:lnTo>
                  <a:lnTo>
                    <a:pt x="18148" y="209402"/>
                  </a:lnTo>
                  <a:lnTo>
                    <a:pt x="16982" y="206984"/>
                  </a:lnTo>
                  <a:lnTo>
                    <a:pt x="14958" y="201539"/>
                  </a:lnTo>
                  <a:lnTo>
                    <a:pt x="12399" y="194214"/>
                  </a:lnTo>
                  <a:lnTo>
                    <a:pt x="9507" y="185715"/>
                  </a:lnTo>
                  <a:lnTo>
                    <a:pt x="6569" y="176152"/>
                  </a:lnTo>
                  <a:lnTo>
                    <a:pt x="3969" y="165177"/>
                  </a:lnTo>
                  <a:lnTo>
                    <a:pt x="1889" y="152705"/>
                  </a:lnTo>
                  <a:lnTo>
                    <a:pt x="491" y="139235"/>
                  </a:lnTo>
                  <a:lnTo>
                    <a:pt x="0" y="125650"/>
                  </a:lnTo>
                  <a:lnTo>
                    <a:pt x="455" y="112478"/>
                  </a:lnTo>
                  <a:lnTo>
                    <a:pt x="1895" y="100042"/>
                  </a:lnTo>
                  <a:lnTo>
                    <a:pt x="4457" y="88615"/>
                  </a:lnTo>
                  <a:lnTo>
                    <a:pt x="8114" y="78230"/>
                  </a:lnTo>
                  <a:lnTo>
                    <a:pt x="13027" y="68748"/>
                  </a:lnTo>
                  <a:lnTo>
                    <a:pt x="19605" y="59977"/>
                  </a:lnTo>
                  <a:lnTo>
                    <a:pt x="27918" y="51740"/>
                  </a:lnTo>
                  <a:lnTo>
                    <a:pt x="37584" y="44053"/>
                  </a:lnTo>
                  <a:lnTo>
                    <a:pt x="47981" y="37108"/>
                  </a:lnTo>
                  <a:lnTo>
                    <a:pt x="58675" y="30953"/>
                  </a:lnTo>
                  <a:lnTo>
                    <a:pt x="69446" y="25496"/>
                  </a:lnTo>
                  <a:lnTo>
                    <a:pt x="80204" y="20597"/>
                  </a:lnTo>
                  <a:lnTo>
                    <a:pt x="90905" y="16120"/>
                  </a:lnTo>
                  <a:lnTo>
                    <a:pt x="101092" y="12099"/>
                  </a:lnTo>
                  <a:lnTo>
                    <a:pt x="110884" y="8342"/>
                  </a:lnTo>
                  <a:lnTo>
                    <a:pt x="121141" y="4517"/>
                  </a:lnTo>
                  <a:lnTo>
                    <a:pt x="13350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644889" y="2606000"/>
            <a:ext cx="2379367" cy="705410"/>
            <a:chOff x="5644889" y="2606000"/>
            <a:chExt cx="2379367" cy="705410"/>
          </a:xfrm>
        </p:grpSpPr>
        <p:sp>
          <p:nvSpPr>
            <p:cNvPr id="78" name="Freeform 77"/>
            <p:cNvSpPr/>
            <p:nvPr/>
          </p:nvSpPr>
          <p:spPr>
            <a:xfrm>
              <a:off x="5644889" y="2766622"/>
              <a:ext cx="206785" cy="207877"/>
            </a:xfrm>
            <a:custGeom>
              <a:avLst/>
              <a:gdLst/>
              <a:ahLst/>
              <a:cxnLst/>
              <a:rect l="0" t="0" r="0" b="0"/>
              <a:pathLst>
                <a:path w="206785" h="207877">
                  <a:moveTo>
                    <a:pt x="112027" y="102591"/>
                  </a:moveTo>
                  <a:lnTo>
                    <a:pt x="117760" y="96589"/>
                  </a:lnTo>
                  <a:lnTo>
                    <a:pt x="122044" y="89744"/>
                  </a:lnTo>
                  <a:lnTo>
                    <a:pt x="125241" y="81356"/>
                  </a:lnTo>
                  <a:lnTo>
                    <a:pt x="127257" y="71729"/>
                  </a:lnTo>
                  <a:lnTo>
                    <a:pt x="127657" y="61415"/>
                  </a:lnTo>
                  <a:lnTo>
                    <a:pt x="126345" y="50811"/>
                  </a:lnTo>
                  <a:lnTo>
                    <a:pt x="123523" y="40286"/>
                  </a:lnTo>
                  <a:lnTo>
                    <a:pt x="119498" y="30234"/>
                  </a:lnTo>
                  <a:lnTo>
                    <a:pt x="114569" y="20829"/>
                  </a:lnTo>
                  <a:lnTo>
                    <a:pt x="108821" y="12534"/>
                  </a:lnTo>
                  <a:lnTo>
                    <a:pt x="102140" y="6166"/>
                  </a:lnTo>
                  <a:lnTo>
                    <a:pt x="94542" y="2001"/>
                  </a:lnTo>
                  <a:lnTo>
                    <a:pt x="86322" y="0"/>
                  </a:lnTo>
                  <a:lnTo>
                    <a:pt x="77960" y="86"/>
                  </a:lnTo>
                  <a:lnTo>
                    <a:pt x="69742" y="1999"/>
                  </a:lnTo>
                  <a:lnTo>
                    <a:pt x="61767" y="5534"/>
                  </a:lnTo>
                  <a:lnTo>
                    <a:pt x="54031" y="10639"/>
                  </a:lnTo>
                  <a:lnTo>
                    <a:pt x="46500" y="17142"/>
                  </a:lnTo>
                  <a:lnTo>
                    <a:pt x="39290" y="24776"/>
                  </a:lnTo>
                  <a:lnTo>
                    <a:pt x="32667" y="33270"/>
                  </a:lnTo>
                  <a:lnTo>
                    <a:pt x="26728" y="42390"/>
                  </a:lnTo>
                  <a:lnTo>
                    <a:pt x="21417" y="51953"/>
                  </a:lnTo>
                  <a:lnTo>
                    <a:pt x="16615" y="61826"/>
                  </a:lnTo>
                  <a:lnTo>
                    <a:pt x="12203" y="71920"/>
                  </a:lnTo>
                  <a:lnTo>
                    <a:pt x="8239" y="82495"/>
                  </a:lnTo>
                  <a:lnTo>
                    <a:pt x="4949" y="94119"/>
                  </a:lnTo>
                  <a:lnTo>
                    <a:pt x="2406" y="107011"/>
                  </a:lnTo>
                  <a:lnTo>
                    <a:pt x="697" y="120755"/>
                  </a:lnTo>
                  <a:lnTo>
                    <a:pt x="0" y="134519"/>
                  </a:lnTo>
                  <a:lnTo>
                    <a:pt x="319" y="147804"/>
                  </a:lnTo>
                  <a:lnTo>
                    <a:pt x="1840" y="160145"/>
                  </a:lnTo>
                  <a:lnTo>
                    <a:pt x="4989" y="170975"/>
                  </a:lnTo>
                  <a:lnTo>
                    <a:pt x="9849" y="180132"/>
                  </a:lnTo>
                  <a:lnTo>
                    <a:pt x="16214" y="187466"/>
                  </a:lnTo>
                  <a:lnTo>
                    <a:pt x="23774" y="192659"/>
                  </a:lnTo>
                  <a:lnTo>
                    <a:pt x="32224" y="195743"/>
                  </a:lnTo>
                  <a:lnTo>
                    <a:pt x="41148" y="196868"/>
                  </a:lnTo>
                  <a:lnTo>
                    <a:pt x="50052" y="196120"/>
                  </a:lnTo>
                  <a:lnTo>
                    <a:pt x="58660" y="193727"/>
                  </a:lnTo>
                  <a:lnTo>
                    <a:pt x="66742" y="189852"/>
                  </a:lnTo>
                  <a:lnTo>
                    <a:pt x="74025" y="184512"/>
                  </a:lnTo>
                  <a:lnTo>
                    <a:pt x="80442" y="177848"/>
                  </a:lnTo>
                  <a:lnTo>
                    <a:pt x="86091" y="170103"/>
                  </a:lnTo>
                  <a:lnTo>
                    <a:pt x="91128" y="161535"/>
                  </a:lnTo>
                  <a:lnTo>
                    <a:pt x="95707" y="152365"/>
                  </a:lnTo>
                  <a:lnTo>
                    <a:pt x="99953" y="142768"/>
                  </a:lnTo>
                  <a:lnTo>
                    <a:pt x="103966" y="132872"/>
                  </a:lnTo>
                  <a:lnTo>
                    <a:pt x="107831" y="122804"/>
                  </a:lnTo>
                  <a:lnTo>
                    <a:pt x="112087" y="113813"/>
                  </a:lnTo>
                  <a:lnTo>
                    <a:pt x="117354" y="109105"/>
                  </a:lnTo>
                  <a:lnTo>
                    <a:pt x="122933" y="109974"/>
                  </a:lnTo>
                  <a:lnTo>
                    <a:pt x="127884" y="114400"/>
                  </a:lnTo>
                  <a:lnTo>
                    <a:pt x="132211" y="120956"/>
                  </a:lnTo>
                  <a:lnTo>
                    <a:pt x="136149" y="128860"/>
                  </a:lnTo>
                  <a:lnTo>
                    <a:pt x="139882" y="137643"/>
                  </a:lnTo>
                  <a:lnTo>
                    <a:pt x="143676" y="146840"/>
                  </a:lnTo>
                  <a:lnTo>
                    <a:pt x="147889" y="155948"/>
                  </a:lnTo>
                  <a:lnTo>
                    <a:pt x="152685" y="164705"/>
                  </a:lnTo>
                  <a:lnTo>
                    <a:pt x="158207" y="172893"/>
                  </a:lnTo>
                  <a:lnTo>
                    <a:pt x="164668" y="180248"/>
                  </a:lnTo>
                  <a:lnTo>
                    <a:pt x="172077" y="186711"/>
                  </a:lnTo>
                  <a:lnTo>
                    <a:pt x="179846" y="192238"/>
                  </a:lnTo>
                  <a:lnTo>
                    <a:pt x="187654" y="197252"/>
                  </a:lnTo>
                  <a:lnTo>
                    <a:pt x="196186" y="202195"/>
                  </a:lnTo>
                  <a:lnTo>
                    <a:pt x="206784" y="20787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38656" y="2606000"/>
              <a:ext cx="292314" cy="392749"/>
            </a:xfrm>
            <a:custGeom>
              <a:avLst/>
              <a:gdLst/>
              <a:ahLst/>
              <a:cxnLst/>
              <a:rect l="0" t="0" r="0" b="0"/>
              <a:pathLst>
                <a:path w="292314" h="39274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6"/>
                  </a:lnTo>
                  <a:lnTo>
                    <a:pt x="3253" y="90146"/>
                  </a:lnTo>
                  <a:lnTo>
                    <a:pt x="4463" y="104925"/>
                  </a:lnTo>
                  <a:lnTo>
                    <a:pt x="5425" y="120612"/>
                  </a:lnTo>
                  <a:lnTo>
                    <a:pt x="6144" y="137359"/>
                  </a:lnTo>
                  <a:lnTo>
                    <a:pt x="6663" y="155143"/>
                  </a:lnTo>
                  <a:lnTo>
                    <a:pt x="7028" y="173645"/>
                  </a:lnTo>
                  <a:lnTo>
                    <a:pt x="7282" y="192365"/>
                  </a:lnTo>
                  <a:lnTo>
                    <a:pt x="7455" y="210992"/>
                  </a:lnTo>
                  <a:lnTo>
                    <a:pt x="7573" y="229414"/>
                  </a:lnTo>
                  <a:lnTo>
                    <a:pt x="7652" y="247622"/>
                  </a:lnTo>
                  <a:lnTo>
                    <a:pt x="7705" y="265649"/>
                  </a:lnTo>
                  <a:lnTo>
                    <a:pt x="7742" y="283536"/>
                  </a:lnTo>
                  <a:lnTo>
                    <a:pt x="7766" y="301319"/>
                  </a:lnTo>
                  <a:lnTo>
                    <a:pt x="7782" y="318987"/>
                  </a:lnTo>
                  <a:lnTo>
                    <a:pt x="7793" y="335036"/>
                  </a:lnTo>
                  <a:lnTo>
                    <a:pt x="7800" y="344871"/>
                  </a:lnTo>
                  <a:lnTo>
                    <a:pt x="7806" y="345925"/>
                  </a:lnTo>
                  <a:lnTo>
                    <a:pt x="7814" y="340642"/>
                  </a:lnTo>
                  <a:lnTo>
                    <a:pt x="7989" y="331226"/>
                  </a:lnTo>
                  <a:lnTo>
                    <a:pt x="8639" y="319088"/>
                  </a:lnTo>
                  <a:lnTo>
                    <a:pt x="9897" y="305152"/>
                  </a:lnTo>
                  <a:lnTo>
                    <a:pt x="11896" y="290352"/>
                  </a:lnTo>
                  <a:lnTo>
                    <a:pt x="14841" y="275702"/>
                  </a:lnTo>
                  <a:lnTo>
                    <a:pt x="18755" y="261736"/>
                  </a:lnTo>
                  <a:lnTo>
                    <a:pt x="23672" y="248897"/>
                  </a:lnTo>
                  <a:lnTo>
                    <a:pt x="29722" y="237713"/>
                  </a:lnTo>
                  <a:lnTo>
                    <a:pt x="36860" y="228319"/>
                  </a:lnTo>
                  <a:lnTo>
                    <a:pt x="44754" y="221161"/>
                  </a:lnTo>
                  <a:lnTo>
                    <a:pt x="52891" y="217149"/>
                  </a:lnTo>
                  <a:lnTo>
                    <a:pt x="60948" y="216489"/>
                  </a:lnTo>
                  <a:lnTo>
                    <a:pt x="68645" y="218789"/>
                  </a:lnTo>
                  <a:lnTo>
                    <a:pt x="75660" y="223446"/>
                  </a:lnTo>
                  <a:lnTo>
                    <a:pt x="81894" y="229869"/>
                  </a:lnTo>
                  <a:lnTo>
                    <a:pt x="87419" y="237566"/>
                  </a:lnTo>
                  <a:lnTo>
                    <a:pt x="92372" y="246160"/>
                  </a:lnTo>
                  <a:lnTo>
                    <a:pt x="96889" y="255380"/>
                  </a:lnTo>
                  <a:lnTo>
                    <a:pt x="100925" y="265195"/>
                  </a:lnTo>
                  <a:lnTo>
                    <a:pt x="104264" y="275776"/>
                  </a:lnTo>
                  <a:lnTo>
                    <a:pt x="106849" y="287153"/>
                  </a:lnTo>
                  <a:lnTo>
                    <a:pt x="108925" y="299066"/>
                  </a:lnTo>
                  <a:lnTo>
                    <a:pt x="110934" y="311063"/>
                  </a:lnTo>
                  <a:lnTo>
                    <a:pt x="113136" y="322879"/>
                  </a:lnTo>
                  <a:lnTo>
                    <a:pt x="115446" y="334592"/>
                  </a:lnTo>
                  <a:lnTo>
                    <a:pt x="117543" y="346524"/>
                  </a:lnTo>
                  <a:lnTo>
                    <a:pt x="119259" y="358747"/>
                  </a:lnTo>
                  <a:lnTo>
                    <a:pt x="120840" y="367728"/>
                  </a:lnTo>
                  <a:lnTo>
                    <a:pt x="122640" y="369263"/>
                  </a:lnTo>
                  <a:lnTo>
                    <a:pt x="124656" y="365075"/>
                  </a:lnTo>
                  <a:lnTo>
                    <a:pt x="127100" y="357588"/>
                  </a:lnTo>
                  <a:lnTo>
                    <a:pt x="130299" y="348794"/>
                  </a:lnTo>
                  <a:lnTo>
                    <a:pt x="134357" y="339802"/>
                  </a:lnTo>
                  <a:lnTo>
                    <a:pt x="139357" y="331229"/>
                  </a:lnTo>
                  <a:lnTo>
                    <a:pt x="145455" y="323503"/>
                  </a:lnTo>
                  <a:lnTo>
                    <a:pt x="152633" y="316741"/>
                  </a:lnTo>
                  <a:lnTo>
                    <a:pt x="160891" y="311173"/>
                  </a:lnTo>
                  <a:lnTo>
                    <a:pt x="170336" y="307242"/>
                  </a:lnTo>
                  <a:lnTo>
                    <a:pt x="180912" y="305027"/>
                  </a:lnTo>
                  <a:lnTo>
                    <a:pt x="192436" y="303993"/>
                  </a:lnTo>
                  <a:lnTo>
                    <a:pt x="204695" y="303213"/>
                  </a:lnTo>
                  <a:lnTo>
                    <a:pt x="217488" y="302120"/>
                  </a:lnTo>
                  <a:lnTo>
                    <a:pt x="230331" y="300363"/>
                  </a:lnTo>
                  <a:lnTo>
                    <a:pt x="242494" y="297646"/>
                  </a:lnTo>
                  <a:lnTo>
                    <a:pt x="253629" y="293918"/>
                  </a:lnTo>
                  <a:lnTo>
                    <a:pt x="263578" y="289141"/>
                  </a:lnTo>
                  <a:lnTo>
                    <a:pt x="272198" y="283193"/>
                  </a:lnTo>
                  <a:lnTo>
                    <a:pt x="279542" y="276122"/>
                  </a:lnTo>
                  <a:lnTo>
                    <a:pt x="285492" y="268104"/>
                  </a:lnTo>
                  <a:lnTo>
                    <a:pt x="289675" y="259353"/>
                  </a:lnTo>
                  <a:lnTo>
                    <a:pt x="292032" y="250071"/>
                  </a:lnTo>
                  <a:lnTo>
                    <a:pt x="292313" y="240737"/>
                  </a:lnTo>
                  <a:lnTo>
                    <a:pt x="289924" y="232084"/>
                  </a:lnTo>
                  <a:lnTo>
                    <a:pt x="284795" y="224464"/>
                  </a:lnTo>
                  <a:lnTo>
                    <a:pt x="277283" y="218196"/>
                  </a:lnTo>
                  <a:lnTo>
                    <a:pt x="267891" y="213735"/>
                  </a:lnTo>
                  <a:lnTo>
                    <a:pt x="257105" y="211149"/>
                  </a:lnTo>
                  <a:lnTo>
                    <a:pt x="245647" y="210361"/>
                  </a:lnTo>
                  <a:lnTo>
                    <a:pt x="234430" y="211336"/>
                  </a:lnTo>
                  <a:lnTo>
                    <a:pt x="223933" y="213877"/>
                  </a:lnTo>
                  <a:lnTo>
                    <a:pt x="214244" y="217681"/>
                  </a:lnTo>
                  <a:lnTo>
                    <a:pt x="205269" y="222442"/>
                  </a:lnTo>
                  <a:lnTo>
                    <a:pt x="196858" y="227903"/>
                  </a:lnTo>
                  <a:lnTo>
                    <a:pt x="188868" y="234025"/>
                  </a:lnTo>
                  <a:lnTo>
                    <a:pt x="181180" y="240966"/>
                  </a:lnTo>
                  <a:lnTo>
                    <a:pt x="173714" y="248751"/>
                  </a:lnTo>
                  <a:lnTo>
                    <a:pt x="166731" y="257438"/>
                  </a:lnTo>
                  <a:lnTo>
                    <a:pt x="160800" y="267179"/>
                  </a:lnTo>
                  <a:lnTo>
                    <a:pt x="156152" y="277954"/>
                  </a:lnTo>
                  <a:lnTo>
                    <a:pt x="152862" y="289444"/>
                  </a:lnTo>
                  <a:lnTo>
                    <a:pt x="151021" y="301149"/>
                  </a:lnTo>
                  <a:lnTo>
                    <a:pt x="150529" y="312756"/>
                  </a:lnTo>
                  <a:lnTo>
                    <a:pt x="151317" y="323988"/>
                  </a:lnTo>
                  <a:lnTo>
                    <a:pt x="153433" y="334531"/>
                  </a:lnTo>
                  <a:lnTo>
                    <a:pt x="156779" y="344287"/>
                  </a:lnTo>
                  <a:lnTo>
                    <a:pt x="161142" y="353330"/>
                  </a:lnTo>
                  <a:lnTo>
                    <a:pt x="166287" y="361797"/>
                  </a:lnTo>
                  <a:lnTo>
                    <a:pt x="172014" y="369823"/>
                  </a:lnTo>
                  <a:lnTo>
                    <a:pt x="178485" y="377197"/>
                  </a:lnTo>
                  <a:lnTo>
                    <a:pt x="186193" y="383400"/>
                  </a:lnTo>
                  <a:lnTo>
                    <a:pt x="195303" y="388228"/>
                  </a:lnTo>
                  <a:lnTo>
                    <a:pt x="205523" y="391471"/>
                  </a:lnTo>
                  <a:lnTo>
                    <a:pt x="216300" y="392748"/>
                  </a:lnTo>
                  <a:lnTo>
                    <a:pt x="227244" y="392053"/>
                  </a:lnTo>
                  <a:lnTo>
                    <a:pt x="237911" y="389779"/>
                  </a:lnTo>
                  <a:lnTo>
                    <a:pt x="248880" y="386217"/>
                  </a:lnTo>
                  <a:lnTo>
                    <a:pt x="262226" y="379935"/>
                  </a:lnTo>
                  <a:lnTo>
                    <a:pt x="281555" y="3684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457713" y="2606000"/>
              <a:ext cx="15142" cy="368499"/>
            </a:xfrm>
            <a:custGeom>
              <a:avLst/>
              <a:gdLst/>
              <a:ahLst/>
              <a:cxnLst/>
              <a:rect l="0" t="0" r="0" b="0"/>
              <a:pathLst>
                <a:path w="15142" h="368499">
                  <a:moveTo>
                    <a:pt x="4612" y="0"/>
                  </a:moveTo>
                  <a:lnTo>
                    <a:pt x="1813" y="9002"/>
                  </a:lnTo>
                  <a:lnTo>
                    <a:pt x="311" y="19270"/>
                  </a:lnTo>
                  <a:lnTo>
                    <a:pt x="0" y="31863"/>
                  </a:lnTo>
                  <a:lnTo>
                    <a:pt x="506" y="46736"/>
                  </a:lnTo>
                  <a:lnTo>
                    <a:pt x="1326" y="63828"/>
                  </a:lnTo>
                  <a:lnTo>
                    <a:pt x="2141" y="82869"/>
                  </a:lnTo>
                  <a:lnTo>
                    <a:pt x="2825" y="103306"/>
                  </a:lnTo>
                  <a:lnTo>
                    <a:pt x="3351" y="124450"/>
                  </a:lnTo>
                  <a:lnTo>
                    <a:pt x="3742" y="145831"/>
                  </a:lnTo>
                  <a:lnTo>
                    <a:pt x="4189" y="166742"/>
                  </a:lnTo>
                  <a:lnTo>
                    <a:pt x="5030" y="186175"/>
                  </a:lnTo>
                  <a:lnTo>
                    <a:pt x="6410" y="203733"/>
                  </a:lnTo>
                  <a:lnTo>
                    <a:pt x="8153" y="219844"/>
                  </a:lnTo>
                  <a:lnTo>
                    <a:pt x="9862" y="235441"/>
                  </a:lnTo>
                  <a:lnTo>
                    <a:pt x="11306" y="251125"/>
                  </a:lnTo>
                  <a:lnTo>
                    <a:pt x="12427" y="266969"/>
                  </a:lnTo>
                  <a:lnTo>
                    <a:pt x="13254" y="282701"/>
                  </a:lnTo>
                  <a:lnTo>
                    <a:pt x="13844" y="298131"/>
                  </a:lnTo>
                  <a:lnTo>
                    <a:pt x="14259" y="312811"/>
                  </a:lnTo>
                  <a:lnTo>
                    <a:pt x="14589" y="327523"/>
                  </a:lnTo>
                  <a:lnTo>
                    <a:pt x="14867" y="344676"/>
                  </a:lnTo>
                  <a:lnTo>
                    <a:pt x="15141" y="3684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36025" y="2847623"/>
              <a:ext cx="130494" cy="356251"/>
            </a:xfrm>
            <a:custGeom>
              <a:avLst/>
              <a:gdLst/>
              <a:ahLst/>
              <a:cxnLst/>
              <a:rect l="0" t="0" r="0" b="0"/>
              <a:pathLst>
                <a:path w="130494" h="356251">
                  <a:moveTo>
                    <a:pt x="10528" y="95289"/>
                  </a:moveTo>
                  <a:lnTo>
                    <a:pt x="10595" y="109958"/>
                  </a:lnTo>
                  <a:lnTo>
                    <a:pt x="11236" y="123869"/>
                  </a:lnTo>
                  <a:lnTo>
                    <a:pt x="12528" y="138367"/>
                  </a:lnTo>
                  <a:lnTo>
                    <a:pt x="14215" y="153569"/>
                  </a:lnTo>
                  <a:lnTo>
                    <a:pt x="15883" y="169394"/>
                  </a:lnTo>
                  <a:lnTo>
                    <a:pt x="17296" y="185718"/>
                  </a:lnTo>
                  <a:lnTo>
                    <a:pt x="18394" y="202581"/>
                  </a:lnTo>
                  <a:lnTo>
                    <a:pt x="19205" y="220186"/>
                  </a:lnTo>
                  <a:lnTo>
                    <a:pt x="19784" y="238573"/>
                  </a:lnTo>
                  <a:lnTo>
                    <a:pt x="20190" y="257327"/>
                  </a:lnTo>
                  <a:lnTo>
                    <a:pt x="20470" y="275690"/>
                  </a:lnTo>
                  <a:lnTo>
                    <a:pt x="20661" y="293262"/>
                  </a:lnTo>
                  <a:lnTo>
                    <a:pt x="20791" y="309994"/>
                  </a:lnTo>
                  <a:lnTo>
                    <a:pt x="20877" y="325997"/>
                  </a:lnTo>
                  <a:lnTo>
                    <a:pt x="20932" y="341333"/>
                  </a:lnTo>
                  <a:lnTo>
                    <a:pt x="20802" y="352765"/>
                  </a:lnTo>
                  <a:lnTo>
                    <a:pt x="20184" y="356250"/>
                  </a:lnTo>
                  <a:lnTo>
                    <a:pt x="18956" y="353315"/>
                  </a:lnTo>
                  <a:lnTo>
                    <a:pt x="17316" y="346052"/>
                  </a:lnTo>
                  <a:lnTo>
                    <a:pt x="15674" y="335734"/>
                  </a:lnTo>
                  <a:lnTo>
                    <a:pt x="14274" y="323216"/>
                  </a:lnTo>
                  <a:lnTo>
                    <a:pt x="13183" y="309132"/>
                  </a:lnTo>
                  <a:lnTo>
                    <a:pt x="12376" y="293949"/>
                  </a:lnTo>
                  <a:lnTo>
                    <a:pt x="11794" y="278000"/>
                  </a:lnTo>
                  <a:lnTo>
                    <a:pt x="11217" y="261362"/>
                  </a:lnTo>
                  <a:lnTo>
                    <a:pt x="10289" y="243895"/>
                  </a:lnTo>
                  <a:lnTo>
                    <a:pt x="8849" y="225592"/>
                  </a:lnTo>
                  <a:lnTo>
                    <a:pt x="7067" y="206893"/>
                  </a:lnTo>
                  <a:lnTo>
                    <a:pt x="5332" y="188564"/>
                  </a:lnTo>
                  <a:lnTo>
                    <a:pt x="3874" y="171010"/>
                  </a:lnTo>
                  <a:lnTo>
                    <a:pt x="2915" y="154120"/>
                  </a:lnTo>
                  <a:lnTo>
                    <a:pt x="2729" y="137478"/>
                  </a:lnTo>
                  <a:lnTo>
                    <a:pt x="3386" y="120808"/>
                  </a:lnTo>
                  <a:lnTo>
                    <a:pt x="4795" y="104323"/>
                  </a:lnTo>
                  <a:lnTo>
                    <a:pt x="6804" y="88620"/>
                  </a:lnTo>
                  <a:lnTo>
                    <a:pt x="9268" y="73979"/>
                  </a:lnTo>
                  <a:lnTo>
                    <a:pt x="12226" y="60366"/>
                  </a:lnTo>
                  <a:lnTo>
                    <a:pt x="15889" y="47609"/>
                  </a:lnTo>
                  <a:lnTo>
                    <a:pt x="20325" y="35524"/>
                  </a:lnTo>
                  <a:lnTo>
                    <a:pt x="25778" y="24424"/>
                  </a:lnTo>
                  <a:lnTo>
                    <a:pt x="32728" y="15093"/>
                  </a:lnTo>
                  <a:lnTo>
                    <a:pt x="41293" y="7825"/>
                  </a:lnTo>
                  <a:lnTo>
                    <a:pt x="51131" y="2775"/>
                  </a:lnTo>
                  <a:lnTo>
                    <a:pt x="61644" y="201"/>
                  </a:lnTo>
                  <a:lnTo>
                    <a:pt x="72411" y="0"/>
                  </a:lnTo>
                  <a:lnTo>
                    <a:pt x="83060" y="2119"/>
                  </a:lnTo>
                  <a:lnTo>
                    <a:pt x="93205" y="6724"/>
                  </a:lnTo>
                  <a:lnTo>
                    <a:pt x="102680" y="13669"/>
                  </a:lnTo>
                  <a:lnTo>
                    <a:pt x="111194" y="22567"/>
                  </a:lnTo>
                  <a:lnTo>
                    <a:pt x="118241" y="32971"/>
                  </a:lnTo>
                  <a:lnTo>
                    <a:pt x="123682" y="44485"/>
                  </a:lnTo>
                  <a:lnTo>
                    <a:pt x="127523" y="56789"/>
                  </a:lnTo>
                  <a:lnTo>
                    <a:pt x="129743" y="69647"/>
                  </a:lnTo>
                  <a:lnTo>
                    <a:pt x="130493" y="82876"/>
                  </a:lnTo>
                  <a:lnTo>
                    <a:pt x="129881" y="96030"/>
                  </a:lnTo>
                  <a:lnTo>
                    <a:pt x="127882" y="108409"/>
                  </a:lnTo>
                  <a:lnTo>
                    <a:pt x="124611" y="119693"/>
                  </a:lnTo>
                  <a:lnTo>
                    <a:pt x="120128" y="129744"/>
                  </a:lnTo>
                  <a:lnTo>
                    <a:pt x="114372" y="138432"/>
                  </a:lnTo>
                  <a:lnTo>
                    <a:pt x="107420" y="145828"/>
                  </a:lnTo>
                  <a:lnTo>
                    <a:pt x="99312" y="151982"/>
                  </a:lnTo>
                  <a:lnTo>
                    <a:pt x="89966" y="156834"/>
                  </a:lnTo>
                  <a:lnTo>
                    <a:pt x="79461" y="160468"/>
                  </a:lnTo>
                  <a:lnTo>
                    <a:pt x="68154" y="162928"/>
                  </a:lnTo>
                  <a:lnTo>
                    <a:pt x="56571" y="164139"/>
                  </a:lnTo>
                  <a:lnTo>
                    <a:pt x="45056" y="164182"/>
                  </a:lnTo>
                  <a:lnTo>
                    <a:pt x="34185" y="163408"/>
                  </a:lnTo>
                  <a:lnTo>
                    <a:pt x="23795" y="162282"/>
                  </a:lnTo>
                  <a:lnTo>
                    <a:pt x="12977" y="160708"/>
                  </a:lnTo>
                  <a:lnTo>
                    <a:pt x="0" y="15846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25537" y="2879741"/>
              <a:ext cx="10531" cy="168457"/>
            </a:xfrm>
            <a:custGeom>
              <a:avLst/>
              <a:gdLst/>
              <a:ahLst/>
              <a:cxnLst/>
              <a:rect l="0" t="0" r="0" b="0"/>
              <a:pathLst>
                <a:path w="10531" h="16845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5" y="72340"/>
                  </a:lnTo>
                  <a:lnTo>
                    <a:pt x="3728" y="85692"/>
                  </a:lnTo>
                  <a:lnTo>
                    <a:pt x="5376" y="99257"/>
                  </a:lnTo>
                  <a:lnTo>
                    <a:pt x="6779" y="112954"/>
                  </a:lnTo>
                  <a:lnTo>
                    <a:pt x="7875" y="126129"/>
                  </a:lnTo>
                  <a:lnTo>
                    <a:pt x="8803" y="138857"/>
                  </a:lnTo>
                  <a:lnTo>
                    <a:pt x="9641" y="152253"/>
                  </a:lnTo>
                  <a:lnTo>
                    <a:pt x="10530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25538" y="27428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99238" y="2820897"/>
              <a:ext cx="126343" cy="206244"/>
            </a:xfrm>
            <a:custGeom>
              <a:avLst/>
              <a:gdLst/>
              <a:ahLst/>
              <a:cxnLst/>
              <a:rect l="0" t="0" r="0" b="0"/>
              <a:pathLst>
                <a:path w="126343" h="206244">
                  <a:moveTo>
                    <a:pt x="0" y="27258"/>
                  </a:moveTo>
                  <a:lnTo>
                    <a:pt x="2867" y="39061"/>
                  </a:lnTo>
                  <a:lnTo>
                    <a:pt x="5009" y="50830"/>
                  </a:lnTo>
                  <a:lnTo>
                    <a:pt x="6617" y="63720"/>
                  </a:lnTo>
                  <a:lnTo>
                    <a:pt x="7969" y="77568"/>
                  </a:lnTo>
                  <a:lnTo>
                    <a:pt x="9467" y="91896"/>
                  </a:lnTo>
                  <a:lnTo>
                    <a:pt x="11313" y="106366"/>
                  </a:lnTo>
                  <a:lnTo>
                    <a:pt x="13380" y="120816"/>
                  </a:lnTo>
                  <a:lnTo>
                    <a:pt x="15311" y="135192"/>
                  </a:lnTo>
                  <a:lnTo>
                    <a:pt x="16913" y="149481"/>
                  </a:lnTo>
                  <a:lnTo>
                    <a:pt x="18309" y="163533"/>
                  </a:lnTo>
                  <a:lnTo>
                    <a:pt x="19854" y="177055"/>
                  </a:lnTo>
                  <a:lnTo>
                    <a:pt x="21716" y="189853"/>
                  </a:lnTo>
                  <a:lnTo>
                    <a:pt x="22971" y="199190"/>
                  </a:lnTo>
                  <a:lnTo>
                    <a:pt x="22538" y="201431"/>
                  </a:lnTo>
                  <a:lnTo>
                    <a:pt x="20950" y="197344"/>
                  </a:lnTo>
                  <a:lnTo>
                    <a:pt x="18675" y="188910"/>
                  </a:lnTo>
                  <a:lnTo>
                    <a:pt x="15972" y="177919"/>
                  </a:lnTo>
                  <a:lnTo>
                    <a:pt x="12997" y="165525"/>
                  </a:lnTo>
                  <a:lnTo>
                    <a:pt x="10012" y="152215"/>
                  </a:lnTo>
                  <a:lnTo>
                    <a:pt x="7383" y="138029"/>
                  </a:lnTo>
                  <a:lnTo>
                    <a:pt x="5282" y="123022"/>
                  </a:lnTo>
                  <a:lnTo>
                    <a:pt x="3701" y="107324"/>
                  </a:lnTo>
                  <a:lnTo>
                    <a:pt x="2556" y="91087"/>
                  </a:lnTo>
                  <a:lnTo>
                    <a:pt x="1757" y="74466"/>
                  </a:lnTo>
                  <a:lnTo>
                    <a:pt x="1542" y="58065"/>
                  </a:lnTo>
                  <a:lnTo>
                    <a:pt x="2453" y="42890"/>
                  </a:lnTo>
                  <a:lnTo>
                    <a:pt x="4702" y="29406"/>
                  </a:lnTo>
                  <a:lnTo>
                    <a:pt x="8348" y="18049"/>
                  </a:lnTo>
                  <a:lnTo>
                    <a:pt x="13471" y="9468"/>
                  </a:lnTo>
                  <a:lnTo>
                    <a:pt x="19951" y="3741"/>
                  </a:lnTo>
                  <a:lnTo>
                    <a:pt x="27387" y="657"/>
                  </a:lnTo>
                  <a:lnTo>
                    <a:pt x="35207" y="0"/>
                  </a:lnTo>
                  <a:lnTo>
                    <a:pt x="43059" y="1412"/>
                  </a:lnTo>
                  <a:lnTo>
                    <a:pt x="50955" y="4778"/>
                  </a:lnTo>
                  <a:lnTo>
                    <a:pt x="59168" y="10301"/>
                  </a:lnTo>
                  <a:lnTo>
                    <a:pt x="67834" y="17902"/>
                  </a:lnTo>
                  <a:lnTo>
                    <a:pt x="76619" y="27258"/>
                  </a:lnTo>
                  <a:lnTo>
                    <a:pt x="84839" y="37978"/>
                  </a:lnTo>
                  <a:lnTo>
                    <a:pt x="92147" y="49703"/>
                  </a:lnTo>
                  <a:lnTo>
                    <a:pt x="98527" y="61981"/>
                  </a:lnTo>
                  <a:lnTo>
                    <a:pt x="104122" y="74289"/>
                  </a:lnTo>
                  <a:lnTo>
                    <a:pt x="109100" y="86345"/>
                  </a:lnTo>
                  <a:lnTo>
                    <a:pt x="113462" y="98236"/>
                  </a:lnTo>
                  <a:lnTo>
                    <a:pt x="117028" y="110294"/>
                  </a:lnTo>
                  <a:lnTo>
                    <a:pt x="119765" y="122701"/>
                  </a:lnTo>
                  <a:lnTo>
                    <a:pt x="121778" y="135457"/>
                  </a:lnTo>
                  <a:lnTo>
                    <a:pt x="123430" y="150017"/>
                  </a:lnTo>
                  <a:lnTo>
                    <a:pt x="124869" y="171017"/>
                  </a:lnTo>
                  <a:lnTo>
                    <a:pt x="126342" y="2062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30823" y="2881790"/>
              <a:ext cx="273500" cy="429620"/>
            </a:xfrm>
            <a:custGeom>
              <a:avLst/>
              <a:gdLst/>
              <a:ahLst/>
              <a:cxnLst/>
              <a:rect l="0" t="0" r="0" b="0"/>
              <a:pathLst>
                <a:path w="273500" h="429620">
                  <a:moveTo>
                    <a:pt x="210570" y="155879"/>
                  </a:moveTo>
                  <a:lnTo>
                    <a:pt x="216438" y="150011"/>
                  </a:lnTo>
                  <a:lnTo>
                    <a:pt x="222002" y="144446"/>
                  </a:lnTo>
                  <a:lnTo>
                    <a:pt x="227797" y="138638"/>
                  </a:lnTo>
                  <a:lnTo>
                    <a:pt x="233703" y="132212"/>
                  </a:lnTo>
                  <a:lnTo>
                    <a:pt x="239385" y="124585"/>
                  </a:lnTo>
                  <a:lnTo>
                    <a:pt x="244656" y="115551"/>
                  </a:lnTo>
                  <a:lnTo>
                    <a:pt x="249334" y="105224"/>
                  </a:lnTo>
                  <a:lnTo>
                    <a:pt x="253171" y="93848"/>
                  </a:lnTo>
                  <a:lnTo>
                    <a:pt x="256111" y="81688"/>
                  </a:lnTo>
                  <a:lnTo>
                    <a:pt x="257931" y="69287"/>
                  </a:lnTo>
                  <a:lnTo>
                    <a:pt x="258178" y="57430"/>
                  </a:lnTo>
                  <a:lnTo>
                    <a:pt x="256750" y="46499"/>
                  </a:lnTo>
                  <a:lnTo>
                    <a:pt x="253843" y="36517"/>
                  </a:lnTo>
                  <a:lnTo>
                    <a:pt x="249760" y="27346"/>
                  </a:lnTo>
                  <a:lnTo>
                    <a:pt x="244788" y="18817"/>
                  </a:lnTo>
                  <a:lnTo>
                    <a:pt x="239011" y="11258"/>
                  </a:lnTo>
                  <a:lnTo>
                    <a:pt x="232310" y="5456"/>
                  </a:lnTo>
                  <a:lnTo>
                    <a:pt x="224699" y="1705"/>
                  </a:lnTo>
                  <a:lnTo>
                    <a:pt x="216469" y="0"/>
                  </a:lnTo>
                  <a:lnTo>
                    <a:pt x="208100" y="292"/>
                  </a:lnTo>
                  <a:lnTo>
                    <a:pt x="199883" y="2352"/>
                  </a:lnTo>
                  <a:lnTo>
                    <a:pt x="192079" y="6157"/>
                  </a:lnTo>
                  <a:lnTo>
                    <a:pt x="184990" y="11976"/>
                  </a:lnTo>
                  <a:lnTo>
                    <a:pt x="178706" y="19772"/>
                  </a:lnTo>
                  <a:lnTo>
                    <a:pt x="173147" y="29088"/>
                  </a:lnTo>
                  <a:lnTo>
                    <a:pt x="168172" y="39250"/>
                  </a:lnTo>
                  <a:lnTo>
                    <a:pt x="163641" y="49791"/>
                  </a:lnTo>
                  <a:lnTo>
                    <a:pt x="159595" y="60629"/>
                  </a:lnTo>
                  <a:lnTo>
                    <a:pt x="156248" y="71964"/>
                  </a:lnTo>
                  <a:lnTo>
                    <a:pt x="153672" y="83875"/>
                  </a:lnTo>
                  <a:lnTo>
                    <a:pt x="152111" y="95992"/>
                  </a:lnTo>
                  <a:lnTo>
                    <a:pt x="152046" y="107601"/>
                  </a:lnTo>
                  <a:lnTo>
                    <a:pt x="153603" y="118332"/>
                  </a:lnTo>
                  <a:lnTo>
                    <a:pt x="156769" y="127996"/>
                  </a:lnTo>
                  <a:lnTo>
                    <a:pt x="161559" y="136415"/>
                  </a:lnTo>
                  <a:lnTo>
                    <a:pt x="167814" y="143618"/>
                  </a:lnTo>
                  <a:lnTo>
                    <a:pt x="175097" y="149302"/>
                  </a:lnTo>
                  <a:lnTo>
                    <a:pt x="182815" y="152772"/>
                  </a:lnTo>
                  <a:lnTo>
                    <a:pt x="190593" y="153848"/>
                  </a:lnTo>
                  <a:lnTo>
                    <a:pt x="198271" y="152792"/>
                  </a:lnTo>
                  <a:lnTo>
                    <a:pt x="205804" y="150033"/>
                  </a:lnTo>
                  <a:lnTo>
                    <a:pt x="213205" y="145990"/>
                  </a:lnTo>
                  <a:lnTo>
                    <a:pt x="220497" y="140855"/>
                  </a:lnTo>
                  <a:lnTo>
                    <a:pt x="227708" y="134594"/>
                  </a:lnTo>
                  <a:lnTo>
                    <a:pt x="234854" y="127276"/>
                  </a:lnTo>
                  <a:lnTo>
                    <a:pt x="241791" y="119075"/>
                  </a:lnTo>
                  <a:lnTo>
                    <a:pt x="248223" y="110194"/>
                  </a:lnTo>
                  <a:lnTo>
                    <a:pt x="254039" y="100882"/>
                  </a:lnTo>
                  <a:lnTo>
                    <a:pt x="259560" y="93809"/>
                  </a:lnTo>
                  <a:lnTo>
                    <a:pt x="264540" y="92373"/>
                  </a:lnTo>
                  <a:lnTo>
                    <a:pt x="268037" y="95910"/>
                  </a:lnTo>
                  <a:lnTo>
                    <a:pt x="270227" y="102965"/>
                  </a:lnTo>
                  <a:lnTo>
                    <a:pt x="271558" y="112546"/>
                  </a:lnTo>
                  <a:lnTo>
                    <a:pt x="272369" y="124166"/>
                  </a:lnTo>
                  <a:lnTo>
                    <a:pt x="272867" y="137420"/>
                  </a:lnTo>
                  <a:lnTo>
                    <a:pt x="273179" y="151761"/>
                  </a:lnTo>
                  <a:lnTo>
                    <a:pt x="273377" y="166550"/>
                  </a:lnTo>
                  <a:lnTo>
                    <a:pt x="273499" y="181389"/>
                  </a:lnTo>
                  <a:lnTo>
                    <a:pt x="273408" y="195950"/>
                  </a:lnTo>
                  <a:lnTo>
                    <a:pt x="272813" y="209883"/>
                  </a:lnTo>
                  <a:lnTo>
                    <a:pt x="271589" y="223070"/>
                  </a:lnTo>
                  <a:lnTo>
                    <a:pt x="269614" y="235570"/>
                  </a:lnTo>
                  <a:lnTo>
                    <a:pt x="266684" y="247513"/>
                  </a:lnTo>
                  <a:lnTo>
                    <a:pt x="262781" y="259025"/>
                  </a:lnTo>
                  <a:lnTo>
                    <a:pt x="257871" y="269894"/>
                  </a:lnTo>
                  <a:lnTo>
                    <a:pt x="251826" y="279595"/>
                  </a:lnTo>
                  <a:lnTo>
                    <a:pt x="244681" y="287936"/>
                  </a:lnTo>
                  <a:lnTo>
                    <a:pt x="236443" y="295029"/>
                  </a:lnTo>
                  <a:lnTo>
                    <a:pt x="227011" y="301110"/>
                  </a:lnTo>
                  <a:lnTo>
                    <a:pt x="216439" y="306423"/>
                  </a:lnTo>
                  <a:lnTo>
                    <a:pt x="204746" y="311180"/>
                  </a:lnTo>
                  <a:lnTo>
                    <a:pt x="191842" y="315544"/>
                  </a:lnTo>
                  <a:lnTo>
                    <a:pt x="177794" y="319633"/>
                  </a:lnTo>
                  <a:lnTo>
                    <a:pt x="162954" y="323535"/>
                  </a:lnTo>
                  <a:lnTo>
                    <a:pt x="147848" y="327308"/>
                  </a:lnTo>
                  <a:lnTo>
                    <a:pt x="132804" y="331000"/>
                  </a:lnTo>
                  <a:lnTo>
                    <a:pt x="118111" y="334801"/>
                  </a:lnTo>
                  <a:lnTo>
                    <a:pt x="104091" y="339038"/>
                  </a:lnTo>
                  <a:lnTo>
                    <a:pt x="90848" y="343859"/>
                  </a:lnTo>
                  <a:lnTo>
                    <a:pt x="78310" y="349402"/>
                  </a:lnTo>
                  <a:lnTo>
                    <a:pt x="66342" y="355880"/>
                  </a:lnTo>
                  <a:lnTo>
                    <a:pt x="54814" y="363315"/>
                  </a:lnTo>
                  <a:lnTo>
                    <a:pt x="43934" y="371578"/>
                  </a:lnTo>
                  <a:lnTo>
                    <a:pt x="34226" y="380496"/>
                  </a:lnTo>
                  <a:lnTo>
                    <a:pt x="25884" y="389887"/>
                  </a:lnTo>
                  <a:lnTo>
                    <a:pt x="18941" y="399157"/>
                  </a:lnTo>
                  <a:lnTo>
                    <a:pt x="12749" y="408219"/>
                  </a:lnTo>
                  <a:lnTo>
                    <a:pt x="6764" y="417862"/>
                  </a:lnTo>
                  <a:lnTo>
                    <a:pt x="0" y="42961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15134" y="2848155"/>
              <a:ext cx="157928" cy="241932"/>
            </a:xfrm>
            <a:custGeom>
              <a:avLst/>
              <a:gdLst/>
              <a:ahLst/>
              <a:cxnLst/>
              <a:rect l="0" t="0" r="0" b="0"/>
              <a:pathLst>
                <a:path w="157928" h="241932">
                  <a:moveTo>
                    <a:pt x="0" y="31586"/>
                  </a:moveTo>
                  <a:lnTo>
                    <a:pt x="2933" y="40455"/>
                  </a:lnTo>
                  <a:lnTo>
                    <a:pt x="5716" y="49441"/>
                  </a:lnTo>
                  <a:lnTo>
                    <a:pt x="8615" y="59437"/>
                  </a:lnTo>
                  <a:lnTo>
                    <a:pt x="11656" y="70417"/>
                  </a:lnTo>
                  <a:lnTo>
                    <a:pt x="14821" y="82228"/>
                  </a:lnTo>
                  <a:lnTo>
                    <a:pt x="18085" y="94687"/>
                  </a:lnTo>
                  <a:lnTo>
                    <a:pt x="21423" y="107625"/>
                  </a:lnTo>
                  <a:lnTo>
                    <a:pt x="24814" y="120906"/>
                  </a:lnTo>
                  <a:lnTo>
                    <a:pt x="28244" y="134428"/>
                  </a:lnTo>
                  <a:lnTo>
                    <a:pt x="31698" y="148116"/>
                  </a:lnTo>
                  <a:lnTo>
                    <a:pt x="35170" y="161918"/>
                  </a:lnTo>
                  <a:lnTo>
                    <a:pt x="38659" y="175792"/>
                  </a:lnTo>
                  <a:lnTo>
                    <a:pt x="42325" y="189551"/>
                  </a:lnTo>
                  <a:lnTo>
                    <a:pt x="46470" y="202869"/>
                  </a:lnTo>
                  <a:lnTo>
                    <a:pt x="51226" y="215583"/>
                  </a:lnTo>
                  <a:lnTo>
                    <a:pt x="56556" y="226900"/>
                  </a:lnTo>
                  <a:lnTo>
                    <a:pt x="62359" y="235378"/>
                  </a:lnTo>
                  <a:lnTo>
                    <a:pt x="68519" y="240466"/>
                  </a:lnTo>
                  <a:lnTo>
                    <a:pt x="74772" y="241931"/>
                  </a:lnTo>
                  <a:lnTo>
                    <a:pt x="80737" y="239430"/>
                  </a:lnTo>
                  <a:lnTo>
                    <a:pt x="86226" y="233195"/>
                  </a:lnTo>
                  <a:lnTo>
                    <a:pt x="91233" y="224011"/>
                  </a:lnTo>
                  <a:lnTo>
                    <a:pt x="95830" y="212900"/>
                  </a:lnTo>
                  <a:lnTo>
                    <a:pt x="100109" y="200626"/>
                  </a:lnTo>
                  <a:lnTo>
                    <a:pt x="104153" y="187664"/>
                  </a:lnTo>
                  <a:lnTo>
                    <a:pt x="108029" y="174293"/>
                  </a:lnTo>
                  <a:lnTo>
                    <a:pt x="111788" y="160674"/>
                  </a:lnTo>
                  <a:lnTo>
                    <a:pt x="115467" y="146903"/>
                  </a:lnTo>
                  <a:lnTo>
                    <a:pt x="119092" y="133037"/>
                  </a:lnTo>
                  <a:lnTo>
                    <a:pt x="122677" y="119115"/>
                  </a:lnTo>
                  <a:lnTo>
                    <a:pt x="126238" y="105322"/>
                  </a:lnTo>
                  <a:lnTo>
                    <a:pt x="129782" y="91980"/>
                  </a:lnTo>
                  <a:lnTo>
                    <a:pt x="133315" y="79226"/>
                  </a:lnTo>
                  <a:lnTo>
                    <a:pt x="136839" y="67035"/>
                  </a:lnTo>
                  <a:lnTo>
                    <a:pt x="140359" y="55307"/>
                  </a:lnTo>
                  <a:lnTo>
                    <a:pt x="143871" y="43948"/>
                  </a:lnTo>
                  <a:lnTo>
                    <a:pt x="147225" y="33315"/>
                  </a:lnTo>
                  <a:lnTo>
                    <a:pt x="150452" y="23175"/>
                  </a:lnTo>
                  <a:lnTo>
                    <a:pt x="153840" y="1263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83590" y="2880654"/>
              <a:ext cx="127126" cy="209708"/>
            </a:xfrm>
            <a:custGeom>
              <a:avLst/>
              <a:gdLst/>
              <a:ahLst/>
              <a:cxnLst/>
              <a:rect l="0" t="0" r="0" b="0"/>
              <a:pathLst>
                <a:path w="127126" h="209708">
                  <a:moveTo>
                    <a:pt x="0" y="9616"/>
                  </a:moveTo>
                  <a:lnTo>
                    <a:pt x="2933" y="21284"/>
                  </a:lnTo>
                  <a:lnTo>
                    <a:pt x="5716" y="31772"/>
                  </a:lnTo>
                  <a:lnTo>
                    <a:pt x="8620" y="42070"/>
                  </a:lnTo>
                  <a:lnTo>
                    <a:pt x="11833" y="52198"/>
                  </a:lnTo>
                  <a:lnTo>
                    <a:pt x="15646" y="61893"/>
                  </a:lnTo>
                  <a:lnTo>
                    <a:pt x="20169" y="71025"/>
                  </a:lnTo>
                  <a:lnTo>
                    <a:pt x="25505" y="79455"/>
                  </a:lnTo>
                  <a:lnTo>
                    <a:pt x="31841" y="86968"/>
                  </a:lnTo>
                  <a:lnTo>
                    <a:pt x="39179" y="93529"/>
                  </a:lnTo>
                  <a:lnTo>
                    <a:pt x="47378" y="98935"/>
                  </a:lnTo>
                  <a:lnTo>
                    <a:pt x="56252" y="102743"/>
                  </a:lnTo>
                  <a:lnTo>
                    <a:pt x="65622" y="104855"/>
                  </a:lnTo>
                  <a:lnTo>
                    <a:pt x="75183" y="105308"/>
                  </a:lnTo>
                  <a:lnTo>
                    <a:pt x="84521" y="104100"/>
                  </a:lnTo>
                  <a:lnTo>
                    <a:pt x="93425" y="101390"/>
                  </a:lnTo>
                  <a:lnTo>
                    <a:pt x="101707" y="97131"/>
                  </a:lnTo>
                  <a:lnTo>
                    <a:pt x="109124" y="91000"/>
                  </a:lnTo>
                  <a:lnTo>
                    <a:pt x="115623" y="82987"/>
                  </a:lnTo>
                  <a:lnTo>
                    <a:pt x="120986" y="73353"/>
                  </a:lnTo>
                  <a:lnTo>
                    <a:pt x="124768" y="62445"/>
                  </a:lnTo>
                  <a:lnTo>
                    <a:pt x="126857" y="50604"/>
                  </a:lnTo>
                  <a:lnTo>
                    <a:pt x="127125" y="38588"/>
                  </a:lnTo>
                  <a:lnTo>
                    <a:pt x="125260" y="27521"/>
                  </a:lnTo>
                  <a:lnTo>
                    <a:pt x="121296" y="17947"/>
                  </a:lnTo>
                  <a:lnTo>
                    <a:pt x="115381" y="10200"/>
                  </a:lnTo>
                  <a:lnTo>
                    <a:pt x="107598" y="4664"/>
                  </a:lnTo>
                  <a:lnTo>
                    <a:pt x="98191" y="1317"/>
                  </a:lnTo>
                  <a:lnTo>
                    <a:pt x="87809" y="0"/>
                  </a:lnTo>
                  <a:lnTo>
                    <a:pt x="77390" y="611"/>
                  </a:lnTo>
                  <a:lnTo>
                    <a:pt x="67466" y="2909"/>
                  </a:lnTo>
                  <a:lnTo>
                    <a:pt x="58351" y="6718"/>
                  </a:lnTo>
                  <a:lnTo>
                    <a:pt x="50301" y="12014"/>
                  </a:lnTo>
                  <a:lnTo>
                    <a:pt x="43331" y="18648"/>
                  </a:lnTo>
                  <a:lnTo>
                    <a:pt x="37295" y="26372"/>
                  </a:lnTo>
                  <a:lnTo>
                    <a:pt x="31990" y="34927"/>
                  </a:lnTo>
                  <a:lnTo>
                    <a:pt x="27229" y="44088"/>
                  </a:lnTo>
                  <a:lnTo>
                    <a:pt x="22859" y="53679"/>
                  </a:lnTo>
                  <a:lnTo>
                    <a:pt x="18761" y="63569"/>
                  </a:lnTo>
                  <a:lnTo>
                    <a:pt x="14862" y="73667"/>
                  </a:lnTo>
                  <a:lnTo>
                    <a:pt x="11430" y="83905"/>
                  </a:lnTo>
                  <a:lnTo>
                    <a:pt x="9036" y="94238"/>
                  </a:lnTo>
                  <a:lnTo>
                    <a:pt x="7911" y="104636"/>
                  </a:lnTo>
                  <a:lnTo>
                    <a:pt x="7972" y="115077"/>
                  </a:lnTo>
                  <a:lnTo>
                    <a:pt x="9002" y="125547"/>
                  </a:lnTo>
                  <a:lnTo>
                    <a:pt x="10772" y="136036"/>
                  </a:lnTo>
                  <a:lnTo>
                    <a:pt x="13247" y="146538"/>
                  </a:lnTo>
                  <a:lnTo>
                    <a:pt x="16580" y="157049"/>
                  </a:lnTo>
                  <a:lnTo>
                    <a:pt x="20786" y="167557"/>
                  </a:lnTo>
                  <a:lnTo>
                    <a:pt x="25913" y="177732"/>
                  </a:lnTo>
                  <a:lnTo>
                    <a:pt x="32111" y="186959"/>
                  </a:lnTo>
                  <a:lnTo>
                    <a:pt x="39358" y="194968"/>
                  </a:lnTo>
                  <a:lnTo>
                    <a:pt x="47496" y="201498"/>
                  </a:lnTo>
                  <a:lnTo>
                    <a:pt x="56330" y="206135"/>
                  </a:lnTo>
                  <a:lnTo>
                    <a:pt x="65674" y="208840"/>
                  </a:lnTo>
                  <a:lnTo>
                    <a:pt x="75218" y="209707"/>
                  </a:lnTo>
                  <a:lnTo>
                    <a:pt x="84545" y="208785"/>
                  </a:lnTo>
                  <a:lnTo>
                    <a:pt x="93476" y="206261"/>
                  </a:lnTo>
                  <a:lnTo>
                    <a:pt x="102545" y="202566"/>
                  </a:lnTo>
                  <a:lnTo>
                    <a:pt x="112869" y="197039"/>
                  </a:lnTo>
                  <a:lnTo>
                    <a:pt x="126342" y="1886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52046" y="2858684"/>
              <a:ext cx="136871" cy="207812"/>
            </a:xfrm>
            <a:custGeom>
              <a:avLst/>
              <a:gdLst/>
              <a:ahLst/>
              <a:cxnLst/>
              <a:rect l="0" t="0" r="0" b="0"/>
              <a:pathLst>
                <a:path w="136871" h="207812">
                  <a:moveTo>
                    <a:pt x="0" y="84228"/>
                  </a:moveTo>
                  <a:lnTo>
                    <a:pt x="67" y="95963"/>
                  </a:lnTo>
                  <a:lnTo>
                    <a:pt x="707" y="107092"/>
                  </a:lnTo>
                  <a:lnTo>
                    <a:pt x="2004" y="118690"/>
                  </a:lnTo>
                  <a:lnTo>
                    <a:pt x="3863" y="130852"/>
                  </a:lnTo>
                  <a:lnTo>
                    <a:pt x="6180" y="143512"/>
                  </a:lnTo>
                  <a:lnTo>
                    <a:pt x="8851" y="156563"/>
                  </a:lnTo>
                  <a:lnTo>
                    <a:pt x="11948" y="169742"/>
                  </a:lnTo>
                  <a:lnTo>
                    <a:pt x="15703" y="182659"/>
                  </a:lnTo>
                  <a:lnTo>
                    <a:pt x="20178" y="195053"/>
                  </a:lnTo>
                  <a:lnTo>
                    <a:pt x="24793" y="204515"/>
                  </a:lnTo>
                  <a:lnTo>
                    <a:pt x="28176" y="207811"/>
                  </a:lnTo>
                  <a:lnTo>
                    <a:pt x="29540" y="205500"/>
                  </a:lnTo>
                  <a:lnTo>
                    <a:pt x="29231" y="199191"/>
                  </a:lnTo>
                  <a:lnTo>
                    <a:pt x="27951" y="190222"/>
                  </a:lnTo>
                  <a:lnTo>
                    <a:pt x="26414" y="179512"/>
                  </a:lnTo>
                  <a:lnTo>
                    <a:pt x="25019" y="167665"/>
                  </a:lnTo>
                  <a:lnTo>
                    <a:pt x="24065" y="155074"/>
                  </a:lnTo>
                  <a:lnTo>
                    <a:pt x="23865" y="141994"/>
                  </a:lnTo>
                  <a:lnTo>
                    <a:pt x="24504" y="128596"/>
                  </a:lnTo>
                  <a:lnTo>
                    <a:pt x="25897" y="115152"/>
                  </a:lnTo>
                  <a:lnTo>
                    <a:pt x="27893" y="102043"/>
                  </a:lnTo>
                  <a:lnTo>
                    <a:pt x="30357" y="89449"/>
                  </a:lnTo>
                  <a:lnTo>
                    <a:pt x="33653" y="77534"/>
                  </a:lnTo>
                  <a:lnTo>
                    <a:pt x="38608" y="66523"/>
                  </a:lnTo>
                  <a:lnTo>
                    <a:pt x="45538" y="56454"/>
                  </a:lnTo>
                  <a:lnTo>
                    <a:pt x="54294" y="47370"/>
                  </a:lnTo>
                  <a:lnTo>
                    <a:pt x="64538" y="39405"/>
                  </a:lnTo>
                  <a:lnTo>
                    <a:pt x="75898" y="32527"/>
                  </a:lnTo>
                  <a:lnTo>
                    <a:pt x="87649" y="26521"/>
                  </a:lnTo>
                  <a:lnTo>
                    <a:pt x="99987" y="20389"/>
                  </a:lnTo>
                  <a:lnTo>
                    <a:pt x="115103" y="1247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47480" y="2700757"/>
              <a:ext cx="176776" cy="429474"/>
            </a:xfrm>
            <a:custGeom>
              <a:avLst/>
              <a:gdLst/>
              <a:ahLst/>
              <a:cxnLst/>
              <a:rect l="0" t="0" r="0" b="0"/>
              <a:pathLst>
                <a:path w="176776" h="429474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70"/>
                  </a:lnTo>
                  <a:lnTo>
                    <a:pt x="679" y="50664"/>
                  </a:lnTo>
                  <a:lnTo>
                    <a:pt x="2147" y="66289"/>
                  </a:lnTo>
                  <a:lnTo>
                    <a:pt x="4212" y="83264"/>
                  </a:lnTo>
                  <a:lnTo>
                    <a:pt x="6547" y="101366"/>
                  </a:lnTo>
                  <a:lnTo>
                    <a:pt x="8722" y="120334"/>
                  </a:lnTo>
                  <a:lnTo>
                    <a:pt x="10516" y="139927"/>
                  </a:lnTo>
                  <a:lnTo>
                    <a:pt x="12055" y="159470"/>
                  </a:lnTo>
                  <a:lnTo>
                    <a:pt x="13703" y="177904"/>
                  </a:lnTo>
                  <a:lnTo>
                    <a:pt x="15662" y="194752"/>
                  </a:lnTo>
                  <a:lnTo>
                    <a:pt x="17810" y="210368"/>
                  </a:lnTo>
                  <a:lnTo>
                    <a:pt x="19799" y="225624"/>
                  </a:lnTo>
                  <a:lnTo>
                    <a:pt x="21434" y="241076"/>
                  </a:lnTo>
                  <a:lnTo>
                    <a:pt x="22684" y="256762"/>
                  </a:lnTo>
                  <a:lnTo>
                    <a:pt x="23599" y="272388"/>
                  </a:lnTo>
                  <a:lnTo>
                    <a:pt x="24252" y="287755"/>
                  </a:lnTo>
                  <a:lnTo>
                    <a:pt x="24878" y="302653"/>
                  </a:lnTo>
                  <a:lnTo>
                    <a:pt x="25838" y="316803"/>
                  </a:lnTo>
                  <a:lnTo>
                    <a:pt x="27281" y="330029"/>
                  </a:lnTo>
                  <a:lnTo>
                    <a:pt x="28385" y="338853"/>
                  </a:lnTo>
                  <a:lnTo>
                    <a:pt x="28352" y="339598"/>
                  </a:lnTo>
                  <a:lnTo>
                    <a:pt x="27866" y="334705"/>
                  </a:lnTo>
                  <a:lnTo>
                    <a:pt x="27668" y="326581"/>
                  </a:lnTo>
                  <a:lnTo>
                    <a:pt x="28506" y="316851"/>
                  </a:lnTo>
                  <a:lnTo>
                    <a:pt x="30664" y="306435"/>
                  </a:lnTo>
                  <a:lnTo>
                    <a:pt x="34231" y="296102"/>
                  </a:lnTo>
                  <a:lnTo>
                    <a:pt x="39289" y="286661"/>
                  </a:lnTo>
                  <a:lnTo>
                    <a:pt x="45732" y="278454"/>
                  </a:lnTo>
                  <a:lnTo>
                    <a:pt x="53479" y="271766"/>
                  </a:lnTo>
                  <a:lnTo>
                    <a:pt x="62573" y="267010"/>
                  </a:lnTo>
                  <a:lnTo>
                    <a:pt x="72910" y="264220"/>
                  </a:lnTo>
                  <a:lnTo>
                    <a:pt x="84273" y="263292"/>
                  </a:lnTo>
                  <a:lnTo>
                    <a:pt x="96425" y="264172"/>
                  </a:lnTo>
                  <a:lnTo>
                    <a:pt x="109144" y="266654"/>
                  </a:lnTo>
                  <a:lnTo>
                    <a:pt x="121938" y="270588"/>
                  </a:lnTo>
                  <a:lnTo>
                    <a:pt x="134068" y="275968"/>
                  </a:lnTo>
                  <a:lnTo>
                    <a:pt x="145177" y="282663"/>
                  </a:lnTo>
                  <a:lnTo>
                    <a:pt x="154938" y="290598"/>
                  </a:lnTo>
                  <a:lnTo>
                    <a:pt x="162900" y="299826"/>
                  </a:lnTo>
                  <a:lnTo>
                    <a:pt x="168988" y="310257"/>
                  </a:lnTo>
                  <a:lnTo>
                    <a:pt x="173281" y="321685"/>
                  </a:lnTo>
                  <a:lnTo>
                    <a:pt x="175813" y="333880"/>
                  </a:lnTo>
                  <a:lnTo>
                    <a:pt x="176775" y="346630"/>
                  </a:lnTo>
                  <a:lnTo>
                    <a:pt x="176306" y="359444"/>
                  </a:lnTo>
                  <a:lnTo>
                    <a:pt x="174405" y="371587"/>
                  </a:lnTo>
                  <a:lnTo>
                    <a:pt x="171200" y="382709"/>
                  </a:lnTo>
                  <a:lnTo>
                    <a:pt x="166762" y="392651"/>
                  </a:lnTo>
                  <a:lnTo>
                    <a:pt x="161034" y="401264"/>
                  </a:lnTo>
                  <a:lnTo>
                    <a:pt x="154102" y="408609"/>
                  </a:lnTo>
                  <a:lnTo>
                    <a:pt x="146006" y="414730"/>
                  </a:lnTo>
                  <a:lnTo>
                    <a:pt x="136669" y="419559"/>
                  </a:lnTo>
                  <a:lnTo>
                    <a:pt x="126166" y="423182"/>
                  </a:lnTo>
                  <a:lnTo>
                    <a:pt x="114689" y="425806"/>
                  </a:lnTo>
                  <a:lnTo>
                    <a:pt x="102461" y="427658"/>
                  </a:lnTo>
                  <a:lnTo>
                    <a:pt x="89685" y="428936"/>
                  </a:lnTo>
                  <a:lnTo>
                    <a:pt x="76684" y="429473"/>
                  </a:lnTo>
                  <a:lnTo>
                    <a:pt x="63882" y="428778"/>
                  </a:lnTo>
                  <a:lnTo>
                    <a:pt x="51509" y="426687"/>
                  </a:lnTo>
                  <a:lnTo>
                    <a:pt x="40044" y="423639"/>
                  </a:lnTo>
                  <a:lnTo>
                    <a:pt x="29181" y="420201"/>
                  </a:lnTo>
                  <a:lnTo>
                    <a:pt x="17970" y="416067"/>
                  </a:lnTo>
                  <a:lnTo>
                    <a:pt x="4608" y="4106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757465" y="4658333"/>
            <a:ext cx="515770" cy="458796"/>
            <a:chOff x="1757465" y="4658333"/>
            <a:chExt cx="515770" cy="458796"/>
          </a:xfrm>
        </p:grpSpPr>
        <p:sp>
          <p:nvSpPr>
            <p:cNvPr id="91" name="Freeform 90"/>
            <p:cNvSpPr/>
            <p:nvPr/>
          </p:nvSpPr>
          <p:spPr>
            <a:xfrm>
              <a:off x="1757465" y="4710976"/>
              <a:ext cx="220972" cy="406153"/>
            </a:xfrm>
            <a:custGeom>
              <a:avLst/>
              <a:gdLst/>
              <a:ahLst/>
              <a:cxnLst/>
              <a:rect l="0" t="0" r="0" b="0"/>
              <a:pathLst>
                <a:path w="220972" h="406153">
                  <a:moveTo>
                    <a:pt x="20929" y="0"/>
                  </a:moveTo>
                  <a:lnTo>
                    <a:pt x="18063" y="11802"/>
                  </a:lnTo>
                  <a:lnTo>
                    <a:pt x="15920" y="23571"/>
                  </a:lnTo>
                  <a:lnTo>
                    <a:pt x="14317" y="36466"/>
                  </a:lnTo>
                  <a:lnTo>
                    <a:pt x="13137" y="50487"/>
                  </a:lnTo>
                  <a:lnTo>
                    <a:pt x="12288" y="65463"/>
                  </a:lnTo>
                  <a:lnTo>
                    <a:pt x="11686" y="81185"/>
                  </a:lnTo>
                  <a:lnTo>
                    <a:pt x="11099" y="97461"/>
                  </a:lnTo>
                  <a:lnTo>
                    <a:pt x="10167" y="114134"/>
                  </a:lnTo>
                  <a:lnTo>
                    <a:pt x="8725" y="131085"/>
                  </a:lnTo>
                  <a:lnTo>
                    <a:pt x="6941" y="148227"/>
                  </a:lnTo>
                  <a:lnTo>
                    <a:pt x="5205" y="165501"/>
                  </a:lnTo>
                  <a:lnTo>
                    <a:pt x="3743" y="182865"/>
                  </a:lnTo>
                  <a:lnTo>
                    <a:pt x="2610" y="200290"/>
                  </a:lnTo>
                  <a:lnTo>
                    <a:pt x="1776" y="217755"/>
                  </a:lnTo>
                  <a:lnTo>
                    <a:pt x="1180" y="235243"/>
                  </a:lnTo>
                  <a:lnTo>
                    <a:pt x="763" y="252581"/>
                  </a:lnTo>
                  <a:lnTo>
                    <a:pt x="475" y="269455"/>
                  </a:lnTo>
                  <a:lnTo>
                    <a:pt x="279" y="285733"/>
                  </a:lnTo>
                  <a:lnTo>
                    <a:pt x="146" y="301444"/>
                  </a:lnTo>
                  <a:lnTo>
                    <a:pt x="56" y="316687"/>
                  </a:lnTo>
                  <a:lnTo>
                    <a:pt x="0" y="331570"/>
                  </a:lnTo>
                  <a:lnTo>
                    <a:pt x="132" y="346023"/>
                  </a:lnTo>
                  <a:lnTo>
                    <a:pt x="753" y="359815"/>
                  </a:lnTo>
                  <a:lnTo>
                    <a:pt x="2002" y="372856"/>
                  </a:lnTo>
                  <a:lnTo>
                    <a:pt x="4333" y="384562"/>
                  </a:lnTo>
                  <a:lnTo>
                    <a:pt x="8567" y="393835"/>
                  </a:lnTo>
                  <a:lnTo>
                    <a:pt x="14972" y="400288"/>
                  </a:lnTo>
                  <a:lnTo>
                    <a:pt x="23191" y="404162"/>
                  </a:lnTo>
                  <a:lnTo>
                    <a:pt x="32534" y="405947"/>
                  </a:lnTo>
                  <a:lnTo>
                    <a:pt x="42482" y="406152"/>
                  </a:lnTo>
                  <a:lnTo>
                    <a:pt x="52733" y="405210"/>
                  </a:lnTo>
                  <a:lnTo>
                    <a:pt x="63133" y="403457"/>
                  </a:lnTo>
                  <a:lnTo>
                    <a:pt x="73609" y="401141"/>
                  </a:lnTo>
                  <a:lnTo>
                    <a:pt x="84286" y="398438"/>
                  </a:lnTo>
                  <a:lnTo>
                    <a:pt x="95453" y="395471"/>
                  </a:lnTo>
                  <a:lnTo>
                    <a:pt x="107228" y="392327"/>
                  </a:lnTo>
                  <a:lnTo>
                    <a:pt x="119409" y="389062"/>
                  </a:lnTo>
                  <a:lnTo>
                    <a:pt x="131586" y="385716"/>
                  </a:lnTo>
                  <a:lnTo>
                    <a:pt x="143518" y="382316"/>
                  </a:lnTo>
                  <a:lnTo>
                    <a:pt x="155140" y="378879"/>
                  </a:lnTo>
                  <a:lnTo>
                    <a:pt x="166477" y="375418"/>
                  </a:lnTo>
                  <a:lnTo>
                    <a:pt x="177570" y="371946"/>
                  </a:lnTo>
                  <a:lnTo>
                    <a:pt x="188023" y="368619"/>
                  </a:lnTo>
                  <a:lnTo>
                    <a:pt x="198022" y="365411"/>
                  </a:lnTo>
                  <a:lnTo>
                    <a:pt x="208447" y="362040"/>
                  </a:lnTo>
                  <a:lnTo>
                    <a:pt x="220971" y="3579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99451" y="484784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84" y="5801"/>
                  </a:lnTo>
                  <a:lnTo>
                    <a:pt x="88137" y="10725"/>
                  </a:lnTo>
                  <a:lnTo>
                    <a:pt x="79434" y="15223"/>
                  </a:lnTo>
                  <a:lnTo>
                    <a:pt x="70140" y="19271"/>
                  </a:lnTo>
                  <a:lnTo>
                    <a:pt x="59997" y="22637"/>
                  </a:lnTo>
                  <a:lnTo>
                    <a:pt x="48970" y="25245"/>
                  </a:lnTo>
                  <a:lnTo>
                    <a:pt x="37778" y="27176"/>
                  </a:lnTo>
                  <a:lnTo>
                    <a:pt x="26687" y="28767"/>
                  </a:lnTo>
                  <a:lnTo>
                    <a:pt x="14725" y="3015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88923" y="4658333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59654" y="2934"/>
                  </a:lnTo>
                  <a:lnTo>
                    <a:pt x="151308" y="5716"/>
                  </a:lnTo>
                  <a:lnTo>
                    <a:pt x="142609" y="8616"/>
                  </a:lnTo>
                  <a:lnTo>
                    <a:pt x="133488" y="11656"/>
                  </a:lnTo>
                  <a:lnTo>
                    <a:pt x="123993" y="14822"/>
                  </a:lnTo>
                  <a:lnTo>
                    <a:pt x="114201" y="18085"/>
                  </a:lnTo>
                  <a:lnTo>
                    <a:pt x="104187" y="21423"/>
                  </a:lnTo>
                  <a:lnTo>
                    <a:pt x="94013" y="24814"/>
                  </a:lnTo>
                  <a:lnTo>
                    <a:pt x="83727" y="28244"/>
                  </a:lnTo>
                  <a:lnTo>
                    <a:pt x="73362" y="31698"/>
                  </a:lnTo>
                  <a:lnTo>
                    <a:pt x="62945" y="35171"/>
                  </a:lnTo>
                  <a:lnTo>
                    <a:pt x="52500" y="38651"/>
                  </a:lnTo>
                  <a:lnTo>
                    <a:pt x="42302" y="41983"/>
                  </a:lnTo>
                  <a:lnTo>
                    <a:pt x="31765" y="45195"/>
                  </a:lnTo>
                  <a:lnTo>
                    <a:pt x="18845" y="485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99493" y="4900489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136870" y="0"/>
                  </a:moveTo>
                  <a:lnTo>
                    <a:pt x="131003" y="8801"/>
                  </a:lnTo>
                  <a:lnTo>
                    <a:pt x="125438" y="17148"/>
                  </a:lnTo>
                  <a:lnTo>
                    <a:pt x="119639" y="25847"/>
                  </a:lnTo>
                  <a:lnTo>
                    <a:pt x="113559" y="34968"/>
                  </a:lnTo>
                  <a:lnTo>
                    <a:pt x="107228" y="44463"/>
                  </a:lnTo>
                  <a:lnTo>
                    <a:pt x="100700" y="54254"/>
                  </a:lnTo>
                  <a:lnTo>
                    <a:pt x="94024" y="64268"/>
                  </a:lnTo>
                  <a:lnTo>
                    <a:pt x="87242" y="74442"/>
                  </a:lnTo>
                  <a:lnTo>
                    <a:pt x="80384" y="84724"/>
                  </a:lnTo>
                  <a:lnTo>
                    <a:pt x="73475" y="94916"/>
                  </a:lnTo>
                  <a:lnTo>
                    <a:pt x="66530" y="104685"/>
                  </a:lnTo>
                  <a:lnTo>
                    <a:pt x="59561" y="113890"/>
                  </a:lnTo>
                  <a:lnTo>
                    <a:pt x="52575" y="122716"/>
                  </a:lnTo>
                  <a:lnTo>
                    <a:pt x="45578" y="131562"/>
                  </a:lnTo>
                  <a:lnTo>
                    <a:pt x="38579" y="140656"/>
                  </a:lnTo>
                  <a:lnTo>
                    <a:pt x="31689" y="149794"/>
                  </a:lnTo>
                  <a:lnTo>
                    <a:pt x="24346" y="159431"/>
                  </a:lnTo>
                  <a:lnTo>
                    <a:pt x="14785" y="17153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10021" y="4900489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27" y="23847"/>
                  </a:lnTo>
                  <a:lnTo>
                    <a:pt x="23135" y="31281"/>
                  </a:lnTo>
                  <a:lnTo>
                    <a:pt x="28816" y="39108"/>
                  </a:lnTo>
                  <a:lnTo>
                    <a:pt x="34096" y="47483"/>
                  </a:lnTo>
                  <a:lnTo>
                    <a:pt x="39119" y="56225"/>
                  </a:lnTo>
                  <a:lnTo>
                    <a:pt x="44253" y="64940"/>
                  </a:lnTo>
                  <a:lnTo>
                    <a:pt x="49708" y="73398"/>
                  </a:lnTo>
                  <a:lnTo>
                    <a:pt x="55525" y="81704"/>
                  </a:lnTo>
                  <a:lnTo>
                    <a:pt x="61662" y="90194"/>
                  </a:lnTo>
                  <a:lnTo>
                    <a:pt x="68053" y="99054"/>
                  </a:lnTo>
                  <a:lnTo>
                    <a:pt x="74634" y="108310"/>
                  </a:lnTo>
                  <a:lnTo>
                    <a:pt x="81351" y="117909"/>
                  </a:lnTo>
                  <a:lnTo>
                    <a:pt x="88155" y="127764"/>
                  </a:lnTo>
                  <a:lnTo>
                    <a:pt x="94712" y="137351"/>
                  </a:lnTo>
                  <a:lnTo>
                    <a:pt x="101052" y="146659"/>
                  </a:lnTo>
                  <a:lnTo>
                    <a:pt x="107731" y="156505"/>
                  </a:lnTo>
                  <a:lnTo>
                    <a:pt x="115814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52177" y="48373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62705" y="494260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2662788" y="4584634"/>
            <a:ext cx="52644" cy="547483"/>
          </a:xfrm>
          <a:custGeom>
            <a:avLst/>
            <a:gdLst/>
            <a:ahLst/>
            <a:cxnLst/>
            <a:rect l="0" t="0" r="0" b="0"/>
            <a:pathLst>
              <a:path w="52644" h="547483">
                <a:moveTo>
                  <a:pt x="0" y="0"/>
                </a:moveTo>
                <a:lnTo>
                  <a:pt x="67" y="14669"/>
                </a:lnTo>
                <a:lnTo>
                  <a:pt x="707" y="28580"/>
                </a:lnTo>
                <a:lnTo>
                  <a:pt x="2004" y="43082"/>
                </a:lnTo>
                <a:lnTo>
                  <a:pt x="3864" y="58457"/>
                </a:lnTo>
                <a:lnTo>
                  <a:pt x="6180" y="74930"/>
                </a:lnTo>
                <a:lnTo>
                  <a:pt x="8842" y="92494"/>
                </a:lnTo>
                <a:lnTo>
                  <a:pt x="11593" y="110664"/>
                </a:lnTo>
                <a:lnTo>
                  <a:pt x="14052" y="128620"/>
                </a:lnTo>
                <a:lnTo>
                  <a:pt x="16038" y="145928"/>
                </a:lnTo>
                <a:lnTo>
                  <a:pt x="17710" y="162987"/>
                </a:lnTo>
                <a:lnTo>
                  <a:pt x="19446" y="180806"/>
                </a:lnTo>
                <a:lnTo>
                  <a:pt x="21464" y="199897"/>
                </a:lnTo>
                <a:lnTo>
                  <a:pt x="23651" y="219806"/>
                </a:lnTo>
                <a:lnTo>
                  <a:pt x="25667" y="239417"/>
                </a:lnTo>
                <a:lnTo>
                  <a:pt x="27320" y="258092"/>
                </a:lnTo>
                <a:lnTo>
                  <a:pt x="28582" y="275700"/>
                </a:lnTo>
                <a:lnTo>
                  <a:pt x="29504" y="292358"/>
                </a:lnTo>
                <a:lnTo>
                  <a:pt x="30163" y="308263"/>
                </a:lnTo>
                <a:lnTo>
                  <a:pt x="30792" y="323604"/>
                </a:lnTo>
                <a:lnTo>
                  <a:pt x="31755" y="338540"/>
                </a:lnTo>
                <a:lnTo>
                  <a:pt x="33218" y="353191"/>
                </a:lnTo>
                <a:lnTo>
                  <a:pt x="35015" y="367645"/>
                </a:lnTo>
                <a:lnTo>
                  <a:pt x="36762" y="381964"/>
                </a:lnTo>
                <a:lnTo>
                  <a:pt x="38231" y="396200"/>
                </a:lnTo>
                <a:lnTo>
                  <a:pt x="39367" y="410711"/>
                </a:lnTo>
                <a:lnTo>
                  <a:pt x="40205" y="426130"/>
                </a:lnTo>
                <a:lnTo>
                  <a:pt x="40808" y="442717"/>
                </a:lnTo>
                <a:lnTo>
                  <a:pt x="41398" y="459925"/>
                </a:lnTo>
                <a:lnTo>
                  <a:pt x="42335" y="476637"/>
                </a:lnTo>
                <a:lnTo>
                  <a:pt x="43781" y="492231"/>
                </a:lnTo>
                <a:lnTo>
                  <a:pt x="45576" y="506167"/>
                </a:lnTo>
                <a:lnTo>
                  <a:pt x="47508" y="519104"/>
                </a:lnTo>
                <a:lnTo>
                  <a:pt x="49748" y="532171"/>
                </a:lnTo>
                <a:lnTo>
                  <a:pt x="52643" y="547482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2736488" y="4553048"/>
            <a:ext cx="5727504" cy="663297"/>
            <a:chOff x="2736488" y="4553048"/>
            <a:chExt cx="5727504" cy="663297"/>
          </a:xfrm>
        </p:grpSpPr>
        <p:sp>
          <p:nvSpPr>
            <p:cNvPr id="100" name="Freeform 99"/>
            <p:cNvSpPr/>
            <p:nvPr/>
          </p:nvSpPr>
          <p:spPr>
            <a:xfrm>
              <a:off x="2852301" y="4584634"/>
              <a:ext cx="73701" cy="473783"/>
            </a:xfrm>
            <a:custGeom>
              <a:avLst/>
              <a:gdLst/>
              <a:ahLst/>
              <a:cxnLst/>
              <a:rect l="0" t="0" r="0" b="0"/>
              <a:pathLst>
                <a:path w="73701" h="473783">
                  <a:moveTo>
                    <a:pt x="0" y="0"/>
                  </a:moveTo>
                  <a:lnTo>
                    <a:pt x="5" y="8664"/>
                  </a:lnTo>
                  <a:lnTo>
                    <a:pt x="178" y="20667"/>
                  </a:lnTo>
                  <a:lnTo>
                    <a:pt x="826" y="33548"/>
                  </a:lnTo>
                  <a:lnTo>
                    <a:pt x="2079" y="46323"/>
                  </a:lnTo>
                  <a:lnTo>
                    <a:pt x="3905" y="59348"/>
                  </a:lnTo>
                  <a:lnTo>
                    <a:pt x="6201" y="73830"/>
                  </a:lnTo>
                  <a:lnTo>
                    <a:pt x="8857" y="90341"/>
                  </a:lnTo>
                  <a:lnTo>
                    <a:pt x="11775" y="108346"/>
                  </a:lnTo>
                  <a:lnTo>
                    <a:pt x="14880" y="126597"/>
                  </a:lnTo>
                  <a:lnTo>
                    <a:pt x="18114" y="144333"/>
                  </a:lnTo>
                  <a:lnTo>
                    <a:pt x="21437" y="161801"/>
                  </a:lnTo>
                  <a:lnTo>
                    <a:pt x="24821" y="179954"/>
                  </a:lnTo>
                  <a:lnTo>
                    <a:pt x="28247" y="199299"/>
                  </a:lnTo>
                  <a:lnTo>
                    <a:pt x="31700" y="219392"/>
                  </a:lnTo>
                  <a:lnTo>
                    <a:pt x="35171" y="239134"/>
                  </a:lnTo>
                  <a:lnTo>
                    <a:pt x="38651" y="257901"/>
                  </a:lnTo>
                  <a:lnTo>
                    <a:pt x="41971" y="275570"/>
                  </a:lnTo>
                  <a:lnTo>
                    <a:pt x="44821" y="292271"/>
                  </a:lnTo>
                  <a:lnTo>
                    <a:pt x="47074" y="308213"/>
                  </a:lnTo>
                  <a:lnTo>
                    <a:pt x="48926" y="323919"/>
                  </a:lnTo>
                  <a:lnTo>
                    <a:pt x="50784" y="340165"/>
                  </a:lnTo>
                  <a:lnTo>
                    <a:pt x="52888" y="357322"/>
                  </a:lnTo>
                  <a:lnTo>
                    <a:pt x="55303" y="375088"/>
                  </a:lnTo>
                  <a:lnTo>
                    <a:pt x="58004" y="392707"/>
                  </a:lnTo>
                  <a:lnTo>
                    <a:pt x="60930" y="409723"/>
                  </a:lnTo>
                  <a:lnTo>
                    <a:pt x="63873" y="425438"/>
                  </a:lnTo>
                  <a:lnTo>
                    <a:pt x="66773" y="440294"/>
                  </a:lnTo>
                  <a:lnTo>
                    <a:pt x="69885" y="455589"/>
                  </a:lnTo>
                  <a:lnTo>
                    <a:pt x="73700" y="47378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36488" y="4879432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7" y="2003"/>
                  </a:lnTo>
                  <a:lnTo>
                    <a:pt x="125696" y="3863"/>
                  </a:lnTo>
                  <a:lnTo>
                    <a:pt x="115352" y="6180"/>
                  </a:lnTo>
                  <a:lnTo>
                    <a:pt x="104967" y="8851"/>
                  </a:lnTo>
                  <a:lnTo>
                    <a:pt x="94712" y="11947"/>
                  </a:lnTo>
                  <a:lnTo>
                    <a:pt x="84902" y="15702"/>
                  </a:lnTo>
                  <a:lnTo>
                    <a:pt x="75671" y="20187"/>
                  </a:lnTo>
                  <a:lnTo>
                    <a:pt x="66828" y="25163"/>
                  </a:lnTo>
                  <a:lnTo>
                    <a:pt x="57971" y="30196"/>
                  </a:lnTo>
                  <a:lnTo>
                    <a:pt x="48870" y="35024"/>
                  </a:lnTo>
                  <a:lnTo>
                    <a:pt x="39727" y="39613"/>
                  </a:lnTo>
                  <a:lnTo>
                    <a:pt x="30087" y="44624"/>
                  </a:lnTo>
                  <a:lnTo>
                    <a:pt x="17981" y="51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49173" y="4765306"/>
              <a:ext cx="187399" cy="267415"/>
            </a:xfrm>
            <a:custGeom>
              <a:avLst/>
              <a:gdLst/>
              <a:ahLst/>
              <a:cxnLst/>
              <a:rect l="0" t="0" r="0" b="0"/>
              <a:pathLst>
                <a:path w="187399" h="267415">
                  <a:moveTo>
                    <a:pt x="8413" y="103597"/>
                  </a:moveTo>
                  <a:lnTo>
                    <a:pt x="17281" y="106464"/>
                  </a:lnTo>
                  <a:lnTo>
                    <a:pt x="26268" y="108606"/>
                  </a:lnTo>
                  <a:lnTo>
                    <a:pt x="36264" y="110209"/>
                  </a:lnTo>
                  <a:lnTo>
                    <a:pt x="47244" y="111390"/>
                  </a:lnTo>
                  <a:lnTo>
                    <a:pt x="59056" y="112238"/>
                  </a:lnTo>
                  <a:lnTo>
                    <a:pt x="71510" y="112827"/>
                  </a:lnTo>
                  <a:lnTo>
                    <a:pt x="84274" y="112895"/>
                  </a:lnTo>
                  <a:lnTo>
                    <a:pt x="96907" y="111883"/>
                  </a:lnTo>
                  <a:lnTo>
                    <a:pt x="109166" y="109565"/>
                  </a:lnTo>
                  <a:lnTo>
                    <a:pt x="120683" y="105872"/>
                  </a:lnTo>
                  <a:lnTo>
                    <a:pt x="130892" y="100719"/>
                  </a:lnTo>
                  <a:lnTo>
                    <a:pt x="139600" y="94213"/>
                  </a:lnTo>
                  <a:lnTo>
                    <a:pt x="146616" y="86590"/>
                  </a:lnTo>
                  <a:lnTo>
                    <a:pt x="151589" y="78111"/>
                  </a:lnTo>
                  <a:lnTo>
                    <a:pt x="154522" y="69010"/>
                  </a:lnTo>
                  <a:lnTo>
                    <a:pt x="155544" y="59630"/>
                  </a:lnTo>
                  <a:lnTo>
                    <a:pt x="154727" y="50414"/>
                  </a:lnTo>
                  <a:lnTo>
                    <a:pt x="152287" y="41587"/>
                  </a:lnTo>
                  <a:lnTo>
                    <a:pt x="148381" y="33187"/>
                  </a:lnTo>
                  <a:lnTo>
                    <a:pt x="143020" y="25159"/>
                  </a:lnTo>
                  <a:lnTo>
                    <a:pt x="136336" y="17436"/>
                  </a:lnTo>
                  <a:lnTo>
                    <a:pt x="128410" y="10436"/>
                  </a:lnTo>
                  <a:lnTo>
                    <a:pt x="119187" y="5018"/>
                  </a:lnTo>
                  <a:lnTo>
                    <a:pt x="108764" y="1529"/>
                  </a:lnTo>
                  <a:lnTo>
                    <a:pt x="97511" y="0"/>
                  </a:lnTo>
                  <a:lnTo>
                    <a:pt x="85966" y="412"/>
                  </a:lnTo>
                  <a:lnTo>
                    <a:pt x="74467" y="2546"/>
                  </a:lnTo>
                  <a:lnTo>
                    <a:pt x="63306" y="6232"/>
                  </a:lnTo>
                  <a:lnTo>
                    <a:pt x="52811" y="11439"/>
                  </a:lnTo>
                  <a:lnTo>
                    <a:pt x="43092" y="18010"/>
                  </a:lnTo>
                  <a:lnTo>
                    <a:pt x="34244" y="25690"/>
                  </a:lnTo>
                  <a:lnTo>
                    <a:pt x="26439" y="34214"/>
                  </a:lnTo>
                  <a:lnTo>
                    <a:pt x="19671" y="43364"/>
                  </a:lnTo>
                  <a:lnTo>
                    <a:pt x="13956" y="53287"/>
                  </a:lnTo>
                  <a:lnTo>
                    <a:pt x="9407" y="64465"/>
                  </a:lnTo>
                  <a:lnTo>
                    <a:pt x="5974" y="77058"/>
                  </a:lnTo>
                  <a:lnTo>
                    <a:pt x="3480" y="90770"/>
                  </a:lnTo>
                  <a:lnTo>
                    <a:pt x="1716" y="105046"/>
                  </a:lnTo>
                  <a:lnTo>
                    <a:pt x="497" y="119496"/>
                  </a:lnTo>
                  <a:lnTo>
                    <a:pt x="0" y="133774"/>
                  </a:lnTo>
                  <a:lnTo>
                    <a:pt x="721" y="147506"/>
                  </a:lnTo>
                  <a:lnTo>
                    <a:pt x="2839" y="160554"/>
                  </a:lnTo>
                  <a:lnTo>
                    <a:pt x="6227" y="172959"/>
                  </a:lnTo>
                  <a:lnTo>
                    <a:pt x="10644" y="184837"/>
                  </a:lnTo>
                  <a:lnTo>
                    <a:pt x="15837" y="196309"/>
                  </a:lnTo>
                  <a:lnTo>
                    <a:pt x="21595" y="207322"/>
                  </a:lnTo>
                  <a:lnTo>
                    <a:pt x="27751" y="217652"/>
                  </a:lnTo>
                  <a:lnTo>
                    <a:pt x="34188" y="227228"/>
                  </a:lnTo>
                  <a:lnTo>
                    <a:pt x="40984" y="235964"/>
                  </a:lnTo>
                  <a:lnTo>
                    <a:pt x="48384" y="243687"/>
                  </a:lnTo>
                  <a:lnTo>
                    <a:pt x="56482" y="250395"/>
                  </a:lnTo>
                  <a:lnTo>
                    <a:pt x="65379" y="256070"/>
                  </a:lnTo>
                  <a:lnTo>
                    <a:pt x="75263" y="260591"/>
                  </a:lnTo>
                  <a:lnTo>
                    <a:pt x="86133" y="263999"/>
                  </a:lnTo>
                  <a:lnTo>
                    <a:pt x="97687" y="266307"/>
                  </a:lnTo>
                  <a:lnTo>
                    <a:pt x="109435" y="267414"/>
                  </a:lnTo>
                  <a:lnTo>
                    <a:pt x="121070" y="267378"/>
                  </a:lnTo>
                  <a:lnTo>
                    <a:pt x="132321" y="266220"/>
                  </a:lnTo>
                  <a:lnTo>
                    <a:pt x="142877" y="263847"/>
                  </a:lnTo>
                  <a:lnTo>
                    <a:pt x="152632" y="260334"/>
                  </a:lnTo>
                  <a:lnTo>
                    <a:pt x="161364" y="256178"/>
                  </a:lnTo>
                  <a:lnTo>
                    <a:pt x="169489" y="251800"/>
                  </a:lnTo>
                  <a:lnTo>
                    <a:pt x="177722" y="246821"/>
                  </a:lnTo>
                  <a:lnTo>
                    <a:pt x="187398" y="2404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21893" y="4795204"/>
              <a:ext cx="9476" cy="210571"/>
            </a:xfrm>
            <a:custGeom>
              <a:avLst/>
              <a:gdLst/>
              <a:ahLst/>
              <a:cxnLst/>
              <a:rect l="0" t="0" r="0" b="0"/>
              <a:pathLst>
                <a:path w="9476" h="210571">
                  <a:moveTo>
                    <a:pt x="9475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5" y="50642"/>
                  </a:lnTo>
                  <a:lnTo>
                    <a:pt x="242" y="63105"/>
                  </a:lnTo>
                  <a:lnTo>
                    <a:pt x="0" y="76216"/>
                  </a:lnTo>
                  <a:lnTo>
                    <a:pt x="364" y="90145"/>
                  </a:lnTo>
                  <a:lnTo>
                    <a:pt x="1419" y="104915"/>
                  </a:lnTo>
                  <a:lnTo>
                    <a:pt x="2942" y="120256"/>
                  </a:lnTo>
                  <a:lnTo>
                    <a:pt x="4501" y="135706"/>
                  </a:lnTo>
                  <a:lnTo>
                    <a:pt x="5845" y="150970"/>
                  </a:lnTo>
                  <a:lnTo>
                    <a:pt x="6900" y="165354"/>
                  </a:lnTo>
                  <a:lnTo>
                    <a:pt x="7797" y="179099"/>
                  </a:lnTo>
                  <a:lnTo>
                    <a:pt x="8611" y="193407"/>
                  </a:lnTo>
                  <a:lnTo>
                    <a:pt x="9475" y="2105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99783" y="46688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13961" y="4763618"/>
              <a:ext cx="160225" cy="252685"/>
            </a:xfrm>
            <a:custGeom>
              <a:avLst/>
              <a:gdLst/>
              <a:ahLst/>
              <a:cxnLst/>
              <a:rect l="0" t="0" r="0" b="0"/>
              <a:pathLst>
                <a:path w="160225" h="252685">
                  <a:moveTo>
                    <a:pt x="138506" y="0"/>
                  </a:moveTo>
                  <a:lnTo>
                    <a:pt x="126838" y="134"/>
                  </a:lnTo>
                  <a:lnTo>
                    <a:pt x="116349" y="1415"/>
                  </a:lnTo>
                  <a:lnTo>
                    <a:pt x="106048" y="4008"/>
                  </a:lnTo>
                  <a:lnTo>
                    <a:pt x="95746" y="7728"/>
                  </a:lnTo>
                  <a:lnTo>
                    <a:pt x="85403" y="12361"/>
                  </a:lnTo>
                  <a:lnTo>
                    <a:pt x="75017" y="17694"/>
                  </a:lnTo>
                  <a:lnTo>
                    <a:pt x="64762" y="23540"/>
                  </a:lnTo>
                  <a:lnTo>
                    <a:pt x="54952" y="29755"/>
                  </a:lnTo>
                  <a:lnTo>
                    <a:pt x="45726" y="36230"/>
                  </a:lnTo>
                  <a:lnTo>
                    <a:pt x="37056" y="43051"/>
                  </a:lnTo>
                  <a:lnTo>
                    <a:pt x="28847" y="50468"/>
                  </a:lnTo>
                  <a:lnTo>
                    <a:pt x="20999" y="58577"/>
                  </a:lnTo>
                  <a:lnTo>
                    <a:pt x="13745" y="67481"/>
                  </a:lnTo>
                  <a:lnTo>
                    <a:pt x="7624" y="77369"/>
                  </a:lnTo>
                  <a:lnTo>
                    <a:pt x="2859" y="88228"/>
                  </a:lnTo>
                  <a:lnTo>
                    <a:pt x="0" y="99266"/>
                  </a:lnTo>
                  <a:lnTo>
                    <a:pt x="43" y="109071"/>
                  </a:lnTo>
                  <a:lnTo>
                    <a:pt x="3262" y="116943"/>
                  </a:lnTo>
                  <a:lnTo>
                    <a:pt x="9153" y="122545"/>
                  </a:lnTo>
                  <a:lnTo>
                    <a:pt x="16844" y="125563"/>
                  </a:lnTo>
                  <a:lnTo>
                    <a:pt x="25643" y="126116"/>
                  </a:lnTo>
                  <a:lnTo>
                    <a:pt x="35275" y="124929"/>
                  </a:lnTo>
                  <a:lnTo>
                    <a:pt x="45782" y="123087"/>
                  </a:lnTo>
                  <a:lnTo>
                    <a:pt x="57136" y="121278"/>
                  </a:lnTo>
                  <a:lnTo>
                    <a:pt x="69045" y="119936"/>
                  </a:lnTo>
                  <a:lnTo>
                    <a:pt x="81046" y="119420"/>
                  </a:lnTo>
                  <a:lnTo>
                    <a:pt x="92858" y="119826"/>
                  </a:lnTo>
                  <a:lnTo>
                    <a:pt x="104232" y="121218"/>
                  </a:lnTo>
                  <a:lnTo>
                    <a:pt x="114870" y="123740"/>
                  </a:lnTo>
                  <a:lnTo>
                    <a:pt x="124686" y="127363"/>
                  </a:lnTo>
                  <a:lnTo>
                    <a:pt x="133600" y="132081"/>
                  </a:lnTo>
                  <a:lnTo>
                    <a:pt x="141449" y="137995"/>
                  </a:lnTo>
                  <a:lnTo>
                    <a:pt x="148241" y="145048"/>
                  </a:lnTo>
                  <a:lnTo>
                    <a:pt x="153803" y="153054"/>
                  </a:lnTo>
                  <a:lnTo>
                    <a:pt x="157717" y="161798"/>
                  </a:lnTo>
                  <a:lnTo>
                    <a:pt x="159896" y="171082"/>
                  </a:lnTo>
                  <a:lnTo>
                    <a:pt x="160224" y="180585"/>
                  </a:lnTo>
                  <a:lnTo>
                    <a:pt x="158400" y="189885"/>
                  </a:lnTo>
                  <a:lnTo>
                    <a:pt x="154459" y="198762"/>
                  </a:lnTo>
                  <a:lnTo>
                    <a:pt x="148389" y="207027"/>
                  </a:lnTo>
                  <a:lnTo>
                    <a:pt x="139971" y="214433"/>
                  </a:lnTo>
                  <a:lnTo>
                    <a:pt x="129312" y="220928"/>
                  </a:lnTo>
                  <a:lnTo>
                    <a:pt x="116937" y="226460"/>
                  </a:lnTo>
                  <a:lnTo>
                    <a:pt x="103576" y="230886"/>
                  </a:lnTo>
                  <a:lnTo>
                    <a:pt x="89748" y="234239"/>
                  </a:lnTo>
                  <a:lnTo>
                    <a:pt x="75889" y="236850"/>
                  </a:lnTo>
                  <a:lnTo>
                    <a:pt x="62438" y="239226"/>
                  </a:lnTo>
                  <a:lnTo>
                    <a:pt x="49594" y="241676"/>
                  </a:lnTo>
                  <a:lnTo>
                    <a:pt x="37795" y="244166"/>
                  </a:lnTo>
                  <a:lnTo>
                    <a:pt x="26663" y="246647"/>
                  </a:lnTo>
                  <a:lnTo>
                    <a:pt x="15224" y="249344"/>
                  </a:lnTo>
                  <a:lnTo>
                    <a:pt x="1636" y="2526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28921" y="4747455"/>
              <a:ext cx="187892" cy="454420"/>
            </a:xfrm>
            <a:custGeom>
              <a:avLst/>
              <a:gdLst/>
              <a:ahLst/>
              <a:cxnLst/>
              <a:rect l="0" t="0" r="0" b="0"/>
              <a:pathLst>
                <a:path w="187892" h="454420">
                  <a:moveTo>
                    <a:pt x="7815" y="163562"/>
                  </a:moveTo>
                  <a:lnTo>
                    <a:pt x="4948" y="175364"/>
                  </a:lnTo>
                  <a:lnTo>
                    <a:pt x="2807" y="187133"/>
                  </a:lnTo>
                  <a:lnTo>
                    <a:pt x="1208" y="200029"/>
                  </a:lnTo>
                  <a:lnTo>
                    <a:pt x="200" y="214049"/>
                  </a:lnTo>
                  <a:lnTo>
                    <a:pt x="0" y="229026"/>
                  </a:lnTo>
                  <a:lnTo>
                    <a:pt x="656" y="244748"/>
                  </a:lnTo>
                  <a:lnTo>
                    <a:pt x="2067" y="261024"/>
                  </a:lnTo>
                  <a:lnTo>
                    <a:pt x="4079" y="277696"/>
                  </a:lnTo>
                  <a:lnTo>
                    <a:pt x="6542" y="294647"/>
                  </a:lnTo>
                  <a:lnTo>
                    <a:pt x="9330" y="311790"/>
                  </a:lnTo>
                  <a:lnTo>
                    <a:pt x="12346" y="329064"/>
                  </a:lnTo>
                  <a:lnTo>
                    <a:pt x="15516" y="346423"/>
                  </a:lnTo>
                  <a:lnTo>
                    <a:pt x="18627" y="363675"/>
                  </a:lnTo>
                  <a:lnTo>
                    <a:pt x="21336" y="380492"/>
                  </a:lnTo>
                  <a:lnTo>
                    <a:pt x="23495" y="396726"/>
                  </a:lnTo>
                  <a:lnTo>
                    <a:pt x="25283" y="412238"/>
                  </a:lnTo>
                  <a:lnTo>
                    <a:pt x="27099" y="426817"/>
                  </a:lnTo>
                  <a:lnTo>
                    <a:pt x="29178" y="440372"/>
                  </a:lnTo>
                  <a:lnTo>
                    <a:pt x="31689" y="450670"/>
                  </a:lnTo>
                  <a:lnTo>
                    <a:pt x="34267" y="454419"/>
                  </a:lnTo>
                  <a:lnTo>
                    <a:pt x="36163" y="451864"/>
                  </a:lnTo>
                  <a:lnTo>
                    <a:pt x="37378" y="444543"/>
                  </a:lnTo>
                  <a:lnTo>
                    <a:pt x="38130" y="433889"/>
                  </a:lnTo>
                  <a:lnTo>
                    <a:pt x="38594" y="420966"/>
                  </a:lnTo>
                  <a:lnTo>
                    <a:pt x="38884" y="406510"/>
                  </a:lnTo>
                  <a:lnTo>
                    <a:pt x="39067" y="390858"/>
                  </a:lnTo>
                  <a:lnTo>
                    <a:pt x="39183" y="374045"/>
                  </a:lnTo>
                  <a:lnTo>
                    <a:pt x="39258" y="356171"/>
                  </a:lnTo>
                  <a:lnTo>
                    <a:pt x="39307" y="337586"/>
                  </a:lnTo>
                  <a:lnTo>
                    <a:pt x="39339" y="318802"/>
                  </a:lnTo>
                  <a:lnTo>
                    <a:pt x="39355" y="300134"/>
                  </a:lnTo>
                  <a:lnTo>
                    <a:pt x="39196" y="282022"/>
                  </a:lnTo>
                  <a:lnTo>
                    <a:pt x="38557" y="265085"/>
                  </a:lnTo>
                  <a:lnTo>
                    <a:pt x="37315" y="249539"/>
                  </a:lnTo>
                  <a:lnTo>
                    <a:pt x="35666" y="234946"/>
                  </a:lnTo>
                  <a:lnTo>
                    <a:pt x="34020" y="220451"/>
                  </a:lnTo>
                  <a:lnTo>
                    <a:pt x="32620" y="205542"/>
                  </a:lnTo>
                  <a:lnTo>
                    <a:pt x="31527" y="190067"/>
                  </a:lnTo>
                  <a:lnTo>
                    <a:pt x="30721" y="174058"/>
                  </a:lnTo>
                  <a:lnTo>
                    <a:pt x="30143" y="157620"/>
                  </a:lnTo>
                  <a:lnTo>
                    <a:pt x="29738" y="141020"/>
                  </a:lnTo>
                  <a:lnTo>
                    <a:pt x="29459" y="124656"/>
                  </a:lnTo>
                  <a:lnTo>
                    <a:pt x="29273" y="108733"/>
                  </a:lnTo>
                  <a:lnTo>
                    <a:pt x="29316" y="93433"/>
                  </a:lnTo>
                  <a:lnTo>
                    <a:pt x="29876" y="78998"/>
                  </a:lnTo>
                  <a:lnTo>
                    <a:pt x="31076" y="65474"/>
                  </a:lnTo>
                  <a:lnTo>
                    <a:pt x="33034" y="52746"/>
                  </a:lnTo>
                  <a:lnTo>
                    <a:pt x="35952" y="40651"/>
                  </a:lnTo>
                  <a:lnTo>
                    <a:pt x="39853" y="29046"/>
                  </a:lnTo>
                  <a:lnTo>
                    <a:pt x="44931" y="18454"/>
                  </a:lnTo>
                  <a:lnTo>
                    <a:pt x="51620" y="10003"/>
                  </a:lnTo>
                  <a:lnTo>
                    <a:pt x="60012" y="4143"/>
                  </a:lnTo>
                  <a:lnTo>
                    <a:pt x="69901" y="854"/>
                  </a:lnTo>
                  <a:lnTo>
                    <a:pt x="80980" y="0"/>
                  </a:lnTo>
                  <a:lnTo>
                    <a:pt x="92941" y="1247"/>
                  </a:lnTo>
                  <a:lnTo>
                    <a:pt x="105207" y="4319"/>
                  </a:lnTo>
                  <a:lnTo>
                    <a:pt x="116974" y="9106"/>
                  </a:lnTo>
                  <a:lnTo>
                    <a:pt x="127845" y="15391"/>
                  </a:lnTo>
                  <a:lnTo>
                    <a:pt x="137786" y="22878"/>
                  </a:lnTo>
                  <a:lnTo>
                    <a:pt x="146930" y="31273"/>
                  </a:lnTo>
                  <a:lnTo>
                    <a:pt x="155451" y="40330"/>
                  </a:lnTo>
                  <a:lnTo>
                    <a:pt x="163344" y="50022"/>
                  </a:lnTo>
                  <a:lnTo>
                    <a:pt x="170434" y="60513"/>
                  </a:lnTo>
                  <a:lnTo>
                    <a:pt x="176681" y="71835"/>
                  </a:lnTo>
                  <a:lnTo>
                    <a:pt x="181861" y="84050"/>
                  </a:lnTo>
                  <a:lnTo>
                    <a:pt x="185511" y="97313"/>
                  </a:lnTo>
                  <a:lnTo>
                    <a:pt x="187513" y="111596"/>
                  </a:lnTo>
                  <a:lnTo>
                    <a:pt x="187891" y="126256"/>
                  </a:lnTo>
                  <a:lnTo>
                    <a:pt x="186632" y="140178"/>
                  </a:lnTo>
                  <a:lnTo>
                    <a:pt x="183893" y="152795"/>
                  </a:lnTo>
                  <a:lnTo>
                    <a:pt x="179784" y="164060"/>
                  </a:lnTo>
                  <a:lnTo>
                    <a:pt x="174285" y="174169"/>
                  </a:lnTo>
                  <a:lnTo>
                    <a:pt x="167515" y="183372"/>
                  </a:lnTo>
                  <a:lnTo>
                    <a:pt x="159699" y="191741"/>
                  </a:lnTo>
                  <a:lnTo>
                    <a:pt x="151084" y="199157"/>
                  </a:lnTo>
                  <a:lnTo>
                    <a:pt x="141877" y="205632"/>
                  </a:lnTo>
                  <a:lnTo>
                    <a:pt x="132086" y="211135"/>
                  </a:lnTo>
                  <a:lnTo>
                    <a:pt x="121528" y="215535"/>
                  </a:lnTo>
                  <a:lnTo>
                    <a:pt x="110179" y="218863"/>
                  </a:lnTo>
                  <a:lnTo>
                    <a:pt x="98552" y="221290"/>
                  </a:lnTo>
                  <a:lnTo>
                    <a:pt x="86371" y="223273"/>
                  </a:lnTo>
                  <a:lnTo>
                    <a:pt x="71444" y="224988"/>
                  </a:lnTo>
                  <a:lnTo>
                    <a:pt x="49929" y="22673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57835" y="4753090"/>
              <a:ext cx="126343" cy="205948"/>
            </a:xfrm>
            <a:custGeom>
              <a:avLst/>
              <a:gdLst/>
              <a:ahLst/>
              <a:cxnLst/>
              <a:rect l="0" t="0" r="0" b="0"/>
              <a:pathLst>
                <a:path w="126343" h="205948">
                  <a:moveTo>
                    <a:pt x="0" y="84228"/>
                  </a:moveTo>
                  <a:lnTo>
                    <a:pt x="2934" y="93096"/>
                  </a:lnTo>
                  <a:lnTo>
                    <a:pt x="5716" y="102083"/>
                  </a:lnTo>
                  <a:lnTo>
                    <a:pt x="8620" y="112078"/>
                  </a:lnTo>
                  <a:lnTo>
                    <a:pt x="11833" y="123059"/>
                  </a:lnTo>
                  <a:lnTo>
                    <a:pt x="15647" y="134870"/>
                  </a:lnTo>
                  <a:lnTo>
                    <a:pt x="20159" y="147324"/>
                  </a:lnTo>
                  <a:lnTo>
                    <a:pt x="25150" y="160089"/>
                  </a:lnTo>
                  <a:lnTo>
                    <a:pt x="30189" y="172722"/>
                  </a:lnTo>
                  <a:lnTo>
                    <a:pt x="34999" y="184972"/>
                  </a:lnTo>
                  <a:lnTo>
                    <a:pt x="38717" y="196107"/>
                  </a:lnTo>
                  <a:lnTo>
                    <a:pt x="39503" y="203685"/>
                  </a:lnTo>
                  <a:lnTo>
                    <a:pt x="37034" y="205947"/>
                  </a:lnTo>
                  <a:lnTo>
                    <a:pt x="32829" y="204007"/>
                  </a:lnTo>
                  <a:lnTo>
                    <a:pt x="28018" y="199027"/>
                  </a:lnTo>
                  <a:lnTo>
                    <a:pt x="23561" y="191654"/>
                  </a:lnTo>
                  <a:lnTo>
                    <a:pt x="19907" y="182405"/>
                  </a:lnTo>
                  <a:lnTo>
                    <a:pt x="16953" y="171905"/>
                  </a:lnTo>
                  <a:lnTo>
                    <a:pt x="14275" y="160848"/>
                  </a:lnTo>
                  <a:lnTo>
                    <a:pt x="11591" y="149662"/>
                  </a:lnTo>
                  <a:lnTo>
                    <a:pt x="9109" y="138537"/>
                  </a:lnTo>
                  <a:lnTo>
                    <a:pt x="7420" y="127531"/>
                  </a:lnTo>
                  <a:lnTo>
                    <a:pt x="6804" y="116645"/>
                  </a:lnTo>
                  <a:lnTo>
                    <a:pt x="7392" y="105858"/>
                  </a:lnTo>
                  <a:lnTo>
                    <a:pt x="9313" y="95148"/>
                  </a:lnTo>
                  <a:lnTo>
                    <a:pt x="12505" y="84503"/>
                  </a:lnTo>
                  <a:lnTo>
                    <a:pt x="16919" y="74234"/>
                  </a:lnTo>
                  <a:lnTo>
                    <a:pt x="22624" y="64943"/>
                  </a:lnTo>
                  <a:lnTo>
                    <a:pt x="29533" y="56876"/>
                  </a:lnTo>
                  <a:lnTo>
                    <a:pt x="37441" y="49799"/>
                  </a:lnTo>
                  <a:lnTo>
                    <a:pt x="46120" y="43198"/>
                  </a:lnTo>
                  <a:lnTo>
                    <a:pt x="55362" y="36721"/>
                  </a:lnTo>
                  <a:lnTo>
                    <a:pt x="65009" y="30368"/>
                  </a:lnTo>
                  <a:lnTo>
                    <a:pt x="74937" y="24395"/>
                  </a:lnTo>
                  <a:lnTo>
                    <a:pt x="85045" y="18933"/>
                  </a:lnTo>
                  <a:lnTo>
                    <a:pt x="94817" y="14113"/>
                  </a:lnTo>
                  <a:lnTo>
                    <a:pt x="104277" y="9666"/>
                  </a:lnTo>
                  <a:lnTo>
                    <a:pt x="114256" y="52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93528" y="4802722"/>
              <a:ext cx="138049" cy="145821"/>
            </a:xfrm>
            <a:custGeom>
              <a:avLst/>
              <a:gdLst/>
              <a:ahLst/>
              <a:cxnLst/>
              <a:rect l="0" t="0" r="0" b="0"/>
              <a:pathLst>
                <a:path w="138049" h="145821">
                  <a:moveTo>
                    <a:pt x="1177" y="66181"/>
                  </a:moveTo>
                  <a:lnTo>
                    <a:pt x="10046" y="69048"/>
                  </a:lnTo>
                  <a:lnTo>
                    <a:pt x="19032" y="71190"/>
                  </a:lnTo>
                  <a:lnTo>
                    <a:pt x="29023" y="72788"/>
                  </a:lnTo>
                  <a:lnTo>
                    <a:pt x="39831" y="73797"/>
                  </a:lnTo>
                  <a:lnTo>
                    <a:pt x="50994" y="73996"/>
                  </a:lnTo>
                  <a:lnTo>
                    <a:pt x="62195" y="73336"/>
                  </a:lnTo>
                  <a:lnTo>
                    <a:pt x="73134" y="71752"/>
                  </a:lnTo>
                  <a:lnTo>
                    <a:pt x="83470" y="69092"/>
                  </a:lnTo>
                  <a:lnTo>
                    <a:pt x="93079" y="65371"/>
                  </a:lnTo>
                  <a:lnTo>
                    <a:pt x="101850" y="60585"/>
                  </a:lnTo>
                  <a:lnTo>
                    <a:pt x="109603" y="54624"/>
                  </a:lnTo>
                  <a:lnTo>
                    <a:pt x="116325" y="47544"/>
                  </a:lnTo>
                  <a:lnTo>
                    <a:pt x="121671" y="39690"/>
                  </a:lnTo>
                  <a:lnTo>
                    <a:pt x="124908" y="31580"/>
                  </a:lnTo>
                  <a:lnTo>
                    <a:pt x="125813" y="23545"/>
                  </a:lnTo>
                  <a:lnTo>
                    <a:pt x="124303" y="16033"/>
                  </a:lnTo>
                  <a:lnTo>
                    <a:pt x="120173" y="9674"/>
                  </a:lnTo>
                  <a:lnTo>
                    <a:pt x="113583" y="4708"/>
                  </a:lnTo>
                  <a:lnTo>
                    <a:pt x="105110" y="1357"/>
                  </a:lnTo>
                  <a:lnTo>
                    <a:pt x="95529" y="0"/>
                  </a:lnTo>
                  <a:lnTo>
                    <a:pt x="85395" y="642"/>
                  </a:lnTo>
                  <a:lnTo>
                    <a:pt x="75172" y="3004"/>
                  </a:lnTo>
                  <a:lnTo>
                    <a:pt x="65316" y="6715"/>
                  </a:lnTo>
                  <a:lnTo>
                    <a:pt x="56025" y="11427"/>
                  </a:lnTo>
                  <a:lnTo>
                    <a:pt x="47295" y="16859"/>
                  </a:lnTo>
                  <a:lnTo>
                    <a:pt x="39038" y="22795"/>
                  </a:lnTo>
                  <a:lnTo>
                    <a:pt x="31149" y="29085"/>
                  </a:lnTo>
                  <a:lnTo>
                    <a:pt x="23696" y="35781"/>
                  </a:lnTo>
                  <a:lnTo>
                    <a:pt x="16909" y="43115"/>
                  </a:lnTo>
                  <a:lnTo>
                    <a:pt x="10868" y="51164"/>
                  </a:lnTo>
                  <a:lnTo>
                    <a:pt x="5829" y="59859"/>
                  </a:lnTo>
                  <a:lnTo>
                    <a:pt x="2274" y="69074"/>
                  </a:lnTo>
                  <a:lnTo>
                    <a:pt x="335" y="78678"/>
                  </a:lnTo>
                  <a:lnTo>
                    <a:pt x="0" y="88397"/>
                  </a:lnTo>
                  <a:lnTo>
                    <a:pt x="1287" y="97843"/>
                  </a:lnTo>
                  <a:lnTo>
                    <a:pt x="4046" y="106818"/>
                  </a:lnTo>
                  <a:lnTo>
                    <a:pt x="8168" y="115149"/>
                  </a:lnTo>
                  <a:lnTo>
                    <a:pt x="13675" y="122598"/>
                  </a:lnTo>
                  <a:lnTo>
                    <a:pt x="20455" y="129122"/>
                  </a:lnTo>
                  <a:lnTo>
                    <a:pt x="28448" y="134673"/>
                  </a:lnTo>
                  <a:lnTo>
                    <a:pt x="37714" y="139112"/>
                  </a:lnTo>
                  <a:lnTo>
                    <a:pt x="48166" y="142466"/>
                  </a:lnTo>
                  <a:lnTo>
                    <a:pt x="59439" y="144737"/>
                  </a:lnTo>
                  <a:lnTo>
                    <a:pt x="70997" y="145820"/>
                  </a:lnTo>
                  <a:lnTo>
                    <a:pt x="82501" y="145776"/>
                  </a:lnTo>
                  <a:lnTo>
                    <a:pt x="93562" y="144944"/>
                  </a:lnTo>
                  <a:lnTo>
                    <a:pt x="104846" y="143774"/>
                  </a:lnTo>
                  <a:lnTo>
                    <a:pt x="118456" y="142163"/>
                  </a:lnTo>
                  <a:lnTo>
                    <a:pt x="138048" y="13988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79659" y="4784039"/>
              <a:ext cx="131605" cy="354260"/>
            </a:xfrm>
            <a:custGeom>
              <a:avLst/>
              <a:gdLst/>
              <a:ahLst/>
              <a:cxnLst/>
              <a:rect l="0" t="0" r="0" b="0"/>
              <a:pathLst>
                <a:path w="131605" h="354260">
                  <a:moveTo>
                    <a:pt x="15088" y="95393"/>
                  </a:moveTo>
                  <a:lnTo>
                    <a:pt x="15088" y="107128"/>
                  </a:lnTo>
                  <a:lnTo>
                    <a:pt x="15088" y="118257"/>
                  </a:lnTo>
                  <a:lnTo>
                    <a:pt x="15093" y="129851"/>
                  </a:lnTo>
                  <a:lnTo>
                    <a:pt x="15265" y="141839"/>
                  </a:lnTo>
                  <a:lnTo>
                    <a:pt x="15914" y="153851"/>
                  </a:lnTo>
                  <a:lnTo>
                    <a:pt x="17162" y="165658"/>
                  </a:lnTo>
                  <a:lnTo>
                    <a:pt x="18815" y="177357"/>
                  </a:lnTo>
                  <a:lnTo>
                    <a:pt x="20463" y="189274"/>
                  </a:lnTo>
                  <a:lnTo>
                    <a:pt x="21866" y="201591"/>
                  </a:lnTo>
                  <a:lnTo>
                    <a:pt x="22959" y="214490"/>
                  </a:lnTo>
                  <a:lnTo>
                    <a:pt x="23767" y="228220"/>
                  </a:lnTo>
                  <a:lnTo>
                    <a:pt x="24349" y="242830"/>
                  </a:lnTo>
                  <a:lnTo>
                    <a:pt x="24927" y="258049"/>
                  </a:lnTo>
                  <a:lnTo>
                    <a:pt x="25855" y="273411"/>
                  </a:lnTo>
                  <a:lnTo>
                    <a:pt x="27295" y="288630"/>
                  </a:lnTo>
                  <a:lnTo>
                    <a:pt x="29077" y="303611"/>
                  </a:lnTo>
                  <a:lnTo>
                    <a:pt x="30813" y="318356"/>
                  </a:lnTo>
                  <a:lnTo>
                    <a:pt x="32252" y="332875"/>
                  </a:lnTo>
                  <a:lnTo>
                    <a:pt x="32518" y="346080"/>
                  </a:lnTo>
                  <a:lnTo>
                    <a:pt x="30352" y="354127"/>
                  </a:lnTo>
                  <a:lnTo>
                    <a:pt x="26616" y="354259"/>
                  </a:lnTo>
                  <a:lnTo>
                    <a:pt x="23215" y="348006"/>
                  </a:lnTo>
                  <a:lnTo>
                    <a:pt x="20495" y="337500"/>
                  </a:lnTo>
                  <a:lnTo>
                    <a:pt x="18052" y="324719"/>
                  </a:lnTo>
                  <a:lnTo>
                    <a:pt x="15571" y="310905"/>
                  </a:lnTo>
                  <a:lnTo>
                    <a:pt x="13079" y="296530"/>
                  </a:lnTo>
                  <a:lnTo>
                    <a:pt x="10865" y="281575"/>
                  </a:lnTo>
                  <a:lnTo>
                    <a:pt x="9082" y="266026"/>
                  </a:lnTo>
                  <a:lnTo>
                    <a:pt x="7733" y="249952"/>
                  </a:lnTo>
                  <a:lnTo>
                    <a:pt x="6753" y="233457"/>
                  </a:lnTo>
                  <a:lnTo>
                    <a:pt x="6057" y="216646"/>
                  </a:lnTo>
                  <a:lnTo>
                    <a:pt x="5402" y="199608"/>
                  </a:lnTo>
                  <a:lnTo>
                    <a:pt x="4423" y="182409"/>
                  </a:lnTo>
                  <a:lnTo>
                    <a:pt x="2954" y="165102"/>
                  </a:lnTo>
                  <a:lnTo>
                    <a:pt x="1322" y="147887"/>
                  </a:lnTo>
                  <a:lnTo>
                    <a:pt x="219" y="131095"/>
                  </a:lnTo>
                  <a:lnTo>
                    <a:pt x="0" y="114878"/>
                  </a:lnTo>
                  <a:lnTo>
                    <a:pt x="686" y="99378"/>
                  </a:lnTo>
                  <a:lnTo>
                    <a:pt x="2144" y="84807"/>
                  </a:lnTo>
                  <a:lnTo>
                    <a:pt x="4206" y="71190"/>
                  </a:lnTo>
                  <a:lnTo>
                    <a:pt x="6878" y="58401"/>
                  </a:lnTo>
                  <a:lnTo>
                    <a:pt x="10342" y="46264"/>
                  </a:lnTo>
                  <a:lnTo>
                    <a:pt x="14641" y="34627"/>
                  </a:lnTo>
                  <a:lnTo>
                    <a:pt x="20002" y="23844"/>
                  </a:lnTo>
                  <a:lnTo>
                    <a:pt x="26889" y="14733"/>
                  </a:lnTo>
                  <a:lnTo>
                    <a:pt x="35411" y="7615"/>
                  </a:lnTo>
                  <a:lnTo>
                    <a:pt x="45219" y="2668"/>
                  </a:lnTo>
                  <a:lnTo>
                    <a:pt x="55713" y="162"/>
                  </a:lnTo>
                  <a:lnTo>
                    <a:pt x="66467" y="0"/>
                  </a:lnTo>
                  <a:lnTo>
                    <a:pt x="77109" y="1804"/>
                  </a:lnTo>
                  <a:lnTo>
                    <a:pt x="87247" y="5134"/>
                  </a:lnTo>
                  <a:lnTo>
                    <a:pt x="96724" y="9596"/>
                  </a:lnTo>
                  <a:lnTo>
                    <a:pt x="105407" y="15197"/>
                  </a:lnTo>
                  <a:lnTo>
                    <a:pt x="113102" y="22312"/>
                  </a:lnTo>
                  <a:lnTo>
                    <a:pt x="119789" y="31029"/>
                  </a:lnTo>
                  <a:lnTo>
                    <a:pt x="125282" y="41324"/>
                  </a:lnTo>
                  <a:lnTo>
                    <a:pt x="129150" y="53215"/>
                  </a:lnTo>
                  <a:lnTo>
                    <a:pt x="131297" y="66538"/>
                  </a:lnTo>
                  <a:lnTo>
                    <a:pt x="131604" y="80535"/>
                  </a:lnTo>
                  <a:lnTo>
                    <a:pt x="129766" y="94004"/>
                  </a:lnTo>
                  <a:lnTo>
                    <a:pt x="125825" y="106309"/>
                  </a:lnTo>
                  <a:lnTo>
                    <a:pt x="120095" y="117194"/>
                  </a:lnTo>
                  <a:lnTo>
                    <a:pt x="112968" y="126515"/>
                  </a:lnTo>
                  <a:lnTo>
                    <a:pt x="104814" y="134365"/>
                  </a:lnTo>
                  <a:lnTo>
                    <a:pt x="95997" y="140663"/>
                  </a:lnTo>
                  <a:lnTo>
                    <a:pt x="85810" y="145549"/>
                  </a:lnTo>
                  <a:lnTo>
                    <a:pt x="71129" y="148340"/>
                  </a:lnTo>
                  <a:lnTo>
                    <a:pt x="46673" y="14803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36172" y="4775041"/>
              <a:ext cx="174431" cy="149417"/>
            </a:xfrm>
            <a:custGeom>
              <a:avLst/>
              <a:gdLst/>
              <a:ahLst/>
              <a:cxnLst/>
              <a:rect l="0" t="0" r="0" b="0"/>
              <a:pathLst>
                <a:path w="174431" h="149417">
                  <a:moveTo>
                    <a:pt x="69145" y="104391"/>
                  </a:moveTo>
                  <a:lnTo>
                    <a:pt x="74945" y="95589"/>
                  </a:lnTo>
                  <a:lnTo>
                    <a:pt x="79869" y="87243"/>
                  </a:lnTo>
                  <a:lnTo>
                    <a:pt x="84363" y="78539"/>
                  </a:lnTo>
                  <a:lnTo>
                    <a:pt x="88238" y="69246"/>
                  </a:lnTo>
                  <a:lnTo>
                    <a:pt x="90955" y="59102"/>
                  </a:lnTo>
                  <a:lnTo>
                    <a:pt x="92301" y="48071"/>
                  </a:lnTo>
                  <a:lnTo>
                    <a:pt x="92057" y="36750"/>
                  </a:lnTo>
                  <a:lnTo>
                    <a:pt x="89843" y="26224"/>
                  </a:lnTo>
                  <a:lnTo>
                    <a:pt x="85646" y="17051"/>
                  </a:lnTo>
                  <a:lnTo>
                    <a:pt x="79744" y="9590"/>
                  </a:lnTo>
                  <a:lnTo>
                    <a:pt x="72502" y="4254"/>
                  </a:lnTo>
                  <a:lnTo>
                    <a:pt x="64270" y="1050"/>
                  </a:lnTo>
                  <a:lnTo>
                    <a:pt x="55493" y="0"/>
                  </a:lnTo>
                  <a:lnTo>
                    <a:pt x="46689" y="1324"/>
                  </a:lnTo>
                  <a:lnTo>
                    <a:pt x="38148" y="4914"/>
                  </a:lnTo>
                  <a:lnTo>
                    <a:pt x="30111" y="10404"/>
                  </a:lnTo>
                  <a:lnTo>
                    <a:pt x="22858" y="17368"/>
                  </a:lnTo>
                  <a:lnTo>
                    <a:pt x="16465" y="25423"/>
                  </a:lnTo>
                  <a:lnTo>
                    <a:pt x="11002" y="34422"/>
                  </a:lnTo>
                  <a:lnTo>
                    <a:pt x="6623" y="44438"/>
                  </a:lnTo>
                  <a:lnTo>
                    <a:pt x="3309" y="55434"/>
                  </a:lnTo>
                  <a:lnTo>
                    <a:pt x="1065" y="67258"/>
                  </a:lnTo>
                  <a:lnTo>
                    <a:pt x="0" y="79727"/>
                  </a:lnTo>
                  <a:lnTo>
                    <a:pt x="64" y="92664"/>
                  </a:lnTo>
                  <a:lnTo>
                    <a:pt x="1242" y="105605"/>
                  </a:lnTo>
                  <a:lnTo>
                    <a:pt x="3627" y="117834"/>
                  </a:lnTo>
                  <a:lnTo>
                    <a:pt x="7162" y="129001"/>
                  </a:lnTo>
                  <a:lnTo>
                    <a:pt x="11823" y="138462"/>
                  </a:lnTo>
                  <a:lnTo>
                    <a:pt x="17700" y="145157"/>
                  </a:lnTo>
                  <a:lnTo>
                    <a:pt x="24723" y="148760"/>
                  </a:lnTo>
                  <a:lnTo>
                    <a:pt x="32541" y="149416"/>
                  </a:lnTo>
                  <a:lnTo>
                    <a:pt x="40625" y="147363"/>
                  </a:lnTo>
                  <a:lnTo>
                    <a:pt x="48644" y="143015"/>
                  </a:lnTo>
                  <a:lnTo>
                    <a:pt x="56144" y="136540"/>
                  </a:lnTo>
                  <a:lnTo>
                    <a:pt x="62496" y="127785"/>
                  </a:lnTo>
                  <a:lnTo>
                    <a:pt x="67466" y="116869"/>
                  </a:lnTo>
                  <a:lnTo>
                    <a:pt x="71159" y="104305"/>
                  </a:lnTo>
                  <a:lnTo>
                    <a:pt x="73811" y="90810"/>
                  </a:lnTo>
                  <a:lnTo>
                    <a:pt x="75687" y="76914"/>
                  </a:lnTo>
                  <a:lnTo>
                    <a:pt x="77478" y="63995"/>
                  </a:lnTo>
                  <a:lnTo>
                    <a:pt x="80183" y="55571"/>
                  </a:lnTo>
                  <a:lnTo>
                    <a:pt x="83703" y="53561"/>
                  </a:lnTo>
                  <a:lnTo>
                    <a:pt x="87277" y="56094"/>
                  </a:lnTo>
                  <a:lnTo>
                    <a:pt x="90747" y="61483"/>
                  </a:lnTo>
                  <a:lnTo>
                    <a:pt x="94160" y="68678"/>
                  </a:lnTo>
                  <a:lnTo>
                    <a:pt x="97568" y="77025"/>
                  </a:lnTo>
                  <a:lnTo>
                    <a:pt x="101158" y="85951"/>
                  </a:lnTo>
                  <a:lnTo>
                    <a:pt x="105244" y="94889"/>
                  </a:lnTo>
                  <a:lnTo>
                    <a:pt x="109952" y="103542"/>
                  </a:lnTo>
                  <a:lnTo>
                    <a:pt x="115249" y="111832"/>
                  </a:lnTo>
                  <a:lnTo>
                    <a:pt x="121027" y="119791"/>
                  </a:lnTo>
                  <a:lnTo>
                    <a:pt x="127174" y="127468"/>
                  </a:lnTo>
                  <a:lnTo>
                    <a:pt x="133670" y="134434"/>
                  </a:lnTo>
                  <a:lnTo>
                    <a:pt x="141443" y="140359"/>
                  </a:lnTo>
                  <a:lnTo>
                    <a:pt x="153408" y="144645"/>
                  </a:lnTo>
                  <a:lnTo>
                    <a:pt x="174430" y="14650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24675" y="4784273"/>
              <a:ext cx="70156" cy="158297"/>
            </a:xfrm>
            <a:custGeom>
              <a:avLst/>
              <a:gdLst/>
              <a:ahLst/>
              <a:cxnLst/>
              <a:rect l="0" t="0" r="0" b="0"/>
              <a:pathLst>
                <a:path w="70156" h="158297">
                  <a:moveTo>
                    <a:pt x="6984" y="63573"/>
                  </a:moveTo>
                  <a:lnTo>
                    <a:pt x="9917" y="75375"/>
                  </a:lnTo>
                  <a:lnTo>
                    <a:pt x="12700" y="87144"/>
                  </a:lnTo>
                  <a:lnTo>
                    <a:pt x="15599" y="100030"/>
                  </a:lnTo>
                  <a:lnTo>
                    <a:pt x="18639" y="113706"/>
                  </a:lnTo>
                  <a:lnTo>
                    <a:pt x="21804" y="127386"/>
                  </a:lnTo>
                  <a:lnTo>
                    <a:pt x="25030" y="140557"/>
                  </a:lnTo>
                  <a:lnTo>
                    <a:pt x="26954" y="151499"/>
                  </a:lnTo>
                  <a:lnTo>
                    <a:pt x="26244" y="157519"/>
                  </a:lnTo>
                  <a:lnTo>
                    <a:pt x="23961" y="158296"/>
                  </a:lnTo>
                  <a:lnTo>
                    <a:pt x="20949" y="155138"/>
                  </a:lnTo>
                  <a:lnTo>
                    <a:pt x="17615" y="149201"/>
                  </a:lnTo>
                  <a:lnTo>
                    <a:pt x="14145" y="141107"/>
                  </a:lnTo>
                  <a:lnTo>
                    <a:pt x="10629" y="131332"/>
                  </a:lnTo>
                  <a:lnTo>
                    <a:pt x="7266" y="120290"/>
                  </a:lnTo>
                  <a:lnTo>
                    <a:pt x="4379" y="108327"/>
                  </a:lnTo>
                  <a:lnTo>
                    <a:pt x="2105" y="95711"/>
                  </a:lnTo>
                  <a:lnTo>
                    <a:pt x="577" y="82641"/>
                  </a:lnTo>
                  <a:lnTo>
                    <a:pt x="0" y="69257"/>
                  </a:lnTo>
                  <a:lnTo>
                    <a:pt x="400" y="55673"/>
                  </a:lnTo>
                  <a:lnTo>
                    <a:pt x="1974" y="42450"/>
                  </a:lnTo>
                  <a:lnTo>
                    <a:pt x="5158" y="30555"/>
                  </a:lnTo>
                  <a:lnTo>
                    <a:pt x="10043" y="20419"/>
                  </a:lnTo>
                  <a:lnTo>
                    <a:pt x="16424" y="12292"/>
                  </a:lnTo>
                  <a:lnTo>
                    <a:pt x="23994" y="6500"/>
                  </a:lnTo>
                  <a:lnTo>
                    <a:pt x="32442" y="2972"/>
                  </a:lnTo>
                  <a:lnTo>
                    <a:pt x="41060" y="1195"/>
                  </a:lnTo>
                  <a:lnTo>
                    <a:pt x="49604" y="234"/>
                  </a:lnTo>
                  <a:lnTo>
                    <a:pt x="58818" y="0"/>
                  </a:lnTo>
                  <a:lnTo>
                    <a:pt x="70155" y="40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79058" y="484784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3" y="34463"/>
                  </a:lnTo>
                  <a:lnTo>
                    <a:pt x="3863" y="46624"/>
                  </a:lnTo>
                  <a:lnTo>
                    <a:pt x="6179" y="59284"/>
                  </a:lnTo>
                  <a:lnTo>
                    <a:pt x="8841" y="72330"/>
                  </a:lnTo>
                  <a:lnTo>
                    <a:pt x="11604" y="85442"/>
                  </a:lnTo>
                  <a:lnTo>
                    <a:pt x="14362" y="99597"/>
                  </a:lnTo>
                  <a:lnTo>
                    <a:pt x="17356" y="11827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79058" y="47215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052757" y="4777558"/>
              <a:ext cx="147400" cy="183503"/>
            </a:xfrm>
            <a:custGeom>
              <a:avLst/>
              <a:gdLst/>
              <a:ahLst/>
              <a:cxnLst/>
              <a:rect l="0" t="0" r="0" b="0"/>
              <a:pathLst>
                <a:path w="147400" h="183503">
                  <a:moveTo>
                    <a:pt x="0" y="70288"/>
                  </a:moveTo>
                  <a:lnTo>
                    <a:pt x="2934" y="79157"/>
                  </a:lnTo>
                  <a:lnTo>
                    <a:pt x="5716" y="88144"/>
                  </a:lnTo>
                  <a:lnTo>
                    <a:pt x="8611" y="98139"/>
                  </a:lnTo>
                  <a:lnTo>
                    <a:pt x="11479" y="109120"/>
                  </a:lnTo>
                  <a:lnTo>
                    <a:pt x="13996" y="120931"/>
                  </a:lnTo>
                  <a:lnTo>
                    <a:pt x="16011" y="133385"/>
                  </a:lnTo>
                  <a:lnTo>
                    <a:pt x="17696" y="146150"/>
                  </a:lnTo>
                  <a:lnTo>
                    <a:pt x="19439" y="158782"/>
                  </a:lnTo>
                  <a:lnTo>
                    <a:pt x="21447" y="170983"/>
                  </a:lnTo>
                  <a:lnTo>
                    <a:pt x="23125" y="180307"/>
                  </a:lnTo>
                  <a:lnTo>
                    <a:pt x="23704" y="183502"/>
                  </a:lnTo>
                  <a:lnTo>
                    <a:pt x="23538" y="181127"/>
                  </a:lnTo>
                  <a:lnTo>
                    <a:pt x="23085" y="174780"/>
                  </a:lnTo>
                  <a:lnTo>
                    <a:pt x="22597" y="165787"/>
                  </a:lnTo>
                  <a:lnTo>
                    <a:pt x="22178" y="155064"/>
                  </a:lnTo>
                  <a:lnTo>
                    <a:pt x="21851" y="143205"/>
                  </a:lnTo>
                  <a:lnTo>
                    <a:pt x="21609" y="130437"/>
                  </a:lnTo>
                  <a:lnTo>
                    <a:pt x="21437" y="116706"/>
                  </a:lnTo>
                  <a:lnTo>
                    <a:pt x="21320" y="102057"/>
                  </a:lnTo>
                  <a:lnTo>
                    <a:pt x="21409" y="86960"/>
                  </a:lnTo>
                  <a:lnTo>
                    <a:pt x="22001" y="72201"/>
                  </a:lnTo>
                  <a:lnTo>
                    <a:pt x="23220" y="58204"/>
                  </a:lnTo>
                  <a:lnTo>
                    <a:pt x="25192" y="45195"/>
                  </a:lnTo>
                  <a:lnTo>
                    <a:pt x="28120" y="33377"/>
                  </a:lnTo>
                  <a:lnTo>
                    <a:pt x="32026" y="22738"/>
                  </a:lnTo>
                  <a:lnTo>
                    <a:pt x="37108" y="13594"/>
                  </a:lnTo>
                  <a:lnTo>
                    <a:pt x="43800" y="6647"/>
                  </a:lnTo>
                  <a:lnTo>
                    <a:pt x="52184" y="2093"/>
                  </a:lnTo>
                  <a:lnTo>
                    <a:pt x="61729" y="0"/>
                  </a:lnTo>
                  <a:lnTo>
                    <a:pt x="71512" y="556"/>
                  </a:lnTo>
                  <a:lnTo>
                    <a:pt x="80976" y="3594"/>
                  </a:lnTo>
                  <a:lnTo>
                    <a:pt x="89937" y="8528"/>
                  </a:lnTo>
                  <a:lnTo>
                    <a:pt x="98408" y="14580"/>
                  </a:lnTo>
                  <a:lnTo>
                    <a:pt x="106469" y="21205"/>
                  </a:lnTo>
                  <a:lnTo>
                    <a:pt x="114052" y="28428"/>
                  </a:lnTo>
                  <a:lnTo>
                    <a:pt x="120932" y="36714"/>
                  </a:lnTo>
                  <a:lnTo>
                    <a:pt x="127042" y="46252"/>
                  </a:lnTo>
                  <a:lnTo>
                    <a:pt x="132300" y="56946"/>
                  </a:lnTo>
                  <a:lnTo>
                    <a:pt x="136535" y="68582"/>
                  </a:lnTo>
                  <a:lnTo>
                    <a:pt x="139753" y="80928"/>
                  </a:lnTo>
                  <a:lnTo>
                    <a:pt x="142105" y="93759"/>
                  </a:lnTo>
                  <a:lnTo>
                    <a:pt x="144030" y="108436"/>
                  </a:lnTo>
                  <a:lnTo>
                    <a:pt x="145698" y="129596"/>
                  </a:lnTo>
                  <a:lnTo>
                    <a:pt x="147399" y="16504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073814" y="4792459"/>
              <a:ext cx="318678" cy="423886"/>
            </a:xfrm>
            <a:custGeom>
              <a:avLst/>
              <a:gdLst/>
              <a:ahLst/>
              <a:cxnLst/>
              <a:rect l="0" t="0" r="0" b="0"/>
              <a:pathLst>
                <a:path w="318678" h="423886">
                  <a:moveTo>
                    <a:pt x="231627" y="160672"/>
                  </a:moveTo>
                  <a:lnTo>
                    <a:pt x="237494" y="154804"/>
                  </a:lnTo>
                  <a:lnTo>
                    <a:pt x="243059" y="149240"/>
                  </a:lnTo>
                  <a:lnTo>
                    <a:pt x="248854" y="143437"/>
                  </a:lnTo>
                  <a:lnTo>
                    <a:pt x="254761" y="137183"/>
                  </a:lnTo>
                  <a:lnTo>
                    <a:pt x="260443" y="130205"/>
                  </a:lnTo>
                  <a:lnTo>
                    <a:pt x="265713" y="122419"/>
                  </a:lnTo>
                  <a:lnTo>
                    <a:pt x="270391" y="113745"/>
                  </a:lnTo>
                  <a:lnTo>
                    <a:pt x="274229" y="104017"/>
                  </a:lnTo>
                  <a:lnTo>
                    <a:pt x="277173" y="93250"/>
                  </a:lnTo>
                  <a:lnTo>
                    <a:pt x="279166" y="81597"/>
                  </a:lnTo>
                  <a:lnTo>
                    <a:pt x="280061" y="69251"/>
                  </a:lnTo>
                  <a:lnTo>
                    <a:pt x="279878" y="56400"/>
                  </a:lnTo>
                  <a:lnTo>
                    <a:pt x="278451" y="43519"/>
                  </a:lnTo>
                  <a:lnTo>
                    <a:pt x="275366" y="31330"/>
                  </a:lnTo>
                  <a:lnTo>
                    <a:pt x="270548" y="20192"/>
                  </a:lnTo>
                  <a:lnTo>
                    <a:pt x="264211" y="10749"/>
                  </a:lnTo>
                  <a:lnTo>
                    <a:pt x="256670" y="4067"/>
                  </a:lnTo>
                  <a:lnTo>
                    <a:pt x="248234" y="478"/>
                  </a:lnTo>
                  <a:lnTo>
                    <a:pt x="239317" y="0"/>
                  </a:lnTo>
                  <a:lnTo>
                    <a:pt x="230420" y="2704"/>
                  </a:lnTo>
                  <a:lnTo>
                    <a:pt x="221816" y="8299"/>
                  </a:lnTo>
                  <a:lnTo>
                    <a:pt x="213736" y="16256"/>
                  </a:lnTo>
                  <a:lnTo>
                    <a:pt x="206455" y="26012"/>
                  </a:lnTo>
                  <a:lnTo>
                    <a:pt x="200043" y="37087"/>
                  </a:lnTo>
                  <a:lnTo>
                    <a:pt x="194568" y="49264"/>
                  </a:lnTo>
                  <a:lnTo>
                    <a:pt x="190179" y="62568"/>
                  </a:lnTo>
                  <a:lnTo>
                    <a:pt x="186864" y="76915"/>
                  </a:lnTo>
                  <a:lnTo>
                    <a:pt x="184789" y="91802"/>
                  </a:lnTo>
                  <a:lnTo>
                    <a:pt x="184370" y="106416"/>
                  </a:lnTo>
                  <a:lnTo>
                    <a:pt x="185681" y="120298"/>
                  </a:lnTo>
                  <a:lnTo>
                    <a:pt x="188535" y="132543"/>
                  </a:lnTo>
                  <a:lnTo>
                    <a:pt x="193455" y="141530"/>
                  </a:lnTo>
                  <a:lnTo>
                    <a:pt x="200373" y="146455"/>
                  </a:lnTo>
                  <a:lnTo>
                    <a:pt x="207599" y="147698"/>
                  </a:lnTo>
                  <a:lnTo>
                    <a:pt x="214670" y="146213"/>
                  </a:lnTo>
                  <a:lnTo>
                    <a:pt x="221624" y="142700"/>
                  </a:lnTo>
                  <a:lnTo>
                    <a:pt x="228537" y="137472"/>
                  </a:lnTo>
                  <a:lnTo>
                    <a:pt x="235446" y="130818"/>
                  </a:lnTo>
                  <a:lnTo>
                    <a:pt x="242205" y="123047"/>
                  </a:lnTo>
                  <a:lnTo>
                    <a:pt x="248508" y="114446"/>
                  </a:lnTo>
                  <a:lnTo>
                    <a:pt x="254230" y="105268"/>
                  </a:lnTo>
                  <a:lnTo>
                    <a:pt x="259586" y="96519"/>
                  </a:lnTo>
                  <a:lnTo>
                    <a:pt x="265816" y="90139"/>
                  </a:lnTo>
                  <a:lnTo>
                    <a:pt x="273229" y="87488"/>
                  </a:lnTo>
                  <a:lnTo>
                    <a:pt x="280141" y="88831"/>
                  </a:lnTo>
                  <a:lnTo>
                    <a:pt x="286126" y="93634"/>
                  </a:lnTo>
                  <a:lnTo>
                    <a:pt x="291337" y="101138"/>
                  </a:lnTo>
                  <a:lnTo>
                    <a:pt x="295994" y="110634"/>
                  </a:lnTo>
                  <a:lnTo>
                    <a:pt x="300268" y="121552"/>
                  </a:lnTo>
                  <a:lnTo>
                    <a:pt x="304118" y="133466"/>
                  </a:lnTo>
                  <a:lnTo>
                    <a:pt x="307323" y="146065"/>
                  </a:lnTo>
                  <a:lnTo>
                    <a:pt x="309812" y="159129"/>
                  </a:lnTo>
                  <a:lnTo>
                    <a:pt x="311822" y="172342"/>
                  </a:lnTo>
                  <a:lnTo>
                    <a:pt x="313785" y="185295"/>
                  </a:lnTo>
                  <a:lnTo>
                    <a:pt x="315946" y="197787"/>
                  </a:lnTo>
                  <a:lnTo>
                    <a:pt x="317890" y="209804"/>
                  </a:lnTo>
                  <a:lnTo>
                    <a:pt x="318677" y="221415"/>
                  </a:lnTo>
                  <a:lnTo>
                    <a:pt x="317864" y="232700"/>
                  </a:lnTo>
                  <a:lnTo>
                    <a:pt x="315332" y="243416"/>
                  </a:lnTo>
                  <a:lnTo>
                    <a:pt x="311034" y="253014"/>
                  </a:lnTo>
                  <a:lnTo>
                    <a:pt x="305137" y="261285"/>
                  </a:lnTo>
                  <a:lnTo>
                    <a:pt x="297940" y="268331"/>
                  </a:lnTo>
                  <a:lnTo>
                    <a:pt x="289755" y="274380"/>
                  </a:lnTo>
                  <a:lnTo>
                    <a:pt x="280844" y="279674"/>
                  </a:lnTo>
                  <a:lnTo>
                    <a:pt x="271254" y="284417"/>
                  </a:lnTo>
                  <a:lnTo>
                    <a:pt x="260833" y="288771"/>
                  </a:lnTo>
                  <a:lnTo>
                    <a:pt x="249562" y="292855"/>
                  </a:lnTo>
                  <a:lnTo>
                    <a:pt x="237552" y="296752"/>
                  </a:lnTo>
                  <a:lnTo>
                    <a:pt x="224958" y="300522"/>
                  </a:lnTo>
                  <a:lnTo>
                    <a:pt x="211929" y="304207"/>
                  </a:lnTo>
                  <a:lnTo>
                    <a:pt x="198586" y="307835"/>
                  </a:lnTo>
                  <a:lnTo>
                    <a:pt x="185023" y="311422"/>
                  </a:lnTo>
                  <a:lnTo>
                    <a:pt x="171311" y="314985"/>
                  </a:lnTo>
                  <a:lnTo>
                    <a:pt x="157663" y="318530"/>
                  </a:lnTo>
                  <a:lnTo>
                    <a:pt x="144419" y="322062"/>
                  </a:lnTo>
                  <a:lnTo>
                    <a:pt x="131738" y="325592"/>
                  </a:lnTo>
                  <a:lnTo>
                    <a:pt x="119763" y="329285"/>
                  </a:lnTo>
                  <a:lnTo>
                    <a:pt x="108715" y="333450"/>
                  </a:lnTo>
                  <a:lnTo>
                    <a:pt x="98610" y="338222"/>
                  </a:lnTo>
                  <a:lnTo>
                    <a:pt x="89163" y="343732"/>
                  </a:lnTo>
                  <a:lnTo>
                    <a:pt x="79890" y="350189"/>
                  </a:lnTo>
                  <a:lnTo>
                    <a:pt x="70503" y="357604"/>
                  </a:lnTo>
                  <a:lnTo>
                    <a:pt x="61060" y="365685"/>
                  </a:lnTo>
                  <a:lnTo>
                    <a:pt x="51865" y="373949"/>
                  </a:lnTo>
                  <a:lnTo>
                    <a:pt x="43092" y="382091"/>
                  </a:lnTo>
                  <a:lnTo>
                    <a:pt x="34855" y="389899"/>
                  </a:lnTo>
                  <a:lnTo>
                    <a:pt x="26387" y="398033"/>
                  </a:lnTo>
                  <a:lnTo>
                    <a:pt x="15828" y="408319"/>
                  </a:lnTo>
                  <a:lnTo>
                    <a:pt x="0" y="4238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81812" y="4742621"/>
              <a:ext cx="176356" cy="235606"/>
            </a:xfrm>
            <a:custGeom>
              <a:avLst/>
              <a:gdLst/>
              <a:ahLst/>
              <a:cxnLst/>
              <a:rect l="0" t="0" r="0" b="0"/>
              <a:pathLst>
                <a:path w="176356" h="235606">
                  <a:moveTo>
                    <a:pt x="144769" y="73640"/>
                  </a:moveTo>
                  <a:lnTo>
                    <a:pt x="141768" y="61972"/>
                  </a:lnTo>
                  <a:lnTo>
                    <a:pt x="138346" y="51483"/>
                  </a:lnTo>
                  <a:lnTo>
                    <a:pt x="134145" y="41190"/>
                  </a:lnTo>
                  <a:lnTo>
                    <a:pt x="129073" y="31234"/>
                  </a:lnTo>
                  <a:lnTo>
                    <a:pt x="122942" y="22187"/>
                  </a:lnTo>
                  <a:lnTo>
                    <a:pt x="115754" y="14313"/>
                  </a:lnTo>
                  <a:lnTo>
                    <a:pt x="107494" y="7882"/>
                  </a:lnTo>
                  <a:lnTo>
                    <a:pt x="98050" y="3313"/>
                  </a:lnTo>
                  <a:lnTo>
                    <a:pt x="87486" y="661"/>
                  </a:lnTo>
                  <a:lnTo>
                    <a:pt x="76309" y="0"/>
                  </a:lnTo>
                  <a:lnTo>
                    <a:pt x="65348" y="1593"/>
                  </a:lnTo>
                  <a:lnTo>
                    <a:pt x="55055" y="5366"/>
                  </a:lnTo>
                  <a:lnTo>
                    <a:pt x="45518" y="10982"/>
                  </a:lnTo>
                  <a:lnTo>
                    <a:pt x="36652" y="18031"/>
                  </a:lnTo>
                  <a:lnTo>
                    <a:pt x="28328" y="26142"/>
                  </a:lnTo>
                  <a:lnTo>
                    <a:pt x="20737" y="35179"/>
                  </a:lnTo>
                  <a:lnTo>
                    <a:pt x="14383" y="45221"/>
                  </a:lnTo>
                  <a:lnTo>
                    <a:pt x="9440" y="56234"/>
                  </a:lnTo>
                  <a:lnTo>
                    <a:pt x="5779" y="68070"/>
                  </a:lnTo>
                  <a:lnTo>
                    <a:pt x="3156" y="80546"/>
                  </a:lnTo>
                  <a:lnTo>
                    <a:pt x="1320" y="93497"/>
                  </a:lnTo>
                  <a:lnTo>
                    <a:pt x="221" y="106788"/>
                  </a:lnTo>
                  <a:lnTo>
                    <a:pt x="0" y="120316"/>
                  </a:lnTo>
                  <a:lnTo>
                    <a:pt x="667" y="134004"/>
                  </a:lnTo>
                  <a:lnTo>
                    <a:pt x="2266" y="147636"/>
                  </a:lnTo>
                  <a:lnTo>
                    <a:pt x="4942" y="160869"/>
                  </a:lnTo>
                  <a:lnTo>
                    <a:pt x="8671" y="173544"/>
                  </a:lnTo>
                  <a:lnTo>
                    <a:pt x="13294" y="185513"/>
                  </a:lnTo>
                  <a:lnTo>
                    <a:pt x="18614" y="196559"/>
                  </a:lnTo>
                  <a:lnTo>
                    <a:pt x="24464" y="206647"/>
                  </a:lnTo>
                  <a:lnTo>
                    <a:pt x="31188" y="215575"/>
                  </a:lnTo>
                  <a:lnTo>
                    <a:pt x="39597" y="222902"/>
                  </a:lnTo>
                  <a:lnTo>
                    <a:pt x="49995" y="228529"/>
                  </a:lnTo>
                  <a:lnTo>
                    <a:pt x="62064" y="232495"/>
                  </a:lnTo>
                  <a:lnTo>
                    <a:pt x="75154" y="234799"/>
                  </a:lnTo>
                  <a:lnTo>
                    <a:pt x="88769" y="235605"/>
                  </a:lnTo>
                  <a:lnTo>
                    <a:pt x="102468" y="235030"/>
                  </a:lnTo>
                  <a:lnTo>
                    <a:pt x="115804" y="233057"/>
                  </a:lnTo>
                  <a:lnTo>
                    <a:pt x="128568" y="229816"/>
                  </a:lnTo>
                  <a:lnTo>
                    <a:pt x="140312" y="225845"/>
                  </a:lnTo>
                  <a:lnTo>
                    <a:pt x="151399" y="221612"/>
                  </a:lnTo>
                  <a:lnTo>
                    <a:pt x="162802" y="216749"/>
                  </a:lnTo>
                  <a:lnTo>
                    <a:pt x="176355" y="21051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89752" y="4553048"/>
              <a:ext cx="147400" cy="431670"/>
            </a:xfrm>
            <a:custGeom>
              <a:avLst/>
              <a:gdLst/>
              <a:ahLst/>
              <a:cxnLst/>
              <a:rect l="0" t="0" r="0" b="0"/>
              <a:pathLst>
                <a:path w="147400" h="431670">
                  <a:moveTo>
                    <a:pt x="0" y="0"/>
                  </a:moveTo>
                  <a:lnTo>
                    <a:pt x="2866" y="14803"/>
                  </a:lnTo>
                  <a:lnTo>
                    <a:pt x="5009" y="29995"/>
                  </a:lnTo>
                  <a:lnTo>
                    <a:pt x="6616" y="47072"/>
                  </a:lnTo>
                  <a:lnTo>
                    <a:pt x="7970" y="65474"/>
                  </a:lnTo>
                  <a:lnTo>
                    <a:pt x="9466" y="83987"/>
                  </a:lnTo>
                  <a:lnTo>
                    <a:pt x="11317" y="101894"/>
                  </a:lnTo>
                  <a:lnTo>
                    <a:pt x="13557" y="119474"/>
                  </a:lnTo>
                  <a:lnTo>
                    <a:pt x="16138" y="137700"/>
                  </a:lnTo>
                  <a:lnTo>
                    <a:pt x="18988" y="157102"/>
                  </a:lnTo>
                  <a:lnTo>
                    <a:pt x="22037" y="177572"/>
                  </a:lnTo>
                  <a:lnTo>
                    <a:pt x="25229" y="198631"/>
                  </a:lnTo>
                  <a:lnTo>
                    <a:pt x="28518" y="219913"/>
                  </a:lnTo>
                  <a:lnTo>
                    <a:pt x="31708" y="241070"/>
                  </a:lnTo>
                  <a:lnTo>
                    <a:pt x="34470" y="261722"/>
                  </a:lnTo>
                  <a:lnTo>
                    <a:pt x="36660" y="281713"/>
                  </a:lnTo>
                  <a:lnTo>
                    <a:pt x="38300" y="300915"/>
                  </a:lnTo>
                  <a:lnTo>
                    <a:pt x="39483" y="319130"/>
                  </a:lnTo>
                  <a:lnTo>
                    <a:pt x="40294" y="336257"/>
                  </a:lnTo>
                  <a:lnTo>
                    <a:pt x="40058" y="349157"/>
                  </a:lnTo>
                  <a:lnTo>
                    <a:pt x="38771" y="353837"/>
                  </a:lnTo>
                  <a:lnTo>
                    <a:pt x="38098" y="351693"/>
                  </a:lnTo>
                  <a:lnTo>
                    <a:pt x="38485" y="345065"/>
                  </a:lnTo>
                  <a:lnTo>
                    <a:pt x="39790" y="335658"/>
                  </a:lnTo>
                  <a:lnTo>
                    <a:pt x="41782" y="324553"/>
                  </a:lnTo>
                  <a:lnTo>
                    <a:pt x="44428" y="312726"/>
                  </a:lnTo>
                  <a:lnTo>
                    <a:pt x="47884" y="301187"/>
                  </a:lnTo>
                  <a:lnTo>
                    <a:pt x="52177" y="290455"/>
                  </a:lnTo>
                  <a:lnTo>
                    <a:pt x="57368" y="281269"/>
                  </a:lnTo>
                  <a:lnTo>
                    <a:pt x="63609" y="274752"/>
                  </a:lnTo>
                  <a:lnTo>
                    <a:pt x="70880" y="271265"/>
                  </a:lnTo>
                  <a:lnTo>
                    <a:pt x="78865" y="270685"/>
                  </a:lnTo>
                  <a:lnTo>
                    <a:pt x="87064" y="272787"/>
                  </a:lnTo>
                  <a:lnTo>
                    <a:pt x="95163" y="277159"/>
                  </a:lnTo>
                  <a:lnTo>
                    <a:pt x="102887" y="283309"/>
                  </a:lnTo>
                  <a:lnTo>
                    <a:pt x="109921" y="290781"/>
                  </a:lnTo>
                  <a:lnTo>
                    <a:pt x="116163" y="299210"/>
                  </a:lnTo>
                  <a:lnTo>
                    <a:pt x="121524" y="308475"/>
                  </a:lnTo>
                  <a:lnTo>
                    <a:pt x="125835" y="318677"/>
                  </a:lnTo>
                  <a:lnTo>
                    <a:pt x="129111" y="329797"/>
                  </a:lnTo>
                  <a:lnTo>
                    <a:pt x="131670" y="341535"/>
                  </a:lnTo>
                  <a:lnTo>
                    <a:pt x="134011" y="353416"/>
                  </a:lnTo>
                  <a:lnTo>
                    <a:pt x="136438" y="365143"/>
                  </a:lnTo>
                  <a:lnTo>
                    <a:pt x="138912" y="376556"/>
                  </a:lnTo>
                  <a:lnTo>
                    <a:pt x="141382" y="388858"/>
                  </a:lnTo>
                  <a:lnTo>
                    <a:pt x="144068" y="405362"/>
                  </a:lnTo>
                  <a:lnTo>
                    <a:pt x="147399" y="4316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89794" y="485837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6" y="14601"/>
                  </a:lnTo>
                  <a:lnTo>
                    <a:pt x="707" y="27872"/>
                  </a:lnTo>
                  <a:lnTo>
                    <a:pt x="1999" y="41069"/>
                  </a:lnTo>
                  <a:lnTo>
                    <a:pt x="3694" y="54372"/>
                  </a:lnTo>
                  <a:lnTo>
                    <a:pt x="5545" y="69371"/>
                  </a:lnTo>
                  <a:lnTo>
                    <a:pt x="7712" y="907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79266" y="4732033"/>
              <a:ext cx="21057" cy="52643"/>
            </a:xfrm>
            <a:custGeom>
              <a:avLst/>
              <a:gdLst/>
              <a:ahLst/>
              <a:cxnLst/>
              <a:rect l="0" t="0" r="0" b="0"/>
              <a:pathLst>
                <a:path w="21057" h="52643">
                  <a:moveTo>
                    <a:pt x="0" y="0"/>
                  </a:moveTo>
                  <a:lnTo>
                    <a:pt x="2971" y="8818"/>
                  </a:lnTo>
                  <a:lnTo>
                    <a:pt x="6293" y="17929"/>
                  </a:lnTo>
                  <a:lnTo>
                    <a:pt x="11533" y="30777"/>
                  </a:lnTo>
                  <a:lnTo>
                    <a:pt x="21056" y="526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82271" y="4818159"/>
              <a:ext cx="107565" cy="205529"/>
            </a:xfrm>
            <a:custGeom>
              <a:avLst/>
              <a:gdLst/>
              <a:ahLst/>
              <a:cxnLst/>
              <a:rect l="0" t="0" r="0" b="0"/>
              <a:pathLst>
                <a:path w="107565" h="205529">
                  <a:moveTo>
                    <a:pt x="86507" y="19159"/>
                  </a:moveTo>
                  <a:lnTo>
                    <a:pt x="80572" y="10626"/>
                  </a:lnTo>
                  <a:lnTo>
                    <a:pt x="74368" y="4840"/>
                  </a:lnTo>
                  <a:lnTo>
                    <a:pt x="67277" y="1337"/>
                  </a:lnTo>
                  <a:lnTo>
                    <a:pt x="59509" y="0"/>
                  </a:lnTo>
                  <a:lnTo>
                    <a:pt x="51511" y="1068"/>
                  </a:lnTo>
                  <a:lnTo>
                    <a:pt x="43574" y="4452"/>
                  </a:lnTo>
                  <a:lnTo>
                    <a:pt x="35973" y="9957"/>
                  </a:lnTo>
                  <a:lnTo>
                    <a:pt x="29028" y="17453"/>
                  </a:lnTo>
                  <a:lnTo>
                    <a:pt x="22845" y="26673"/>
                  </a:lnTo>
                  <a:lnTo>
                    <a:pt x="17355" y="37267"/>
                  </a:lnTo>
                  <a:lnTo>
                    <a:pt x="12427" y="48892"/>
                  </a:lnTo>
                  <a:lnTo>
                    <a:pt x="7931" y="61269"/>
                  </a:lnTo>
                  <a:lnTo>
                    <a:pt x="4080" y="74341"/>
                  </a:lnTo>
                  <a:lnTo>
                    <a:pt x="1397" y="88253"/>
                  </a:lnTo>
                  <a:lnTo>
                    <a:pt x="75" y="103012"/>
                  </a:lnTo>
                  <a:lnTo>
                    <a:pt x="0" y="118178"/>
                  </a:lnTo>
                  <a:lnTo>
                    <a:pt x="938" y="132980"/>
                  </a:lnTo>
                  <a:lnTo>
                    <a:pt x="2647" y="147005"/>
                  </a:lnTo>
                  <a:lnTo>
                    <a:pt x="5082" y="160031"/>
                  </a:lnTo>
                  <a:lnTo>
                    <a:pt x="8386" y="171861"/>
                  </a:lnTo>
                  <a:lnTo>
                    <a:pt x="12573" y="182507"/>
                  </a:lnTo>
                  <a:lnTo>
                    <a:pt x="17689" y="191656"/>
                  </a:lnTo>
                  <a:lnTo>
                    <a:pt x="23879" y="198607"/>
                  </a:lnTo>
                  <a:lnTo>
                    <a:pt x="31116" y="203168"/>
                  </a:lnTo>
                  <a:lnTo>
                    <a:pt x="39078" y="205435"/>
                  </a:lnTo>
                  <a:lnTo>
                    <a:pt x="47260" y="205528"/>
                  </a:lnTo>
                  <a:lnTo>
                    <a:pt x="55353" y="203740"/>
                  </a:lnTo>
                  <a:lnTo>
                    <a:pt x="63244" y="200458"/>
                  </a:lnTo>
                  <a:lnTo>
                    <a:pt x="70922" y="196055"/>
                  </a:lnTo>
                  <a:lnTo>
                    <a:pt x="78409" y="190851"/>
                  </a:lnTo>
                  <a:lnTo>
                    <a:pt x="85446" y="185390"/>
                  </a:lnTo>
                  <a:lnTo>
                    <a:pt x="92168" y="179914"/>
                  </a:lnTo>
                  <a:lnTo>
                    <a:pt x="99166" y="173948"/>
                  </a:lnTo>
                  <a:lnTo>
                    <a:pt x="107564" y="16655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242477" y="4574105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5"/>
                  </a:lnTo>
                  <a:lnTo>
                    <a:pt x="0" y="57860"/>
                  </a:lnTo>
                  <a:lnTo>
                    <a:pt x="0" y="76172"/>
                  </a:lnTo>
                  <a:lnTo>
                    <a:pt x="0" y="94716"/>
                  </a:lnTo>
                  <a:lnTo>
                    <a:pt x="0" y="113016"/>
                  </a:lnTo>
                  <a:lnTo>
                    <a:pt x="0" y="130661"/>
                  </a:lnTo>
                  <a:lnTo>
                    <a:pt x="0" y="147517"/>
                  </a:lnTo>
                  <a:lnTo>
                    <a:pt x="0" y="163646"/>
                  </a:lnTo>
                  <a:lnTo>
                    <a:pt x="0" y="179183"/>
                  </a:lnTo>
                  <a:lnTo>
                    <a:pt x="0" y="194274"/>
                  </a:lnTo>
                  <a:lnTo>
                    <a:pt x="0" y="209039"/>
                  </a:lnTo>
                  <a:lnTo>
                    <a:pt x="0" y="223575"/>
                  </a:lnTo>
                  <a:lnTo>
                    <a:pt x="0" y="237952"/>
                  </a:lnTo>
                  <a:lnTo>
                    <a:pt x="0" y="252218"/>
                  </a:lnTo>
                  <a:lnTo>
                    <a:pt x="0" y="266410"/>
                  </a:lnTo>
                  <a:lnTo>
                    <a:pt x="0" y="280556"/>
                  </a:lnTo>
                  <a:lnTo>
                    <a:pt x="0" y="294836"/>
                  </a:lnTo>
                  <a:lnTo>
                    <a:pt x="0" y="309568"/>
                  </a:lnTo>
                  <a:lnTo>
                    <a:pt x="5" y="324882"/>
                  </a:lnTo>
                  <a:lnTo>
                    <a:pt x="178" y="340420"/>
                  </a:lnTo>
                  <a:lnTo>
                    <a:pt x="826" y="355472"/>
                  </a:lnTo>
                  <a:lnTo>
                    <a:pt x="2075" y="369655"/>
                  </a:lnTo>
                  <a:lnTo>
                    <a:pt x="3736" y="382491"/>
                  </a:lnTo>
                  <a:lnTo>
                    <a:pt x="5562" y="394497"/>
                  </a:lnTo>
                  <a:lnTo>
                    <a:pt x="7717" y="406722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86189" y="4732033"/>
              <a:ext cx="103689" cy="263213"/>
            </a:xfrm>
            <a:custGeom>
              <a:avLst/>
              <a:gdLst/>
              <a:ahLst/>
              <a:cxnLst/>
              <a:rect l="0" t="0" r="0" b="0"/>
              <a:pathLst>
                <a:path w="103689" h="263213">
                  <a:moveTo>
                    <a:pt x="82630" y="0"/>
                  </a:moveTo>
                  <a:lnTo>
                    <a:pt x="76763" y="8734"/>
                  </a:lnTo>
                  <a:lnTo>
                    <a:pt x="71198" y="16441"/>
                  </a:lnTo>
                  <a:lnTo>
                    <a:pt x="65395" y="23842"/>
                  </a:lnTo>
                  <a:lnTo>
                    <a:pt x="59141" y="31103"/>
                  </a:lnTo>
                  <a:lnTo>
                    <a:pt x="52162" y="38283"/>
                  </a:lnTo>
                  <a:lnTo>
                    <a:pt x="44386" y="45408"/>
                  </a:lnTo>
                  <a:lnTo>
                    <a:pt x="36057" y="52498"/>
                  </a:lnTo>
                  <a:lnTo>
                    <a:pt x="27627" y="59565"/>
                  </a:lnTo>
                  <a:lnTo>
                    <a:pt x="19381" y="66620"/>
                  </a:lnTo>
                  <a:lnTo>
                    <a:pt x="11896" y="73833"/>
                  </a:lnTo>
                  <a:lnTo>
                    <a:pt x="6089" y="81515"/>
                  </a:lnTo>
                  <a:lnTo>
                    <a:pt x="2301" y="89797"/>
                  </a:lnTo>
                  <a:lnTo>
                    <a:pt x="386" y="98648"/>
                  </a:lnTo>
                  <a:lnTo>
                    <a:pt x="0" y="107968"/>
                  </a:lnTo>
                  <a:lnTo>
                    <a:pt x="782" y="117646"/>
                  </a:lnTo>
                  <a:lnTo>
                    <a:pt x="2744" y="127585"/>
                  </a:lnTo>
                  <a:lnTo>
                    <a:pt x="6254" y="137710"/>
                  </a:lnTo>
                  <a:lnTo>
                    <a:pt x="11385" y="147964"/>
                  </a:lnTo>
                  <a:lnTo>
                    <a:pt x="17777" y="158307"/>
                  </a:lnTo>
                  <a:lnTo>
                    <a:pt x="24830" y="168710"/>
                  </a:lnTo>
                  <a:lnTo>
                    <a:pt x="32129" y="179150"/>
                  </a:lnTo>
                  <a:lnTo>
                    <a:pt x="39469" y="189449"/>
                  </a:lnTo>
                  <a:lnTo>
                    <a:pt x="46770" y="199291"/>
                  </a:lnTo>
                  <a:lnTo>
                    <a:pt x="54011" y="208541"/>
                  </a:lnTo>
                  <a:lnTo>
                    <a:pt x="61196" y="217227"/>
                  </a:lnTo>
                  <a:lnTo>
                    <a:pt x="68332" y="225448"/>
                  </a:lnTo>
                  <a:lnTo>
                    <a:pt x="75425" y="233304"/>
                  </a:lnTo>
                  <a:lnTo>
                    <a:pt x="82180" y="240589"/>
                  </a:lnTo>
                  <a:lnTo>
                    <a:pt x="88675" y="247505"/>
                  </a:lnTo>
                  <a:lnTo>
                    <a:pt x="95481" y="254662"/>
                  </a:lnTo>
                  <a:lnTo>
                    <a:pt x="103688" y="2632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61558" y="4778732"/>
              <a:ext cx="98479" cy="181542"/>
            </a:xfrm>
            <a:custGeom>
              <a:avLst/>
              <a:gdLst/>
              <a:ahLst/>
              <a:cxnLst/>
              <a:rect l="0" t="0" r="0" b="0"/>
              <a:pathLst>
                <a:path w="98479" h="181542">
                  <a:moveTo>
                    <a:pt x="7261" y="153342"/>
                  </a:moveTo>
                  <a:lnTo>
                    <a:pt x="4395" y="144474"/>
                  </a:lnTo>
                  <a:lnTo>
                    <a:pt x="2252" y="135487"/>
                  </a:lnTo>
                  <a:lnTo>
                    <a:pt x="663" y="125506"/>
                  </a:lnTo>
                  <a:lnTo>
                    <a:pt x="0" y="115043"/>
                  </a:lnTo>
                  <a:lnTo>
                    <a:pt x="1097" y="105176"/>
                  </a:lnTo>
                  <a:lnTo>
                    <a:pt x="4260" y="96473"/>
                  </a:lnTo>
                  <a:lnTo>
                    <a:pt x="9322" y="88839"/>
                  </a:lnTo>
                  <a:lnTo>
                    <a:pt x="15928" y="81800"/>
                  </a:lnTo>
                  <a:lnTo>
                    <a:pt x="23702" y="74998"/>
                  </a:lnTo>
                  <a:lnTo>
                    <a:pt x="32326" y="68412"/>
                  </a:lnTo>
                  <a:lnTo>
                    <a:pt x="41551" y="62275"/>
                  </a:lnTo>
                  <a:lnTo>
                    <a:pt x="51190" y="56691"/>
                  </a:lnTo>
                  <a:lnTo>
                    <a:pt x="60947" y="51463"/>
                  </a:lnTo>
                  <a:lnTo>
                    <a:pt x="70424" y="46192"/>
                  </a:lnTo>
                  <a:lnTo>
                    <a:pt x="79415" y="40642"/>
                  </a:lnTo>
                  <a:lnTo>
                    <a:pt x="87418" y="34591"/>
                  </a:lnTo>
                  <a:lnTo>
                    <a:pt x="93584" y="27765"/>
                  </a:lnTo>
                  <a:lnTo>
                    <a:pt x="97583" y="20104"/>
                  </a:lnTo>
                  <a:lnTo>
                    <a:pt x="98478" y="12072"/>
                  </a:lnTo>
                  <a:lnTo>
                    <a:pt x="95631" y="5243"/>
                  </a:lnTo>
                  <a:lnTo>
                    <a:pt x="90520" y="1187"/>
                  </a:lnTo>
                  <a:lnTo>
                    <a:pt x="84302" y="0"/>
                  </a:lnTo>
                  <a:lnTo>
                    <a:pt x="77576" y="1166"/>
                  </a:lnTo>
                  <a:lnTo>
                    <a:pt x="70632" y="4102"/>
                  </a:lnTo>
                  <a:lnTo>
                    <a:pt x="63604" y="8310"/>
                  </a:lnTo>
                  <a:lnTo>
                    <a:pt x="56555" y="13417"/>
                  </a:lnTo>
                  <a:lnTo>
                    <a:pt x="49670" y="19309"/>
                  </a:lnTo>
                  <a:lnTo>
                    <a:pt x="43268" y="26100"/>
                  </a:lnTo>
                  <a:lnTo>
                    <a:pt x="37477" y="33787"/>
                  </a:lnTo>
                  <a:lnTo>
                    <a:pt x="32264" y="42409"/>
                  </a:lnTo>
                  <a:lnTo>
                    <a:pt x="27529" y="52108"/>
                  </a:lnTo>
                  <a:lnTo>
                    <a:pt x="23161" y="62859"/>
                  </a:lnTo>
                  <a:lnTo>
                    <a:pt x="19227" y="74503"/>
                  </a:lnTo>
                  <a:lnTo>
                    <a:pt x="15957" y="86845"/>
                  </a:lnTo>
                  <a:lnTo>
                    <a:pt x="13431" y="99696"/>
                  </a:lnTo>
                  <a:lnTo>
                    <a:pt x="11905" y="112748"/>
                  </a:lnTo>
                  <a:lnTo>
                    <a:pt x="11861" y="125584"/>
                  </a:lnTo>
                  <a:lnTo>
                    <a:pt x="13434" y="137984"/>
                  </a:lnTo>
                  <a:lnTo>
                    <a:pt x="16610" y="149598"/>
                  </a:lnTo>
                  <a:lnTo>
                    <a:pt x="21408" y="159873"/>
                  </a:lnTo>
                  <a:lnTo>
                    <a:pt x="27667" y="168620"/>
                  </a:lnTo>
                  <a:lnTo>
                    <a:pt x="34953" y="175494"/>
                  </a:lnTo>
                  <a:lnTo>
                    <a:pt x="42674" y="179838"/>
                  </a:lnTo>
                  <a:lnTo>
                    <a:pt x="50448" y="181541"/>
                  </a:lnTo>
                  <a:lnTo>
                    <a:pt x="58009" y="181052"/>
                  </a:lnTo>
                  <a:lnTo>
                    <a:pt x="65948" y="178963"/>
                  </a:lnTo>
                  <a:lnTo>
                    <a:pt x="76076" y="173975"/>
                  </a:lnTo>
                  <a:lnTo>
                    <a:pt x="91489" y="1638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505690" y="4787917"/>
              <a:ext cx="126343" cy="207329"/>
            </a:xfrm>
            <a:custGeom>
              <a:avLst/>
              <a:gdLst/>
              <a:ahLst/>
              <a:cxnLst/>
              <a:rect l="0" t="0" r="0" b="0"/>
              <a:pathLst>
                <a:path w="126343" h="207329">
                  <a:moveTo>
                    <a:pt x="0" y="49401"/>
                  </a:moveTo>
                  <a:lnTo>
                    <a:pt x="0" y="64003"/>
                  </a:lnTo>
                  <a:lnTo>
                    <a:pt x="1" y="77274"/>
                  </a:lnTo>
                  <a:lnTo>
                    <a:pt x="1" y="90475"/>
                  </a:lnTo>
                  <a:lnTo>
                    <a:pt x="1" y="103817"/>
                  </a:lnTo>
                  <a:lnTo>
                    <a:pt x="1" y="117325"/>
                  </a:lnTo>
                  <a:lnTo>
                    <a:pt x="5" y="130974"/>
                  </a:lnTo>
                  <a:lnTo>
                    <a:pt x="178" y="144567"/>
                  </a:lnTo>
                  <a:lnTo>
                    <a:pt x="826" y="157769"/>
                  </a:lnTo>
                  <a:lnTo>
                    <a:pt x="2055" y="170345"/>
                  </a:lnTo>
                  <a:lnTo>
                    <a:pt x="3006" y="179521"/>
                  </a:lnTo>
                  <a:lnTo>
                    <a:pt x="2858" y="181641"/>
                  </a:lnTo>
                  <a:lnTo>
                    <a:pt x="2291" y="177472"/>
                  </a:lnTo>
                  <a:lnTo>
                    <a:pt x="1705" y="168821"/>
                  </a:lnTo>
                  <a:lnTo>
                    <a:pt x="1222" y="157156"/>
                  </a:lnTo>
                  <a:lnTo>
                    <a:pt x="856" y="143504"/>
                  </a:lnTo>
                  <a:lnTo>
                    <a:pt x="591" y="128706"/>
                  </a:lnTo>
                  <a:lnTo>
                    <a:pt x="404" y="113516"/>
                  </a:lnTo>
                  <a:lnTo>
                    <a:pt x="278" y="98361"/>
                  </a:lnTo>
                  <a:lnTo>
                    <a:pt x="363" y="83567"/>
                  </a:lnTo>
                  <a:lnTo>
                    <a:pt x="951" y="69465"/>
                  </a:lnTo>
                  <a:lnTo>
                    <a:pt x="2167" y="56166"/>
                  </a:lnTo>
                  <a:lnTo>
                    <a:pt x="4138" y="43757"/>
                  </a:lnTo>
                  <a:lnTo>
                    <a:pt x="7064" y="32407"/>
                  </a:lnTo>
                  <a:lnTo>
                    <a:pt x="10970" y="22115"/>
                  </a:lnTo>
                  <a:lnTo>
                    <a:pt x="16051" y="13219"/>
                  </a:lnTo>
                  <a:lnTo>
                    <a:pt x="22744" y="6445"/>
                  </a:lnTo>
                  <a:lnTo>
                    <a:pt x="31127" y="2011"/>
                  </a:lnTo>
                  <a:lnTo>
                    <a:pt x="40671" y="0"/>
                  </a:lnTo>
                  <a:lnTo>
                    <a:pt x="50455" y="612"/>
                  </a:lnTo>
                  <a:lnTo>
                    <a:pt x="59913" y="3696"/>
                  </a:lnTo>
                  <a:lnTo>
                    <a:pt x="68702" y="9002"/>
                  </a:lnTo>
                  <a:lnTo>
                    <a:pt x="76525" y="16367"/>
                  </a:lnTo>
                  <a:lnTo>
                    <a:pt x="83338" y="25496"/>
                  </a:lnTo>
                  <a:lnTo>
                    <a:pt x="89267" y="35859"/>
                  </a:lnTo>
                  <a:lnTo>
                    <a:pt x="94499" y="46799"/>
                  </a:lnTo>
                  <a:lnTo>
                    <a:pt x="99212" y="57896"/>
                  </a:lnTo>
                  <a:lnTo>
                    <a:pt x="103550" y="69126"/>
                  </a:lnTo>
                  <a:lnTo>
                    <a:pt x="107625" y="80731"/>
                  </a:lnTo>
                  <a:lnTo>
                    <a:pt x="111513" y="92836"/>
                  </a:lnTo>
                  <a:lnTo>
                    <a:pt x="115109" y="105424"/>
                  </a:lnTo>
                  <a:lnTo>
                    <a:pt x="118144" y="118415"/>
                  </a:lnTo>
                  <a:lnTo>
                    <a:pt x="120517" y="131705"/>
                  </a:lnTo>
                  <a:lnTo>
                    <a:pt x="122283" y="144991"/>
                  </a:lnTo>
                  <a:lnTo>
                    <a:pt x="123742" y="159286"/>
                  </a:lnTo>
                  <a:lnTo>
                    <a:pt x="125023" y="178080"/>
                  </a:lnTo>
                  <a:lnTo>
                    <a:pt x="126342" y="2073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86404" y="4618248"/>
              <a:ext cx="166769" cy="398055"/>
            </a:xfrm>
            <a:custGeom>
              <a:avLst/>
              <a:gdLst/>
              <a:ahLst/>
              <a:cxnLst/>
              <a:rect l="0" t="0" r="0" b="0"/>
              <a:pathLst>
                <a:path w="166769" h="398055">
                  <a:moveTo>
                    <a:pt x="61483" y="398054"/>
                  </a:moveTo>
                  <a:lnTo>
                    <a:pt x="58550" y="389119"/>
                  </a:lnTo>
                  <a:lnTo>
                    <a:pt x="55767" y="379491"/>
                  </a:lnTo>
                  <a:lnTo>
                    <a:pt x="52867" y="368200"/>
                  </a:lnTo>
                  <a:lnTo>
                    <a:pt x="49826" y="355359"/>
                  </a:lnTo>
                  <a:lnTo>
                    <a:pt x="46662" y="341231"/>
                  </a:lnTo>
                  <a:lnTo>
                    <a:pt x="43393" y="326107"/>
                  </a:lnTo>
                  <a:lnTo>
                    <a:pt x="39883" y="310245"/>
                  </a:lnTo>
                  <a:lnTo>
                    <a:pt x="35843" y="293857"/>
                  </a:lnTo>
                  <a:lnTo>
                    <a:pt x="31166" y="277105"/>
                  </a:lnTo>
                  <a:lnTo>
                    <a:pt x="26058" y="260266"/>
                  </a:lnTo>
                  <a:lnTo>
                    <a:pt x="20938" y="243728"/>
                  </a:lnTo>
                  <a:lnTo>
                    <a:pt x="16055" y="227676"/>
                  </a:lnTo>
                  <a:lnTo>
                    <a:pt x="11642" y="212117"/>
                  </a:lnTo>
                  <a:lnTo>
                    <a:pt x="7984" y="196975"/>
                  </a:lnTo>
                  <a:lnTo>
                    <a:pt x="5157" y="182152"/>
                  </a:lnTo>
                  <a:lnTo>
                    <a:pt x="3073" y="167399"/>
                  </a:lnTo>
                  <a:lnTo>
                    <a:pt x="1584" y="152340"/>
                  </a:lnTo>
                  <a:lnTo>
                    <a:pt x="546" y="136804"/>
                  </a:lnTo>
                  <a:lnTo>
                    <a:pt x="0" y="121115"/>
                  </a:lnTo>
                  <a:lnTo>
                    <a:pt x="157" y="105961"/>
                  </a:lnTo>
                  <a:lnTo>
                    <a:pt x="1076" y="91695"/>
                  </a:lnTo>
                  <a:lnTo>
                    <a:pt x="2676" y="78338"/>
                  </a:lnTo>
                  <a:lnTo>
                    <a:pt x="4821" y="65754"/>
                  </a:lnTo>
                  <a:lnTo>
                    <a:pt x="7388" y="53775"/>
                  </a:lnTo>
                  <a:lnTo>
                    <a:pt x="10757" y="42407"/>
                  </a:lnTo>
                  <a:lnTo>
                    <a:pt x="15760" y="31832"/>
                  </a:lnTo>
                  <a:lnTo>
                    <a:pt x="22720" y="22097"/>
                  </a:lnTo>
                  <a:lnTo>
                    <a:pt x="31325" y="13592"/>
                  </a:lnTo>
                  <a:lnTo>
                    <a:pt x="40937" y="7089"/>
                  </a:lnTo>
                  <a:lnTo>
                    <a:pt x="51068" y="2831"/>
                  </a:lnTo>
                  <a:lnTo>
                    <a:pt x="61445" y="600"/>
                  </a:lnTo>
                  <a:lnTo>
                    <a:pt x="71929" y="0"/>
                  </a:lnTo>
                  <a:lnTo>
                    <a:pt x="82452" y="635"/>
                  </a:lnTo>
                  <a:lnTo>
                    <a:pt x="92822" y="2328"/>
                  </a:lnTo>
                  <a:lnTo>
                    <a:pt x="102719" y="5126"/>
                  </a:lnTo>
                  <a:lnTo>
                    <a:pt x="112008" y="8961"/>
                  </a:lnTo>
                  <a:lnTo>
                    <a:pt x="120808" y="13547"/>
                  </a:lnTo>
                  <a:lnTo>
                    <a:pt x="130469" y="19012"/>
                  </a:lnTo>
                  <a:lnTo>
                    <a:pt x="144073" y="26950"/>
                  </a:lnTo>
                  <a:lnTo>
                    <a:pt x="166768" y="400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32073" y="482678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06" y="6612"/>
                  </a:lnTo>
                  <a:lnTo>
                    <a:pt x="129626" y="7793"/>
                  </a:lnTo>
                  <a:lnTo>
                    <a:pt x="117814" y="8641"/>
                  </a:lnTo>
                  <a:lnTo>
                    <a:pt x="105355" y="9243"/>
                  </a:lnTo>
                  <a:lnTo>
                    <a:pt x="92417" y="9830"/>
                  </a:lnTo>
                  <a:lnTo>
                    <a:pt x="79136" y="10763"/>
                  </a:lnTo>
                  <a:lnTo>
                    <a:pt x="65628" y="12209"/>
                  </a:lnTo>
                  <a:lnTo>
                    <a:pt x="52382" y="14203"/>
                  </a:lnTo>
                  <a:lnTo>
                    <a:pt x="38854" y="17034"/>
                  </a:lnTo>
                  <a:lnTo>
                    <a:pt x="22744" y="220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029843" y="4854780"/>
              <a:ext cx="91179" cy="147732"/>
            </a:xfrm>
            <a:custGeom>
              <a:avLst/>
              <a:gdLst/>
              <a:ahLst/>
              <a:cxnLst/>
              <a:rect l="0" t="0" r="0" b="0"/>
              <a:pathLst>
                <a:path w="91179" h="147732">
                  <a:moveTo>
                    <a:pt x="65443" y="3595"/>
                  </a:moveTo>
                  <a:lnTo>
                    <a:pt x="56708" y="861"/>
                  </a:lnTo>
                  <a:lnTo>
                    <a:pt x="49002" y="0"/>
                  </a:lnTo>
                  <a:lnTo>
                    <a:pt x="41604" y="995"/>
                  </a:lnTo>
                  <a:lnTo>
                    <a:pt x="34516" y="3707"/>
                  </a:lnTo>
                  <a:lnTo>
                    <a:pt x="27985" y="8140"/>
                  </a:lnTo>
                  <a:lnTo>
                    <a:pt x="22114" y="14128"/>
                  </a:lnTo>
                  <a:lnTo>
                    <a:pt x="16849" y="21387"/>
                  </a:lnTo>
                  <a:lnTo>
                    <a:pt x="12079" y="29613"/>
                  </a:lnTo>
                  <a:lnTo>
                    <a:pt x="7693" y="38551"/>
                  </a:lnTo>
                  <a:lnTo>
                    <a:pt x="3916" y="48160"/>
                  </a:lnTo>
                  <a:lnTo>
                    <a:pt x="1284" y="58593"/>
                  </a:lnTo>
                  <a:lnTo>
                    <a:pt x="0" y="69867"/>
                  </a:lnTo>
                  <a:lnTo>
                    <a:pt x="123" y="81710"/>
                  </a:lnTo>
                  <a:lnTo>
                    <a:pt x="1724" y="93659"/>
                  </a:lnTo>
                  <a:lnTo>
                    <a:pt x="4698" y="105428"/>
                  </a:lnTo>
                  <a:lnTo>
                    <a:pt x="8965" y="116601"/>
                  </a:lnTo>
                  <a:lnTo>
                    <a:pt x="14570" y="126573"/>
                  </a:lnTo>
                  <a:lnTo>
                    <a:pt x="21407" y="135113"/>
                  </a:lnTo>
                  <a:lnTo>
                    <a:pt x="29098" y="141847"/>
                  </a:lnTo>
                  <a:lnTo>
                    <a:pt x="37097" y="146097"/>
                  </a:lnTo>
                  <a:lnTo>
                    <a:pt x="45067" y="147731"/>
                  </a:lnTo>
                  <a:lnTo>
                    <a:pt x="52875" y="147067"/>
                  </a:lnTo>
                  <a:lnTo>
                    <a:pt x="60497" y="144578"/>
                  </a:lnTo>
                  <a:lnTo>
                    <a:pt x="67948" y="140717"/>
                  </a:lnTo>
                  <a:lnTo>
                    <a:pt x="74935" y="135535"/>
                  </a:lnTo>
                  <a:lnTo>
                    <a:pt x="80875" y="128710"/>
                  </a:lnTo>
                  <a:lnTo>
                    <a:pt x="85533" y="120200"/>
                  </a:lnTo>
                  <a:lnTo>
                    <a:pt x="88831" y="110386"/>
                  </a:lnTo>
                  <a:lnTo>
                    <a:pt x="90678" y="99882"/>
                  </a:lnTo>
                  <a:lnTo>
                    <a:pt x="91178" y="89112"/>
                  </a:lnTo>
                  <a:lnTo>
                    <a:pt x="90567" y="78289"/>
                  </a:lnTo>
                  <a:lnTo>
                    <a:pt x="89101" y="67496"/>
                  </a:lnTo>
                  <a:lnTo>
                    <a:pt x="87010" y="56770"/>
                  </a:lnTo>
                  <a:lnTo>
                    <a:pt x="84434" y="46566"/>
                  </a:lnTo>
                  <a:lnTo>
                    <a:pt x="81077" y="36762"/>
                  </a:lnTo>
                  <a:lnTo>
                    <a:pt x="75531" y="26495"/>
                  </a:lnTo>
                  <a:lnTo>
                    <a:pt x="65443" y="1412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57383" y="4841921"/>
              <a:ext cx="116888" cy="126062"/>
            </a:xfrm>
            <a:custGeom>
              <a:avLst/>
              <a:gdLst/>
              <a:ahLst/>
              <a:cxnLst/>
              <a:rect l="0" t="0" r="0" b="0"/>
              <a:pathLst>
                <a:path w="116888" h="126062">
                  <a:moveTo>
                    <a:pt x="1073" y="90153"/>
                  </a:moveTo>
                  <a:lnTo>
                    <a:pt x="6940" y="101755"/>
                  </a:lnTo>
                  <a:lnTo>
                    <a:pt x="12504" y="111603"/>
                  </a:lnTo>
                  <a:lnTo>
                    <a:pt x="18258" y="120529"/>
                  </a:lnTo>
                  <a:lnTo>
                    <a:pt x="22608" y="126061"/>
                  </a:lnTo>
                  <a:lnTo>
                    <a:pt x="23760" y="125570"/>
                  </a:lnTo>
                  <a:lnTo>
                    <a:pt x="22739" y="121162"/>
                  </a:lnTo>
                  <a:lnTo>
                    <a:pt x="20546" y="114495"/>
                  </a:lnTo>
                  <a:lnTo>
                    <a:pt x="17738" y="106452"/>
                  </a:lnTo>
                  <a:lnTo>
                    <a:pt x="14608" y="97544"/>
                  </a:lnTo>
                  <a:lnTo>
                    <a:pt x="11309" y="88077"/>
                  </a:lnTo>
                  <a:lnTo>
                    <a:pt x="7917" y="78249"/>
                  </a:lnTo>
                  <a:lnTo>
                    <a:pt x="4490" y="68187"/>
                  </a:lnTo>
                  <a:lnTo>
                    <a:pt x="1539" y="58138"/>
                  </a:lnTo>
                  <a:lnTo>
                    <a:pt x="0" y="48461"/>
                  </a:lnTo>
                  <a:lnTo>
                    <a:pt x="270" y="39326"/>
                  </a:lnTo>
                  <a:lnTo>
                    <a:pt x="2418" y="30885"/>
                  </a:lnTo>
                  <a:lnTo>
                    <a:pt x="6453" y="23361"/>
                  </a:lnTo>
                  <a:lnTo>
                    <a:pt x="12173" y="16786"/>
                  </a:lnTo>
                  <a:lnTo>
                    <a:pt x="19420" y="11200"/>
                  </a:lnTo>
                  <a:lnTo>
                    <a:pt x="28170" y="6740"/>
                  </a:lnTo>
                  <a:lnTo>
                    <a:pt x="38269" y="3371"/>
                  </a:lnTo>
                  <a:lnTo>
                    <a:pt x="49301" y="1090"/>
                  </a:lnTo>
                  <a:lnTo>
                    <a:pt x="60697" y="0"/>
                  </a:lnTo>
                  <a:lnTo>
                    <a:pt x="72085" y="39"/>
                  </a:lnTo>
                  <a:lnTo>
                    <a:pt x="82872" y="867"/>
                  </a:lnTo>
                  <a:lnTo>
                    <a:pt x="93197" y="2036"/>
                  </a:lnTo>
                  <a:lnTo>
                    <a:pt x="103961" y="3645"/>
                  </a:lnTo>
                  <a:lnTo>
                    <a:pt x="116887" y="59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05897" y="466886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70"/>
                  </a:lnTo>
                  <a:lnTo>
                    <a:pt x="1" y="50664"/>
                  </a:lnTo>
                  <a:lnTo>
                    <a:pt x="1" y="66289"/>
                  </a:lnTo>
                  <a:lnTo>
                    <a:pt x="6" y="83251"/>
                  </a:lnTo>
                  <a:lnTo>
                    <a:pt x="178" y="100834"/>
                  </a:lnTo>
                  <a:lnTo>
                    <a:pt x="826" y="117858"/>
                  </a:lnTo>
                  <a:lnTo>
                    <a:pt x="2074" y="133709"/>
                  </a:lnTo>
                  <a:lnTo>
                    <a:pt x="3727" y="148467"/>
                  </a:lnTo>
                  <a:lnTo>
                    <a:pt x="5376" y="162604"/>
                  </a:lnTo>
                  <a:lnTo>
                    <a:pt x="6783" y="176497"/>
                  </a:lnTo>
                  <a:lnTo>
                    <a:pt x="8049" y="190660"/>
                  </a:lnTo>
                  <a:lnTo>
                    <a:pt x="9504" y="205789"/>
                  </a:lnTo>
                  <a:lnTo>
                    <a:pt x="11331" y="222162"/>
                  </a:lnTo>
                  <a:lnTo>
                    <a:pt x="13389" y="239552"/>
                  </a:lnTo>
                  <a:lnTo>
                    <a:pt x="15316" y="257444"/>
                  </a:lnTo>
                  <a:lnTo>
                    <a:pt x="16915" y="275467"/>
                  </a:lnTo>
                  <a:lnTo>
                    <a:pt x="18311" y="293126"/>
                  </a:lnTo>
                  <a:lnTo>
                    <a:pt x="19855" y="309750"/>
                  </a:lnTo>
                  <a:lnTo>
                    <a:pt x="21741" y="325064"/>
                  </a:lnTo>
                  <a:lnTo>
                    <a:pt x="23848" y="338892"/>
                  </a:lnTo>
                  <a:lnTo>
                    <a:pt x="26029" y="352432"/>
                  </a:lnTo>
                  <a:lnTo>
                    <a:pt x="28480" y="367987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01056" y="4847846"/>
              <a:ext cx="113803" cy="202453"/>
            </a:xfrm>
            <a:custGeom>
              <a:avLst/>
              <a:gdLst/>
              <a:ahLst/>
              <a:cxnLst/>
              <a:rect l="0" t="0" r="0" b="0"/>
              <a:pathLst>
                <a:path w="113803" h="202453">
                  <a:moveTo>
                    <a:pt x="10126" y="0"/>
                  </a:moveTo>
                  <a:lnTo>
                    <a:pt x="7260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4" y="38832"/>
                  </a:lnTo>
                  <a:lnTo>
                    <a:pt x="1485" y="50643"/>
                  </a:lnTo>
                  <a:lnTo>
                    <a:pt x="887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37"/>
                  </a:lnTo>
                  <a:lnTo>
                    <a:pt x="43" y="116352"/>
                  </a:lnTo>
                  <a:lnTo>
                    <a:pt x="603" y="129506"/>
                  </a:lnTo>
                  <a:lnTo>
                    <a:pt x="1801" y="142128"/>
                  </a:lnTo>
                  <a:lnTo>
                    <a:pt x="3760" y="154061"/>
                  </a:lnTo>
                  <a:lnTo>
                    <a:pt x="6678" y="165083"/>
                  </a:lnTo>
                  <a:lnTo>
                    <a:pt x="10579" y="175154"/>
                  </a:lnTo>
                  <a:lnTo>
                    <a:pt x="15656" y="184072"/>
                  </a:lnTo>
                  <a:lnTo>
                    <a:pt x="22346" y="191390"/>
                  </a:lnTo>
                  <a:lnTo>
                    <a:pt x="30728" y="197008"/>
                  </a:lnTo>
                  <a:lnTo>
                    <a:pt x="40272" y="200798"/>
                  </a:lnTo>
                  <a:lnTo>
                    <a:pt x="50054" y="202452"/>
                  </a:lnTo>
                  <a:lnTo>
                    <a:pt x="59512" y="202003"/>
                  </a:lnTo>
                  <a:lnTo>
                    <a:pt x="68300" y="199602"/>
                  </a:lnTo>
                  <a:lnTo>
                    <a:pt x="76122" y="195332"/>
                  </a:lnTo>
                  <a:lnTo>
                    <a:pt x="82935" y="189425"/>
                  </a:lnTo>
                  <a:lnTo>
                    <a:pt x="88864" y="182208"/>
                  </a:lnTo>
                  <a:lnTo>
                    <a:pt x="94096" y="174002"/>
                  </a:lnTo>
                  <a:lnTo>
                    <a:pt x="98805" y="165070"/>
                  </a:lnTo>
                  <a:lnTo>
                    <a:pt x="102971" y="155295"/>
                  </a:lnTo>
                  <a:lnTo>
                    <a:pt x="106397" y="144215"/>
                  </a:lnTo>
                  <a:lnTo>
                    <a:pt x="109036" y="131689"/>
                  </a:lnTo>
                  <a:lnTo>
                    <a:pt x="110980" y="118022"/>
                  </a:lnTo>
                  <a:lnTo>
                    <a:pt x="112367" y="103777"/>
                  </a:lnTo>
                  <a:lnTo>
                    <a:pt x="113333" y="89356"/>
                  </a:lnTo>
                  <a:lnTo>
                    <a:pt x="113802" y="75358"/>
                  </a:lnTo>
                  <a:lnTo>
                    <a:pt x="113431" y="61179"/>
                  </a:lnTo>
                  <a:lnTo>
                    <a:pt x="111074" y="44461"/>
                  </a:lnTo>
                  <a:lnTo>
                    <a:pt x="104882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48053" y="4812375"/>
              <a:ext cx="178985" cy="256571"/>
            </a:xfrm>
            <a:custGeom>
              <a:avLst/>
              <a:gdLst/>
              <a:ahLst/>
              <a:cxnLst/>
              <a:rect l="0" t="0" r="0" b="0"/>
              <a:pathLst>
                <a:path w="178985" h="256571">
                  <a:moveTo>
                    <a:pt x="0" y="88114"/>
                  </a:moveTo>
                  <a:lnTo>
                    <a:pt x="2933" y="96915"/>
                  </a:lnTo>
                  <a:lnTo>
                    <a:pt x="5716" y="105262"/>
                  </a:lnTo>
                  <a:lnTo>
                    <a:pt x="8620" y="113965"/>
                  </a:lnTo>
                  <a:lnTo>
                    <a:pt x="11833" y="123259"/>
                  </a:lnTo>
                  <a:lnTo>
                    <a:pt x="15646" y="133402"/>
                  </a:lnTo>
                  <a:lnTo>
                    <a:pt x="20160" y="144448"/>
                  </a:lnTo>
                  <a:lnTo>
                    <a:pt x="25150" y="156287"/>
                  </a:lnTo>
                  <a:lnTo>
                    <a:pt x="30190" y="168757"/>
                  </a:lnTo>
                  <a:lnTo>
                    <a:pt x="34988" y="181592"/>
                  </a:lnTo>
                  <a:lnTo>
                    <a:pt x="38365" y="190887"/>
                  </a:lnTo>
                  <a:lnTo>
                    <a:pt x="39160" y="192252"/>
                  </a:lnTo>
                  <a:lnTo>
                    <a:pt x="38174" y="187547"/>
                  </a:lnTo>
                  <a:lnTo>
                    <a:pt x="36163" y="178739"/>
                  </a:lnTo>
                  <a:lnTo>
                    <a:pt x="33563" y="167133"/>
                  </a:lnTo>
                  <a:lnTo>
                    <a:pt x="30783" y="153775"/>
                  </a:lnTo>
                  <a:lnTo>
                    <a:pt x="28270" y="139585"/>
                  </a:lnTo>
                  <a:lnTo>
                    <a:pt x="26240" y="125115"/>
                  </a:lnTo>
                  <a:lnTo>
                    <a:pt x="24871" y="110788"/>
                  </a:lnTo>
                  <a:lnTo>
                    <a:pt x="24398" y="97003"/>
                  </a:lnTo>
                  <a:lnTo>
                    <a:pt x="24858" y="83912"/>
                  </a:lnTo>
                  <a:lnTo>
                    <a:pt x="26131" y="71474"/>
                  </a:lnTo>
                  <a:lnTo>
                    <a:pt x="28049" y="59571"/>
                  </a:lnTo>
                  <a:lnTo>
                    <a:pt x="30451" y="48081"/>
                  </a:lnTo>
                  <a:lnTo>
                    <a:pt x="33368" y="37057"/>
                  </a:lnTo>
                  <a:lnTo>
                    <a:pt x="37002" y="26719"/>
                  </a:lnTo>
                  <a:lnTo>
                    <a:pt x="41414" y="17151"/>
                  </a:lnTo>
                  <a:lnTo>
                    <a:pt x="46683" y="8929"/>
                  </a:lnTo>
                  <a:lnTo>
                    <a:pt x="52977" y="3149"/>
                  </a:lnTo>
                  <a:lnTo>
                    <a:pt x="60282" y="199"/>
                  </a:lnTo>
                  <a:lnTo>
                    <a:pt x="68290" y="0"/>
                  </a:lnTo>
                  <a:lnTo>
                    <a:pt x="76504" y="2367"/>
                  </a:lnTo>
                  <a:lnTo>
                    <a:pt x="84623" y="6922"/>
                  </a:lnTo>
                  <a:lnTo>
                    <a:pt x="92700" y="13196"/>
                  </a:lnTo>
                  <a:lnTo>
                    <a:pt x="101035" y="20753"/>
                  </a:lnTo>
                  <a:lnTo>
                    <a:pt x="109782" y="29243"/>
                  </a:lnTo>
                  <a:lnTo>
                    <a:pt x="118623" y="38719"/>
                  </a:lnTo>
                  <a:lnTo>
                    <a:pt x="126879" y="49596"/>
                  </a:lnTo>
                  <a:lnTo>
                    <a:pt x="134210" y="61986"/>
                  </a:lnTo>
                  <a:lnTo>
                    <a:pt x="140608" y="75561"/>
                  </a:lnTo>
                  <a:lnTo>
                    <a:pt x="146213" y="89745"/>
                  </a:lnTo>
                  <a:lnTo>
                    <a:pt x="151205" y="104134"/>
                  </a:lnTo>
                  <a:lnTo>
                    <a:pt x="155745" y="118372"/>
                  </a:lnTo>
                  <a:lnTo>
                    <a:pt x="159961" y="132077"/>
                  </a:lnTo>
                  <a:lnTo>
                    <a:pt x="163948" y="145112"/>
                  </a:lnTo>
                  <a:lnTo>
                    <a:pt x="167611" y="157677"/>
                  </a:lnTo>
                  <a:lnTo>
                    <a:pt x="170692" y="170195"/>
                  </a:lnTo>
                  <a:lnTo>
                    <a:pt x="173096" y="182911"/>
                  </a:lnTo>
                  <a:lnTo>
                    <a:pt x="174883" y="195676"/>
                  </a:lnTo>
                  <a:lnTo>
                    <a:pt x="176358" y="209500"/>
                  </a:lnTo>
                  <a:lnTo>
                    <a:pt x="177651" y="227836"/>
                  </a:lnTo>
                  <a:lnTo>
                    <a:pt x="178984" y="2565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998691" y="4861466"/>
              <a:ext cx="149445" cy="197502"/>
            </a:xfrm>
            <a:custGeom>
              <a:avLst/>
              <a:gdLst/>
              <a:ahLst/>
              <a:cxnLst/>
              <a:rect l="0" t="0" r="0" b="0"/>
              <a:pathLst>
                <a:path w="149445" h="197502">
                  <a:moveTo>
                    <a:pt x="107331" y="7437"/>
                  </a:moveTo>
                  <a:lnTo>
                    <a:pt x="98462" y="4570"/>
                  </a:lnTo>
                  <a:lnTo>
                    <a:pt x="89475" y="2428"/>
                  </a:lnTo>
                  <a:lnTo>
                    <a:pt x="79488" y="835"/>
                  </a:lnTo>
                  <a:lnTo>
                    <a:pt x="68854" y="0"/>
                  </a:lnTo>
                  <a:lnTo>
                    <a:pt x="58340" y="448"/>
                  </a:lnTo>
                  <a:lnTo>
                    <a:pt x="48392" y="2361"/>
                  </a:lnTo>
                  <a:lnTo>
                    <a:pt x="39278" y="5771"/>
                  </a:lnTo>
                  <a:lnTo>
                    <a:pt x="31239" y="10728"/>
                  </a:lnTo>
                  <a:lnTo>
                    <a:pt x="24282" y="17104"/>
                  </a:lnTo>
                  <a:lnTo>
                    <a:pt x="18256" y="24809"/>
                  </a:lnTo>
                  <a:lnTo>
                    <a:pt x="12959" y="33875"/>
                  </a:lnTo>
                  <a:lnTo>
                    <a:pt x="8214" y="44193"/>
                  </a:lnTo>
                  <a:lnTo>
                    <a:pt x="4193" y="55543"/>
                  </a:lnTo>
                  <a:lnTo>
                    <a:pt x="1395" y="67686"/>
                  </a:lnTo>
                  <a:lnTo>
                    <a:pt x="0" y="80408"/>
                  </a:lnTo>
                  <a:lnTo>
                    <a:pt x="47" y="93544"/>
                  </a:lnTo>
                  <a:lnTo>
                    <a:pt x="1600" y="106968"/>
                  </a:lnTo>
                  <a:lnTo>
                    <a:pt x="4540" y="120581"/>
                  </a:lnTo>
                  <a:lnTo>
                    <a:pt x="8784" y="133994"/>
                  </a:lnTo>
                  <a:lnTo>
                    <a:pt x="14374" y="146547"/>
                  </a:lnTo>
                  <a:lnTo>
                    <a:pt x="21206" y="157948"/>
                  </a:lnTo>
                  <a:lnTo>
                    <a:pt x="29063" y="168077"/>
                  </a:lnTo>
                  <a:lnTo>
                    <a:pt x="37706" y="176817"/>
                  </a:lnTo>
                  <a:lnTo>
                    <a:pt x="46926" y="184243"/>
                  </a:lnTo>
                  <a:lnTo>
                    <a:pt x="56557" y="190248"/>
                  </a:lnTo>
                  <a:lnTo>
                    <a:pt x="66475" y="194467"/>
                  </a:lnTo>
                  <a:lnTo>
                    <a:pt x="76585" y="196859"/>
                  </a:lnTo>
                  <a:lnTo>
                    <a:pt x="86661" y="197501"/>
                  </a:lnTo>
                  <a:lnTo>
                    <a:pt x="96355" y="196419"/>
                  </a:lnTo>
                  <a:lnTo>
                    <a:pt x="105500" y="193813"/>
                  </a:lnTo>
                  <a:lnTo>
                    <a:pt x="114002" y="190285"/>
                  </a:lnTo>
                  <a:lnTo>
                    <a:pt x="122687" y="186406"/>
                  </a:lnTo>
                  <a:lnTo>
                    <a:pt x="133431" y="181840"/>
                  </a:lnTo>
                  <a:lnTo>
                    <a:pt x="149444" y="17589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169192" y="4668862"/>
              <a:ext cx="200043" cy="452726"/>
            </a:xfrm>
            <a:custGeom>
              <a:avLst/>
              <a:gdLst/>
              <a:ahLst/>
              <a:cxnLst/>
              <a:rect l="0" t="0" r="0" b="0"/>
              <a:pathLst>
                <a:path w="200043" h="452726">
                  <a:moveTo>
                    <a:pt x="0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4" y="36456"/>
                  </a:lnTo>
                  <a:lnTo>
                    <a:pt x="177" y="50132"/>
                  </a:lnTo>
                  <a:lnTo>
                    <a:pt x="827" y="63812"/>
                  </a:lnTo>
                  <a:lnTo>
                    <a:pt x="2075" y="77042"/>
                  </a:lnTo>
                  <a:lnTo>
                    <a:pt x="3729" y="90185"/>
                  </a:lnTo>
                  <a:lnTo>
                    <a:pt x="5376" y="104209"/>
                  </a:lnTo>
                  <a:lnTo>
                    <a:pt x="6784" y="119598"/>
                  </a:lnTo>
                  <a:lnTo>
                    <a:pt x="8049" y="136036"/>
                  </a:lnTo>
                  <a:lnTo>
                    <a:pt x="9505" y="152694"/>
                  </a:lnTo>
                  <a:lnTo>
                    <a:pt x="11336" y="169060"/>
                  </a:lnTo>
                  <a:lnTo>
                    <a:pt x="13567" y="185288"/>
                  </a:lnTo>
                  <a:lnTo>
                    <a:pt x="16144" y="202001"/>
                  </a:lnTo>
                  <a:lnTo>
                    <a:pt x="18985" y="219535"/>
                  </a:lnTo>
                  <a:lnTo>
                    <a:pt x="21861" y="237751"/>
                  </a:lnTo>
                  <a:lnTo>
                    <a:pt x="24404" y="256218"/>
                  </a:lnTo>
                  <a:lnTo>
                    <a:pt x="26448" y="274643"/>
                  </a:lnTo>
                  <a:lnTo>
                    <a:pt x="28158" y="292745"/>
                  </a:lnTo>
                  <a:lnTo>
                    <a:pt x="29921" y="310199"/>
                  </a:lnTo>
                  <a:lnTo>
                    <a:pt x="31957" y="326900"/>
                  </a:lnTo>
                  <a:lnTo>
                    <a:pt x="34156" y="342910"/>
                  </a:lnTo>
                  <a:lnTo>
                    <a:pt x="36180" y="358361"/>
                  </a:lnTo>
                  <a:lnTo>
                    <a:pt x="37840" y="373305"/>
                  </a:lnTo>
                  <a:lnTo>
                    <a:pt x="39186" y="384836"/>
                  </a:lnTo>
                  <a:lnTo>
                    <a:pt x="40097" y="389167"/>
                  </a:lnTo>
                  <a:lnTo>
                    <a:pt x="40172" y="387521"/>
                  </a:lnTo>
                  <a:lnTo>
                    <a:pt x="39368" y="382116"/>
                  </a:lnTo>
                  <a:lnTo>
                    <a:pt x="38150" y="374375"/>
                  </a:lnTo>
                  <a:lnTo>
                    <a:pt x="37307" y="364932"/>
                  </a:lnTo>
                  <a:lnTo>
                    <a:pt x="37253" y="354188"/>
                  </a:lnTo>
                  <a:lnTo>
                    <a:pt x="38045" y="342635"/>
                  </a:lnTo>
                  <a:lnTo>
                    <a:pt x="39571" y="330847"/>
                  </a:lnTo>
                  <a:lnTo>
                    <a:pt x="41672" y="319160"/>
                  </a:lnTo>
                  <a:lnTo>
                    <a:pt x="44200" y="307694"/>
                  </a:lnTo>
                  <a:lnTo>
                    <a:pt x="47034" y="296458"/>
                  </a:lnTo>
                  <a:lnTo>
                    <a:pt x="50093" y="285425"/>
                  </a:lnTo>
                  <a:lnTo>
                    <a:pt x="53637" y="274880"/>
                  </a:lnTo>
                  <a:lnTo>
                    <a:pt x="58232" y="265396"/>
                  </a:lnTo>
                  <a:lnTo>
                    <a:pt x="64106" y="257210"/>
                  </a:lnTo>
                  <a:lnTo>
                    <a:pt x="71172" y="250561"/>
                  </a:lnTo>
                  <a:lnTo>
                    <a:pt x="79211" y="245843"/>
                  </a:lnTo>
                  <a:lnTo>
                    <a:pt x="87986" y="243089"/>
                  </a:lnTo>
                  <a:lnTo>
                    <a:pt x="97130" y="242357"/>
                  </a:lnTo>
                  <a:lnTo>
                    <a:pt x="106181" y="243904"/>
                  </a:lnTo>
                  <a:lnTo>
                    <a:pt x="114889" y="247645"/>
                  </a:lnTo>
                  <a:lnTo>
                    <a:pt x="123038" y="253240"/>
                  </a:lnTo>
                  <a:lnTo>
                    <a:pt x="130365" y="260275"/>
                  </a:lnTo>
                  <a:lnTo>
                    <a:pt x="136813" y="268372"/>
                  </a:lnTo>
                  <a:lnTo>
                    <a:pt x="142482" y="277229"/>
                  </a:lnTo>
                  <a:lnTo>
                    <a:pt x="147532" y="286619"/>
                  </a:lnTo>
                  <a:lnTo>
                    <a:pt x="152113" y="296385"/>
                  </a:lnTo>
                  <a:lnTo>
                    <a:pt x="156192" y="306739"/>
                  </a:lnTo>
                  <a:lnTo>
                    <a:pt x="159561" y="318214"/>
                  </a:lnTo>
                  <a:lnTo>
                    <a:pt x="162166" y="331006"/>
                  </a:lnTo>
                  <a:lnTo>
                    <a:pt x="164256" y="344682"/>
                  </a:lnTo>
                  <a:lnTo>
                    <a:pt x="166274" y="358402"/>
                  </a:lnTo>
                  <a:lnTo>
                    <a:pt x="168490" y="371665"/>
                  </a:lnTo>
                  <a:lnTo>
                    <a:pt x="171149" y="384333"/>
                  </a:lnTo>
                  <a:lnTo>
                    <a:pt x="174546" y="396446"/>
                  </a:lnTo>
                  <a:lnTo>
                    <a:pt x="178754" y="408096"/>
                  </a:lnTo>
                  <a:lnTo>
                    <a:pt x="183380" y="418940"/>
                  </a:lnTo>
                  <a:lnTo>
                    <a:pt x="188123" y="429252"/>
                  </a:lnTo>
                  <a:lnTo>
                    <a:pt x="193402" y="439941"/>
                  </a:lnTo>
                  <a:lnTo>
                    <a:pt x="200042" y="4527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442934" y="506894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1838781" y="1893412"/>
            <a:ext cx="656473" cy="77273"/>
          </a:xfrm>
          <a:custGeom>
            <a:avLst/>
            <a:gdLst/>
            <a:ahLst/>
            <a:cxnLst/>
            <a:rect l="0" t="0" r="0" b="0"/>
            <a:pathLst>
              <a:path w="656473" h="77273">
                <a:moveTo>
                  <a:pt x="656472" y="28762"/>
                </a:moveTo>
                <a:lnTo>
                  <a:pt x="647537" y="25896"/>
                </a:lnTo>
                <a:lnTo>
                  <a:pt x="637910" y="23753"/>
                </a:lnTo>
                <a:lnTo>
                  <a:pt x="626622" y="22150"/>
                </a:lnTo>
                <a:lnTo>
                  <a:pt x="613955" y="20970"/>
                </a:lnTo>
                <a:lnTo>
                  <a:pt x="600475" y="20121"/>
                </a:lnTo>
                <a:lnTo>
                  <a:pt x="586599" y="19524"/>
                </a:lnTo>
                <a:lnTo>
                  <a:pt x="572391" y="19110"/>
                </a:lnTo>
                <a:lnTo>
                  <a:pt x="557651" y="18825"/>
                </a:lnTo>
                <a:lnTo>
                  <a:pt x="542305" y="18637"/>
                </a:lnTo>
                <a:lnTo>
                  <a:pt x="526732" y="18679"/>
                </a:lnTo>
                <a:lnTo>
                  <a:pt x="511650" y="19239"/>
                </a:lnTo>
                <a:lnTo>
                  <a:pt x="497416" y="20428"/>
                </a:lnTo>
                <a:lnTo>
                  <a:pt x="483569" y="22041"/>
                </a:lnTo>
                <a:lnTo>
                  <a:pt x="469059" y="23663"/>
                </a:lnTo>
                <a:lnTo>
                  <a:pt x="453337" y="25052"/>
                </a:lnTo>
                <a:lnTo>
                  <a:pt x="436673" y="26306"/>
                </a:lnTo>
                <a:lnTo>
                  <a:pt x="419862" y="27754"/>
                </a:lnTo>
                <a:lnTo>
                  <a:pt x="403393" y="29576"/>
                </a:lnTo>
                <a:lnTo>
                  <a:pt x="387096" y="31630"/>
                </a:lnTo>
                <a:lnTo>
                  <a:pt x="370336" y="33555"/>
                </a:lnTo>
                <a:lnTo>
                  <a:pt x="352767" y="35152"/>
                </a:lnTo>
                <a:lnTo>
                  <a:pt x="334357" y="36546"/>
                </a:lnTo>
                <a:lnTo>
                  <a:pt x="315227" y="38090"/>
                </a:lnTo>
                <a:lnTo>
                  <a:pt x="295545" y="39975"/>
                </a:lnTo>
                <a:lnTo>
                  <a:pt x="275784" y="42072"/>
                </a:lnTo>
                <a:lnTo>
                  <a:pt x="256677" y="44026"/>
                </a:lnTo>
                <a:lnTo>
                  <a:pt x="238577" y="45642"/>
                </a:lnTo>
                <a:lnTo>
                  <a:pt x="221645" y="47049"/>
                </a:lnTo>
                <a:lnTo>
                  <a:pt x="206033" y="48601"/>
                </a:lnTo>
                <a:lnTo>
                  <a:pt x="191664" y="50496"/>
                </a:lnTo>
                <a:lnTo>
                  <a:pt x="177843" y="52770"/>
                </a:lnTo>
                <a:lnTo>
                  <a:pt x="163408" y="55375"/>
                </a:lnTo>
                <a:lnTo>
                  <a:pt x="147765" y="58237"/>
                </a:lnTo>
                <a:lnTo>
                  <a:pt x="131170" y="61125"/>
                </a:lnTo>
                <a:lnTo>
                  <a:pt x="114411" y="63677"/>
                </a:lnTo>
                <a:lnTo>
                  <a:pt x="97993" y="65728"/>
                </a:lnTo>
                <a:lnTo>
                  <a:pt x="82243" y="67441"/>
                </a:lnTo>
                <a:lnTo>
                  <a:pt x="67447" y="69206"/>
                </a:lnTo>
                <a:lnTo>
                  <a:pt x="53645" y="71244"/>
                </a:lnTo>
                <a:lnTo>
                  <a:pt x="40549" y="73444"/>
                </a:lnTo>
                <a:lnTo>
                  <a:pt x="27666" y="75468"/>
                </a:lnTo>
                <a:lnTo>
                  <a:pt x="14766" y="77097"/>
                </a:lnTo>
                <a:lnTo>
                  <a:pt x="4290" y="77272"/>
                </a:lnTo>
                <a:lnTo>
                  <a:pt x="0" y="75344"/>
                </a:lnTo>
                <a:lnTo>
                  <a:pt x="1745" y="72605"/>
                </a:lnTo>
                <a:lnTo>
                  <a:pt x="7663" y="69603"/>
                </a:lnTo>
                <a:lnTo>
                  <a:pt x="15943" y="66464"/>
                </a:lnTo>
                <a:lnTo>
                  <a:pt x="25443" y="63227"/>
                </a:lnTo>
                <a:lnTo>
                  <a:pt x="36032" y="59913"/>
                </a:lnTo>
                <a:lnTo>
                  <a:pt x="48319" y="56541"/>
                </a:lnTo>
                <a:lnTo>
                  <a:pt x="62528" y="53127"/>
                </a:lnTo>
                <a:lnTo>
                  <a:pt x="78001" y="49683"/>
                </a:lnTo>
                <a:lnTo>
                  <a:pt x="93479" y="46218"/>
                </a:lnTo>
                <a:lnTo>
                  <a:pt x="108231" y="42743"/>
                </a:lnTo>
                <a:lnTo>
                  <a:pt x="122221" y="39427"/>
                </a:lnTo>
                <a:lnTo>
                  <a:pt x="135830" y="36579"/>
                </a:lnTo>
                <a:lnTo>
                  <a:pt x="149367" y="34332"/>
                </a:lnTo>
                <a:lnTo>
                  <a:pt x="163459" y="32654"/>
                </a:lnTo>
                <a:lnTo>
                  <a:pt x="179071" y="31446"/>
                </a:lnTo>
                <a:lnTo>
                  <a:pt x="196591" y="30595"/>
                </a:lnTo>
                <a:lnTo>
                  <a:pt x="215905" y="30005"/>
                </a:lnTo>
                <a:lnTo>
                  <a:pt x="236692" y="29602"/>
                </a:lnTo>
                <a:lnTo>
                  <a:pt x="258595" y="29327"/>
                </a:lnTo>
                <a:lnTo>
                  <a:pt x="281149" y="29141"/>
                </a:lnTo>
                <a:lnTo>
                  <a:pt x="303806" y="29016"/>
                </a:lnTo>
                <a:lnTo>
                  <a:pt x="326253" y="28928"/>
                </a:lnTo>
                <a:lnTo>
                  <a:pt x="348069" y="28698"/>
                </a:lnTo>
                <a:lnTo>
                  <a:pt x="368653" y="28012"/>
                </a:lnTo>
                <a:lnTo>
                  <a:pt x="387804" y="26739"/>
                </a:lnTo>
                <a:lnTo>
                  <a:pt x="405970" y="25069"/>
                </a:lnTo>
                <a:lnTo>
                  <a:pt x="424018" y="23410"/>
                </a:lnTo>
                <a:lnTo>
                  <a:pt x="442466" y="21995"/>
                </a:lnTo>
                <a:lnTo>
                  <a:pt x="461472" y="20724"/>
                </a:lnTo>
                <a:lnTo>
                  <a:pt x="481003" y="19265"/>
                </a:lnTo>
                <a:lnTo>
                  <a:pt x="500965" y="17436"/>
                </a:lnTo>
                <a:lnTo>
                  <a:pt x="521253" y="15376"/>
                </a:lnTo>
                <a:lnTo>
                  <a:pt x="541778" y="13448"/>
                </a:lnTo>
                <a:lnTo>
                  <a:pt x="562462" y="11853"/>
                </a:lnTo>
                <a:lnTo>
                  <a:pt x="582926" y="10630"/>
                </a:lnTo>
                <a:lnTo>
                  <a:pt x="602519" y="9734"/>
                </a:lnTo>
                <a:lnTo>
                  <a:pt x="620876" y="9074"/>
                </a:lnTo>
                <a:lnTo>
                  <a:pt x="635176" y="7810"/>
                </a:lnTo>
                <a:lnTo>
                  <a:pt x="641224" y="5485"/>
                </a:lnTo>
                <a:lnTo>
                  <a:pt x="639126" y="3212"/>
                </a:lnTo>
                <a:lnTo>
                  <a:pt x="630889" y="1421"/>
                </a:lnTo>
                <a:lnTo>
                  <a:pt x="618905" y="280"/>
                </a:lnTo>
                <a:lnTo>
                  <a:pt x="605489" y="0"/>
                </a:lnTo>
                <a:lnTo>
                  <a:pt x="591965" y="606"/>
                </a:lnTo>
                <a:lnTo>
                  <a:pt x="578216" y="1818"/>
                </a:lnTo>
                <a:lnTo>
                  <a:pt x="563135" y="3167"/>
                </a:lnTo>
                <a:lnTo>
                  <a:pt x="546166" y="4372"/>
                </a:lnTo>
                <a:lnTo>
                  <a:pt x="527825" y="5502"/>
                </a:lnTo>
                <a:lnTo>
                  <a:pt x="509337" y="6866"/>
                </a:lnTo>
                <a:lnTo>
                  <a:pt x="491449" y="8632"/>
                </a:lnTo>
                <a:lnTo>
                  <a:pt x="474385" y="10648"/>
                </a:lnTo>
                <a:lnTo>
                  <a:pt x="458099" y="12549"/>
                </a:lnTo>
                <a:lnTo>
                  <a:pt x="442443" y="14124"/>
                </a:lnTo>
                <a:lnTo>
                  <a:pt x="427099" y="15335"/>
                </a:lnTo>
                <a:lnTo>
                  <a:pt x="411630" y="16222"/>
                </a:lnTo>
                <a:lnTo>
                  <a:pt x="395807" y="16858"/>
                </a:lnTo>
                <a:lnTo>
                  <a:pt x="379752" y="17472"/>
                </a:lnTo>
                <a:lnTo>
                  <a:pt x="363820" y="18424"/>
                </a:lnTo>
                <a:lnTo>
                  <a:pt x="348209" y="19880"/>
                </a:lnTo>
                <a:lnTo>
                  <a:pt x="332794" y="21673"/>
                </a:lnTo>
                <a:lnTo>
                  <a:pt x="317225" y="23416"/>
                </a:lnTo>
                <a:lnTo>
                  <a:pt x="301311" y="24887"/>
                </a:lnTo>
                <a:lnTo>
                  <a:pt x="285182" y="26196"/>
                </a:lnTo>
                <a:lnTo>
                  <a:pt x="269194" y="27681"/>
                </a:lnTo>
                <a:lnTo>
                  <a:pt x="253547" y="29531"/>
                </a:lnTo>
                <a:lnTo>
                  <a:pt x="238276" y="31774"/>
                </a:lnTo>
                <a:lnTo>
                  <a:pt x="223336" y="34359"/>
                </a:lnTo>
                <a:lnTo>
                  <a:pt x="208657" y="37207"/>
                </a:lnTo>
                <a:lnTo>
                  <a:pt x="194171" y="40086"/>
                </a:lnTo>
                <a:lnTo>
                  <a:pt x="179825" y="42633"/>
                </a:lnTo>
                <a:lnTo>
                  <a:pt x="165581" y="44679"/>
                </a:lnTo>
                <a:lnTo>
                  <a:pt x="151574" y="46390"/>
                </a:lnTo>
                <a:lnTo>
                  <a:pt x="138088" y="48153"/>
                </a:lnTo>
                <a:lnTo>
                  <a:pt x="125243" y="50189"/>
                </a:lnTo>
                <a:lnTo>
                  <a:pt x="113062" y="52398"/>
                </a:lnTo>
                <a:lnTo>
                  <a:pt x="100152" y="54661"/>
                </a:lnTo>
                <a:lnTo>
                  <a:pt x="83145" y="57179"/>
                </a:lnTo>
                <a:lnTo>
                  <a:pt x="56348" y="603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4948935" y="4984758"/>
            <a:ext cx="493377" cy="73915"/>
          </a:xfrm>
          <a:custGeom>
            <a:avLst/>
            <a:gdLst/>
            <a:ahLst/>
            <a:cxnLst/>
            <a:rect l="0" t="0" r="0" b="0"/>
            <a:pathLst>
              <a:path w="493377" h="73915">
                <a:moveTo>
                  <a:pt x="493376" y="21016"/>
                </a:moveTo>
                <a:lnTo>
                  <a:pt x="481709" y="20949"/>
                </a:lnTo>
                <a:lnTo>
                  <a:pt x="471220" y="20308"/>
                </a:lnTo>
                <a:lnTo>
                  <a:pt x="460913" y="19017"/>
                </a:lnTo>
                <a:lnTo>
                  <a:pt x="450439" y="17330"/>
                </a:lnTo>
                <a:lnTo>
                  <a:pt x="439447" y="15662"/>
                </a:lnTo>
                <a:lnTo>
                  <a:pt x="427804" y="14248"/>
                </a:lnTo>
                <a:lnTo>
                  <a:pt x="415551" y="13150"/>
                </a:lnTo>
                <a:lnTo>
                  <a:pt x="402796" y="12340"/>
                </a:lnTo>
                <a:lnTo>
                  <a:pt x="389665" y="11764"/>
                </a:lnTo>
                <a:lnTo>
                  <a:pt x="376424" y="11532"/>
                </a:lnTo>
                <a:lnTo>
                  <a:pt x="363462" y="11900"/>
                </a:lnTo>
                <a:lnTo>
                  <a:pt x="350964" y="12958"/>
                </a:lnTo>
                <a:lnTo>
                  <a:pt x="338775" y="14481"/>
                </a:lnTo>
                <a:lnTo>
                  <a:pt x="326518" y="16041"/>
                </a:lnTo>
                <a:lnTo>
                  <a:pt x="313971" y="17390"/>
                </a:lnTo>
                <a:lnTo>
                  <a:pt x="301086" y="18616"/>
                </a:lnTo>
                <a:lnTo>
                  <a:pt x="287896" y="20045"/>
                </a:lnTo>
                <a:lnTo>
                  <a:pt x="274467" y="21859"/>
                </a:lnTo>
                <a:lnTo>
                  <a:pt x="261024" y="24077"/>
                </a:lnTo>
                <a:lnTo>
                  <a:pt x="247926" y="26645"/>
                </a:lnTo>
                <a:lnTo>
                  <a:pt x="235336" y="29482"/>
                </a:lnTo>
                <a:lnTo>
                  <a:pt x="223086" y="32354"/>
                </a:lnTo>
                <a:lnTo>
                  <a:pt x="210787" y="34896"/>
                </a:lnTo>
                <a:lnTo>
                  <a:pt x="198217" y="36939"/>
                </a:lnTo>
                <a:lnTo>
                  <a:pt x="185487" y="38648"/>
                </a:lnTo>
                <a:lnTo>
                  <a:pt x="172932" y="40410"/>
                </a:lnTo>
                <a:lnTo>
                  <a:pt x="160740" y="42449"/>
                </a:lnTo>
                <a:lnTo>
                  <a:pt x="148772" y="44821"/>
                </a:lnTo>
                <a:lnTo>
                  <a:pt x="136670" y="47493"/>
                </a:lnTo>
                <a:lnTo>
                  <a:pt x="124232" y="50399"/>
                </a:lnTo>
                <a:lnTo>
                  <a:pt x="111420" y="53317"/>
                </a:lnTo>
                <a:lnTo>
                  <a:pt x="98279" y="55890"/>
                </a:lnTo>
                <a:lnTo>
                  <a:pt x="84885" y="57954"/>
                </a:lnTo>
                <a:lnTo>
                  <a:pt x="71465" y="59677"/>
                </a:lnTo>
                <a:lnTo>
                  <a:pt x="58382" y="61448"/>
                </a:lnTo>
                <a:lnTo>
                  <a:pt x="45807" y="63494"/>
                </a:lnTo>
                <a:lnTo>
                  <a:pt x="33736" y="65870"/>
                </a:lnTo>
                <a:lnTo>
                  <a:pt x="22091" y="68544"/>
                </a:lnTo>
                <a:lnTo>
                  <a:pt x="10846" y="71432"/>
                </a:lnTo>
                <a:lnTo>
                  <a:pt x="2465" y="73584"/>
                </a:lnTo>
                <a:lnTo>
                  <a:pt x="0" y="73914"/>
                </a:lnTo>
                <a:lnTo>
                  <a:pt x="2298" y="72834"/>
                </a:lnTo>
                <a:lnTo>
                  <a:pt x="7844" y="70860"/>
                </a:lnTo>
                <a:lnTo>
                  <a:pt x="15775" y="68329"/>
                </a:lnTo>
                <a:lnTo>
                  <a:pt x="25490" y="65449"/>
                </a:lnTo>
                <a:lnTo>
                  <a:pt x="36347" y="62348"/>
                </a:lnTo>
                <a:lnTo>
                  <a:pt x="47667" y="59105"/>
                </a:lnTo>
                <a:lnTo>
                  <a:pt x="59039" y="55770"/>
                </a:lnTo>
                <a:lnTo>
                  <a:pt x="70293" y="52376"/>
                </a:lnTo>
                <a:lnTo>
                  <a:pt x="81389" y="48942"/>
                </a:lnTo>
                <a:lnTo>
                  <a:pt x="92336" y="45482"/>
                </a:lnTo>
                <a:lnTo>
                  <a:pt x="103164" y="42006"/>
                </a:lnTo>
                <a:lnTo>
                  <a:pt x="113902" y="38519"/>
                </a:lnTo>
                <a:lnTo>
                  <a:pt x="124580" y="35029"/>
                </a:lnTo>
                <a:lnTo>
                  <a:pt x="135380" y="31702"/>
                </a:lnTo>
                <a:lnTo>
                  <a:pt x="146624" y="28848"/>
                </a:lnTo>
                <a:lnTo>
                  <a:pt x="158447" y="26591"/>
                </a:lnTo>
                <a:lnTo>
                  <a:pt x="170658" y="24737"/>
                </a:lnTo>
                <a:lnTo>
                  <a:pt x="182856" y="22877"/>
                </a:lnTo>
                <a:lnTo>
                  <a:pt x="194805" y="20776"/>
                </a:lnTo>
                <a:lnTo>
                  <a:pt x="206608" y="18534"/>
                </a:lnTo>
                <a:lnTo>
                  <a:pt x="218599" y="16481"/>
                </a:lnTo>
                <a:lnTo>
                  <a:pt x="230963" y="14803"/>
                </a:lnTo>
                <a:lnTo>
                  <a:pt x="243725" y="13524"/>
                </a:lnTo>
                <a:lnTo>
                  <a:pt x="256832" y="12592"/>
                </a:lnTo>
                <a:lnTo>
                  <a:pt x="270209" y="11929"/>
                </a:lnTo>
                <a:lnTo>
                  <a:pt x="283786" y="11468"/>
                </a:lnTo>
                <a:lnTo>
                  <a:pt x="297507" y="11151"/>
                </a:lnTo>
                <a:lnTo>
                  <a:pt x="311329" y="10934"/>
                </a:lnTo>
                <a:lnTo>
                  <a:pt x="325220" y="10787"/>
                </a:lnTo>
                <a:lnTo>
                  <a:pt x="339160" y="10689"/>
                </a:lnTo>
                <a:lnTo>
                  <a:pt x="353131" y="10622"/>
                </a:lnTo>
                <a:lnTo>
                  <a:pt x="367125" y="10577"/>
                </a:lnTo>
                <a:lnTo>
                  <a:pt x="381133" y="10547"/>
                </a:lnTo>
                <a:lnTo>
                  <a:pt x="395151" y="10528"/>
                </a:lnTo>
                <a:lnTo>
                  <a:pt x="409176" y="10514"/>
                </a:lnTo>
                <a:lnTo>
                  <a:pt x="423204" y="10505"/>
                </a:lnTo>
                <a:lnTo>
                  <a:pt x="437231" y="10495"/>
                </a:lnTo>
                <a:lnTo>
                  <a:pt x="451093" y="10318"/>
                </a:lnTo>
                <a:lnTo>
                  <a:pt x="464480" y="9666"/>
                </a:lnTo>
                <a:lnTo>
                  <a:pt x="477196" y="8409"/>
                </a:lnTo>
                <a:lnTo>
                  <a:pt x="486886" y="6499"/>
                </a:lnTo>
                <a:lnTo>
                  <a:pt x="490351" y="4370"/>
                </a:lnTo>
                <a:lnTo>
                  <a:pt x="488148" y="2764"/>
                </a:lnTo>
                <a:lnTo>
                  <a:pt x="481903" y="1722"/>
                </a:lnTo>
                <a:lnTo>
                  <a:pt x="472971" y="1072"/>
                </a:lnTo>
                <a:lnTo>
                  <a:pt x="462283" y="668"/>
                </a:lnTo>
                <a:lnTo>
                  <a:pt x="450450" y="416"/>
                </a:lnTo>
                <a:lnTo>
                  <a:pt x="437867" y="255"/>
                </a:lnTo>
                <a:lnTo>
                  <a:pt x="424792" y="152"/>
                </a:lnTo>
                <a:lnTo>
                  <a:pt x="411392" y="86"/>
                </a:lnTo>
                <a:lnTo>
                  <a:pt x="397778" y="42"/>
                </a:lnTo>
                <a:lnTo>
                  <a:pt x="384022" y="14"/>
                </a:lnTo>
                <a:lnTo>
                  <a:pt x="370170" y="0"/>
                </a:lnTo>
                <a:lnTo>
                  <a:pt x="356257" y="160"/>
                </a:lnTo>
                <a:lnTo>
                  <a:pt x="342302" y="801"/>
                </a:lnTo>
                <a:lnTo>
                  <a:pt x="328320" y="2044"/>
                </a:lnTo>
                <a:lnTo>
                  <a:pt x="314318" y="3693"/>
                </a:lnTo>
                <a:lnTo>
                  <a:pt x="300305" y="5339"/>
                </a:lnTo>
                <a:lnTo>
                  <a:pt x="286288" y="6745"/>
                </a:lnTo>
                <a:lnTo>
                  <a:pt x="272434" y="8009"/>
                </a:lnTo>
                <a:lnTo>
                  <a:pt x="259052" y="9465"/>
                </a:lnTo>
                <a:lnTo>
                  <a:pt x="246272" y="11296"/>
                </a:lnTo>
                <a:lnTo>
                  <a:pt x="234062" y="13526"/>
                </a:lnTo>
                <a:lnTo>
                  <a:pt x="222323" y="16101"/>
                </a:lnTo>
                <a:lnTo>
                  <a:pt x="210938" y="18948"/>
                </a:lnTo>
                <a:lnTo>
                  <a:pt x="199646" y="21996"/>
                </a:lnTo>
                <a:lnTo>
                  <a:pt x="188065" y="25188"/>
                </a:lnTo>
                <a:lnTo>
                  <a:pt x="176008" y="28482"/>
                </a:lnTo>
                <a:lnTo>
                  <a:pt x="163468" y="31845"/>
                </a:lnTo>
                <a:lnTo>
                  <a:pt x="150518" y="35255"/>
                </a:lnTo>
                <a:lnTo>
                  <a:pt x="137249" y="38693"/>
                </a:lnTo>
                <a:lnTo>
                  <a:pt x="123746" y="41985"/>
                </a:lnTo>
                <a:lnTo>
                  <a:pt x="110075" y="44817"/>
                </a:lnTo>
                <a:lnTo>
                  <a:pt x="96305" y="47053"/>
                </a:lnTo>
                <a:lnTo>
                  <a:pt x="83080" y="48727"/>
                </a:lnTo>
                <a:lnTo>
                  <a:pt x="70313" y="50115"/>
                </a:lnTo>
                <a:lnTo>
                  <a:pt x="56885" y="51336"/>
                </a:lnTo>
                <a:lnTo>
                  <a:pt x="40651" y="5260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6125413" y="3048197"/>
            <a:ext cx="1842489" cy="147400"/>
          </a:xfrm>
          <a:custGeom>
            <a:avLst/>
            <a:gdLst/>
            <a:ahLst/>
            <a:cxnLst/>
            <a:rect l="0" t="0" r="0" b="0"/>
            <a:pathLst>
              <a:path w="1842489" h="147400">
                <a:moveTo>
                  <a:pt x="1842488" y="147399"/>
                </a:moveTo>
                <a:lnTo>
                  <a:pt x="1830819" y="147332"/>
                </a:lnTo>
                <a:lnTo>
                  <a:pt x="1820331" y="146692"/>
                </a:lnTo>
                <a:lnTo>
                  <a:pt x="1810025" y="145400"/>
                </a:lnTo>
                <a:lnTo>
                  <a:pt x="1799549" y="143713"/>
                </a:lnTo>
                <a:lnTo>
                  <a:pt x="1788559" y="142045"/>
                </a:lnTo>
                <a:lnTo>
                  <a:pt x="1776915" y="140627"/>
                </a:lnTo>
                <a:lnTo>
                  <a:pt x="1764661" y="139356"/>
                </a:lnTo>
                <a:lnTo>
                  <a:pt x="1751907" y="137897"/>
                </a:lnTo>
                <a:lnTo>
                  <a:pt x="1738772" y="136069"/>
                </a:lnTo>
                <a:lnTo>
                  <a:pt x="1725358" y="134011"/>
                </a:lnTo>
                <a:lnTo>
                  <a:pt x="1711748" y="132083"/>
                </a:lnTo>
                <a:lnTo>
                  <a:pt x="1698000" y="130489"/>
                </a:lnTo>
                <a:lnTo>
                  <a:pt x="1684159" y="129266"/>
                </a:lnTo>
                <a:lnTo>
                  <a:pt x="1670253" y="128370"/>
                </a:lnTo>
                <a:lnTo>
                  <a:pt x="1656301" y="127733"/>
                </a:lnTo>
                <a:lnTo>
                  <a:pt x="1642150" y="127289"/>
                </a:lnTo>
                <a:lnTo>
                  <a:pt x="1627502" y="126983"/>
                </a:lnTo>
                <a:lnTo>
                  <a:pt x="1612248" y="126769"/>
                </a:lnTo>
                <a:lnTo>
                  <a:pt x="1596746" y="126455"/>
                </a:lnTo>
                <a:lnTo>
                  <a:pt x="1581721" y="125711"/>
                </a:lnTo>
                <a:lnTo>
                  <a:pt x="1567532" y="124398"/>
                </a:lnTo>
                <a:lnTo>
                  <a:pt x="1553887" y="122702"/>
                </a:lnTo>
                <a:lnTo>
                  <a:pt x="1540044" y="121025"/>
                </a:lnTo>
                <a:lnTo>
                  <a:pt x="1525580" y="119603"/>
                </a:lnTo>
                <a:lnTo>
                  <a:pt x="1510406" y="118497"/>
                </a:lnTo>
                <a:lnTo>
                  <a:pt x="1494600" y="117681"/>
                </a:lnTo>
                <a:lnTo>
                  <a:pt x="1478294" y="117092"/>
                </a:lnTo>
                <a:lnTo>
                  <a:pt x="1461613" y="116510"/>
                </a:lnTo>
                <a:lnTo>
                  <a:pt x="1444664" y="115580"/>
                </a:lnTo>
                <a:lnTo>
                  <a:pt x="1427529" y="114138"/>
                </a:lnTo>
                <a:lnTo>
                  <a:pt x="1410430" y="112355"/>
                </a:lnTo>
                <a:lnTo>
                  <a:pt x="1393718" y="110618"/>
                </a:lnTo>
                <a:lnTo>
                  <a:pt x="1377553" y="109151"/>
                </a:lnTo>
                <a:lnTo>
                  <a:pt x="1362089" y="107846"/>
                </a:lnTo>
                <a:lnTo>
                  <a:pt x="1347543" y="106363"/>
                </a:lnTo>
                <a:lnTo>
                  <a:pt x="1333937" y="104518"/>
                </a:lnTo>
                <a:lnTo>
                  <a:pt x="1320986" y="102449"/>
                </a:lnTo>
                <a:lnTo>
                  <a:pt x="1308207" y="100513"/>
                </a:lnTo>
                <a:lnTo>
                  <a:pt x="1295307" y="98914"/>
                </a:lnTo>
                <a:lnTo>
                  <a:pt x="1282184" y="97687"/>
                </a:lnTo>
                <a:lnTo>
                  <a:pt x="1268834" y="96789"/>
                </a:lnTo>
                <a:lnTo>
                  <a:pt x="1255288" y="96151"/>
                </a:lnTo>
                <a:lnTo>
                  <a:pt x="1241428" y="95705"/>
                </a:lnTo>
                <a:lnTo>
                  <a:pt x="1226986" y="95398"/>
                </a:lnTo>
                <a:lnTo>
                  <a:pt x="1211866" y="95189"/>
                </a:lnTo>
                <a:lnTo>
                  <a:pt x="1196288" y="95047"/>
                </a:lnTo>
                <a:lnTo>
                  <a:pt x="1180679" y="94951"/>
                </a:lnTo>
                <a:lnTo>
                  <a:pt x="1165290" y="94887"/>
                </a:lnTo>
                <a:lnTo>
                  <a:pt x="1150194" y="94844"/>
                </a:lnTo>
                <a:lnTo>
                  <a:pt x="1135371" y="94815"/>
                </a:lnTo>
                <a:lnTo>
                  <a:pt x="1120775" y="94791"/>
                </a:lnTo>
                <a:lnTo>
                  <a:pt x="1106517" y="94605"/>
                </a:lnTo>
                <a:lnTo>
                  <a:pt x="1092854" y="93948"/>
                </a:lnTo>
                <a:lnTo>
                  <a:pt x="1079878" y="92694"/>
                </a:lnTo>
                <a:lnTo>
                  <a:pt x="1067366" y="91037"/>
                </a:lnTo>
                <a:lnTo>
                  <a:pt x="1054891" y="89386"/>
                </a:lnTo>
                <a:lnTo>
                  <a:pt x="1042199" y="87982"/>
                </a:lnTo>
                <a:lnTo>
                  <a:pt x="1029213" y="86888"/>
                </a:lnTo>
                <a:lnTo>
                  <a:pt x="1015958" y="86079"/>
                </a:lnTo>
                <a:lnTo>
                  <a:pt x="1002482" y="85501"/>
                </a:lnTo>
                <a:lnTo>
                  <a:pt x="988836" y="85096"/>
                </a:lnTo>
                <a:lnTo>
                  <a:pt x="975069" y="84816"/>
                </a:lnTo>
                <a:lnTo>
                  <a:pt x="961218" y="84620"/>
                </a:lnTo>
                <a:lnTo>
                  <a:pt x="947305" y="84317"/>
                </a:lnTo>
                <a:lnTo>
                  <a:pt x="933353" y="83581"/>
                </a:lnTo>
                <a:lnTo>
                  <a:pt x="919372" y="82273"/>
                </a:lnTo>
                <a:lnTo>
                  <a:pt x="905373" y="80581"/>
                </a:lnTo>
                <a:lnTo>
                  <a:pt x="891361" y="78906"/>
                </a:lnTo>
                <a:lnTo>
                  <a:pt x="877345" y="77481"/>
                </a:lnTo>
                <a:lnTo>
                  <a:pt x="863490" y="76204"/>
                </a:lnTo>
                <a:lnTo>
                  <a:pt x="850108" y="74740"/>
                </a:lnTo>
                <a:lnTo>
                  <a:pt x="837324" y="72907"/>
                </a:lnTo>
                <a:lnTo>
                  <a:pt x="824944" y="70846"/>
                </a:lnTo>
                <a:lnTo>
                  <a:pt x="812555" y="68916"/>
                </a:lnTo>
                <a:lnTo>
                  <a:pt x="799922" y="67320"/>
                </a:lnTo>
                <a:lnTo>
                  <a:pt x="786979" y="66097"/>
                </a:lnTo>
                <a:lnTo>
                  <a:pt x="773748" y="65200"/>
                </a:lnTo>
                <a:lnTo>
                  <a:pt x="760289" y="64558"/>
                </a:lnTo>
                <a:lnTo>
                  <a:pt x="746657" y="63941"/>
                </a:lnTo>
                <a:lnTo>
                  <a:pt x="732898" y="62986"/>
                </a:lnTo>
                <a:lnTo>
                  <a:pt x="719051" y="61528"/>
                </a:lnTo>
                <a:lnTo>
                  <a:pt x="705143" y="59734"/>
                </a:lnTo>
                <a:lnTo>
                  <a:pt x="691194" y="57990"/>
                </a:lnTo>
                <a:lnTo>
                  <a:pt x="677215" y="56523"/>
                </a:lnTo>
                <a:lnTo>
                  <a:pt x="663216" y="55387"/>
                </a:lnTo>
                <a:lnTo>
                  <a:pt x="649204" y="54551"/>
                </a:lnTo>
                <a:lnTo>
                  <a:pt x="635185" y="53953"/>
                </a:lnTo>
                <a:lnTo>
                  <a:pt x="621158" y="53535"/>
                </a:lnTo>
                <a:lnTo>
                  <a:pt x="607129" y="53247"/>
                </a:lnTo>
                <a:lnTo>
                  <a:pt x="593096" y="53050"/>
                </a:lnTo>
                <a:lnTo>
                  <a:pt x="579061" y="52917"/>
                </a:lnTo>
                <a:lnTo>
                  <a:pt x="565025" y="52826"/>
                </a:lnTo>
                <a:lnTo>
                  <a:pt x="550988" y="52761"/>
                </a:lnTo>
                <a:lnTo>
                  <a:pt x="536952" y="52548"/>
                </a:lnTo>
                <a:lnTo>
                  <a:pt x="522914" y="51872"/>
                </a:lnTo>
                <a:lnTo>
                  <a:pt x="508873" y="50605"/>
                </a:lnTo>
                <a:lnTo>
                  <a:pt x="494661" y="48940"/>
                </a:lnTo>
                <a:lnTo>
                  <a:pt x="479976" y="47284"/>
                </a:lnTo>
                <a:lnTo>
                  <a:pt x="464690" y="45871"/>
                </a:lnTo>
                <a:lnTo>
                  <a:pt x="448998" y="44602"/>
                </a:lnTo>
                <a:lnTo>
                  <a:pt x="433312" y="43143"/>
                </a:lnTo>
                <a:lnTo>
                  <a:pt x="417866" y="41315"/>
                </a:lnTo>
                <a:lnTo>
                  <a:pt x="402563" y="39256"/>
                </a:lnTo>
                <a:lnTo>
                  <a:pt x="387068" y="37327"/>
                </a:lnTo>
                <a:lnTo>
                  <a:pt x="371204" y="35728"/>
                </a:lnTo>
                <a:lnTo>
                  <a:pt x="355109" y="34333"/>
                </a:lnTo>
                <a:lnTo>
                  <a:pt x="339143" y="32789"/>
                </a:lnTo>
                <a:lnTo>
                  <a:pt x="323507" y="30903"/>
                </a:lnTo>
                <a:lnTo>
                  <a:pt x="308073" y="28805"/>
                </a:lnTo>
                <a:lnTo>
                  <a:pt x="292491" y="26851"/>
                </a:lnTo>
                <a:lnTo>
                  <a:pt x="276568" y="25235"/>
                </a:lnTo>
                <a:lnTo>
                  <a:pt x="260432" y="23827"/>
                </a:lnTo>
                <a:lnTo>
                  <a:pt x="244440" y="22276"/>
                </a:lnTo>
                <a:lnTo>
                  <a:pt x="228791" y="20385"/>
                </a:lnTo>
                <a:lnTo>
                  <a:pt x="213517" y="18284"/>
                </a:lnTo>
                <a:lnTo>
                  <a:pt x="198576" y="16327"/>
                </a:lnTo>
                <a:lnTo>
                  <a:pt x="183896" y="14714"/>
                </a:lnTo>
                <a:lnTo>
                  <a:pt x="169410" y="13479"/>
                </a:lnTo>
                <a:lnTo>
                  <a:pt x="155063" y="12574"/>
                </a:lnTo>
                <a:lnTo>
                  <a:pt x="140820" y="11927"/>
                </a:lnTo>
                <a:lnTo>
                  <a:pt x="126811" y="11306"/>
                </a:lnTo>
                <a:lnTo>
                  <a:pt x="113326" y="10349"/>
                </a:lnTo>
                <a:lnTo>
                  <a:pt x="100472" y="8889"/>
                </a:lnTo>
                <a:lnTo>
                  <a:pt x="88043" y="7094"/>
                </a:lnTo>
                <a:lnTo>
                  <a:pt x="75624" y="5349"/>
                </a:lnTo>
                <a:lnTo>
                  <a:pt x="62984" y="3882"/>
                </a:lnTo>
                <a:lnTo>
                  <a:pt x="50468" y="2743"/>
                </a:lnTo>
                <a:lnTo>
                  <a:pt x="37585" y="1781"/>
                </a:lnTo>
                <a:lnTo>
                  <a:pt x="22080" y="91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3374990" y="5058560"/>
            <a:ext cx="351178" cy="38693"/>
          </a:xfrm>
          <a:custGeom>
            <a:avLst/>
            <a:gdLst/>
            <a:ahLst/>
            <a:cxnLst/>
            <a:rect l="0" t="0" r="0" b="0"/>
            <a:pathLst>
              <a:path w="351178" h="38693">
                <a:moveTo>
                  <a:pt x="351177" y="20913"/>
                </a:moveTo>
                <a:lnTo>
                  <a:pt x="339442" y="18113"/>
                </a:lnTo>
                <a:lnTo>
                  <a:pt x="328313" y="16612"/>
                </a:lnTo>
                <a:lnTo>
                  <a:pt x="316714" y="16300"/>
                </a:lnTo>
                <a:lnTo>
                  <a:pt x="304553" y="16807"/>
                </a:lnTo>
                <a:lnTo>
                  <a:pt x="291893" y="17627"/>
                </a:lnTo>
                <a:lnTo>
                  <a:pt x="278837" y="18442"/>
                </a:lnTo>
                <a:lnTo>
                  <a:pt x="265485" y="19126"/>
                </a:lnTo>
                <a:lnTo>
                  <a:pt x="251920" y="19652"/>
                </a:lnTo>
                <a:lnTo>
                  <a:pt x="238205" y="20043"/>
                </a:lnTo>
                <a:lnTo>
                  <a:pt x="224386" y="20490"/>
                </a:lnTo>
                <a:lnTo>
                  <a:pt x="210496" y="21330"/>
                </a:lnTo>
                <a:lnTo>
                  <a:pt x="196557" y="22711"/>
                </a:lnTo>
                <a:lnTo>
                  <a:pt x="182585" y="24454"/>
                </a:lnTo>
                <a:lnTo>
                  <a:pt x="168592" y="26163"/>
                </a:lnTo>
                <a:lnTo>
                  <a:pt x="154584" y="27612"/>
                </a:lnTo>
                <a:lnTo>
                  <a:pt x="140566" y="28905"/>
                </a:lnTo>
                <a:lnTo>
                  <a:pt x="126542" y="30380"/>
                </a:lnTo>
                <a:lnTo>
                  <a:pt x="112513" y="32219"/>
                </a:lnTo>
                <a:lnTo>
                  <a:pt x="98480" y="34285"/>
                </a:lnTo>
                <a:lnTo>
                  <a:pt x="84446" y="36219"/>
                </a:lnTo>
                <a:lnTo>
                  <a:pt x="70442" y="37806"/>
                </a:lnTo>
                <a:lnTo>
                  <a:pt x="57610" y="38624"/>
                </a:lnTo>
                <a:lnTo>
                  <a:pt x="49841" y="38082"/>
                </a:lnTo>
                <a:lnTo>
                  <a:pt x="49900" y="36597"/>
                </a:lnTo>
                <a:lnTo>
                  <a:pt x="56271" y="35135"/>
                </a:lnTo>
                <a:lnTo>
                  <a:pt x="66847" y="33833"/>
                </a:lnTo>
                <a:lnTo>
                  <a:pt x="79670" y="32373"/>
                </a:lnTo>
                <a:lnTo>
                  <a:pt x="93505" y="30560"/>
                </a:lnTo>
                <a:lnTo>
                  <a:pt x="107722" y="28519"/>
                </a:lnTo>
                <a:lnTo>
                  <a:pt x="122038" y="26607"/>
                </a:lnTo>
                <a:lnTo>
                  <a:pt x="136344" y="25026"/>
                </a:lnTo>
                <a:lnTo>
                  <a:pt x="150769" y="23814"/>
                </a:lnTo>
                <a:lnTo>
                  <a:pt x="165618" y="22925"/>
                </a:lnTo>
                <a:lnTo>
                  <a:pt x="181023" y="22289"/>
                </a:lnTo>
                <a:lnTo>
                  <a:pt x="196796" y="21675"/>
                </a:lnTo>
                <a:lnTo>
                  <a:pt x="212540" y="20723"/>
                </a:lnTo>
                <a:lnTo>
                  <a:pt x="228021" y="19267"/>
                </a:lnTo>
                <a:lnTo>
                  <a:pt x="243179" y="17474"/>
                </a:lnTo>
                <a:lnTo>
                  <a:pt x="258043" y="15731"/>
                </a:lnTo>
                <a:lnTo>
                  <a:pt x="272667" y="14260"/>
                </a:lnTo>
                <a:lnTo>
                  <a:pt x="286945" y="12952"/>
                </a:lnTo>
                <a:lnTo>
                  <a:pt x="300619" y="11467"/>
                </a:lnTo>
                <a:lnTo>
                  <a:pt x="313532" y="9613"/>
                </a:lnTo>
                <a:lnTo>
                  <a:pt x="323363" y="7264"/>
                </a:lnTo>
                <a:lnTo>
                  <a:pt x="326929" y="4803"/>
                </a:lnTo>
                <a:lnTo>
                  <a:pt x="324793" y="2983"/>
                </a:lnTo>
                <a:lnTo>
                  <a:pt x="318587" y="1812"/>
                </a:lnTo>
                <a:lnTo>
                  <a:pt x="309678" y="1087"/>
                </a:lnTo>
                <a:lnTo>
                  <a:pt x="299004" y="638"/>
                </a:lnTo>
                <a:lnTo>
                  <a:pt x="287174" y="358"/>
                </a:lnTo>
                <a:lnTo>
                  <a:pt x="274424" y="181"/>
                </a:lnTo>
                <a:lnTo>
                  <a:pt x="260703" y="68"/>
                </a:lnTo>
                <a:lnTo>
                  <a:pt x="246052" y="0"/>
                </a:lnTo>
                <a:lnTo>
                  <a:pt x="230613" y="125"/>
                </a:lnTo>
                <a:lnTo>
                  <a:pt x="214562" y="743"/>
                </a:lnTo>
                <a:lnTo>
                  <a:pt x="198060" y="1971"/>
                </a:lnTo>
                <a:lnTo>
                  <a:pt x="181402" y="3610"/>
                </a:lnTo>
                <a:lnTo>
                  <a:pt x="164991" y="5249"/>
                </a:lnTo>
                <a:lnTo>
                  <a:pt x="149032" y="6651"/>
                </a:lnTo>
                <a:lnTo>
                  <a:pt x="133706" y="7913"/>
                </a:lnTo>
                <a:lnTo>
                  <a:pt x="119253" y="9367"/>
                </a:lnTo>
                <a:lnTo>
                  <a:pt x="105706" y="11192"/>
                </a:lnTo>
                <a:lnTo>
                  <a:pt x="92625" y="13248"/>
                </a:lnTo>
                <a:lnTo>
                  <a:pt x="79227" y="15175"/>
                </a:lnTo>
                <a:lnTo>
                  <a:pt x="65102" y="16773"/>
                </a:lnTo>
                <a:lnTo>
                  <a:pt x="50511" y="18167"/>
                </a:lnTo>
                <a:lnTo>
                  <a:pt x="36169" y="19711"/>
                </a:lnTo>
                <a:lnTo>
                  <a:pt x="22572" y="21604"/>
                </a:lnTo>
                <a:lnTo>
                  <a:pt x="12882" y="23977"/>
                </a:lnTo>
                <a:lnTo>
                  <a:pt x="10723" y="26285"/>
                </a:lnTo>
                <a:lnTo>
                  <a:pt x="14516" y="27470"/>
                </a:lnTo>
                <a:lnTo>
                  <a:pt x="22140" y="27400"/>
                </a:lnTo>
                <a:lnTo>
                  <a:pt x="32137" y="26478"/>
                </a:lnTo>
                <a:lnTo>
                  <a:pt x="43604" y="25280"/>
                </a:lnTo>
                <a:lnTo>
                  <a:pt x="55995" y="24159"/>
                </a:lnTo>
                <a:lnTo>
                  <a:pt x="69135" y="23244"/>
                </a:lnTo>
                <a:lnTo>
                  <a:pt x="83123" y="22550"/>
                </a:lnTo>
                <a:lnTo>
                  <a:pt x="97956" y="22050"/>
                </a:lnTo>
                <a:lnTo>
                  <a:pt x="113518" y="21865"/>
                </a:lnTo>
                <a:lnTo>
                  <a:pt x="129653" y="22265"/>
                </a:lnTo>
                <a:lnTo>
                  <a:pt x="146211" y="23343"/>
                </a:lnTo>
                <a:lnTo>
                  <a:pt x="162907" y="24880"/>
                </a:lnTo>
                <a:lnTo>
                  <a:pt x="179343" y="26449"/>
                </a:lnTo>
                <a:lnTo>
                  <a:pt x="195328" y="27794"/>
                </a:lnTo>
                <a:lnTo>
                  <a:pt x="211010" y="28679"/>
                </a:lnTo>
                <a:lnTo>
                  <a:pt x="226767" y="28815"/>
                </a:lnTo>
                <a:lnTo>
                  <a:pt x="242775" y="28132"/>
                </a:lnTo>
                <a:lnTo>
                  <a:pt x="257560" y="27054"/>
                </a:lnTo>
                <a:lnTo>
                  <a:pt x="266586" y="26573"/>
                </a:lnTo>
                <a:lnTo>
                  <a:pt x="267526" y="26745"/>
                </a:lnTo>
                <a:lnTo>
                  <a:pt x="262989" y="26516"/>
                </a:lnTo>
                <a:lnTo>
                  <a:pt x="254922" y="25705"/>
                </a:lnTo>
                <a:lnTo>
                  <a:pt x="244252" y="24679"/>
                </a:lnTo>
                <a:lnTo>
                  <a:pt x="231603" y="23721"/>
                </a:lnTo>
                <a:lnTo>
                  <a:pt x="217485" y="23106"/>
                </a:lnTo>
                <a:lnTo>
                  <a:pt x="202307" y="23155"/>
                </a:lnTo>
                <a:lnTo>
                  <a:pt x="186379" y="23967"/>
                </a:lnTo>
                <a:lnTo>
                  <a:pt x="169932" y="25311"/>
                </a:lnTo>
                <a:lnTo>
                  <a:pt x="153128" y="26744"/>
                </a:lnTo>
                <a:lnTo>
                  <a:pt x="136081" y="28004"/>
                </a:lnTo>
                <a:lnTo>
                  <a:pt x="118870" y="29169"/>
                </a:lnTo>
                <a:lnTo>
                  <a:pt x="101548" y="30557"/>
                </a:lnTo>
                <a:lnTo>
                  <a:pt x="84156" y="32338"/>
                </a:lnTo>
                <a:lnTo>
                  <a:pt x="66882" y="34365"/>
                </a:lnTo>
                <a:lnTo>
                  <a:pt x="50050" y="36272"/>
                </a:lnTo>
                <a:lnTo>
                  <a:pt x="33828" y="37843"/>
                </a:lnTo>
                <a:lnTo>
                  <a:pt x="19175" y="38692"/>
                </a:lnTo>
                <a:lnTo>
                  <a:pt x="7919" y="37622"/>
                </a:lnTo>
                <a:lnTo>
                  <a:pt x="1367" y="34349"/>
                </a:lnTo>
                <a:lnTo>
                  <a:pt x="0" y="30316"/>
                </a:lnTo>
                <a:lnTo>
                  <a:pt x="3054" y="26211"/>
                </a:lnTo>
                <a:lnTo>
                  <a:pt x="9781" y="22541"/>
                </a:lnTo>
                <a:lnTo>
                  <a:pt x="19856" y="19945"/>
                </a:lnTo>
                <a:lnTo>
                  <a:pt x="32810" y="18661"/>
                </a:lnTo>
                <a:lnTo>
                  <a:pt x="47729" y="18435"/>
                </a:lnTo>
                <a:lnTo>
                  <a:pt x="63430" y="18735"/>
                </a:lnTo>
                <a:lnTo>
                  <a:pt x="79157" y="19192"/>
                </a:lnTo>
                <a:lnTo>
                  <a:pt x="94006" y="19633"/>
                </a:lnTo>
                <a:lnTo>
                  <a:pt x="108187" y="20041"/>
                </a:lnTo>
                <a:lnTo>
                  <a:pt x="122936" y="20448"/>
                </a:lnTo>
                <a:lnTo>
                  <a:pt x="140607" y="209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73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204150" y="63209"/>
            <a:ext cx="3348064" cy="856726"/>
            <a:chOff x="3204150" y="63209"/>
            <a:chExt cx="3348064" cy="856726"/>
          </a:xfrm>
        </p:grpSpPr>
        <p:sp>
          <p:nvSpPr>
            <p:cNvPr id="2" name="Freeform 1"/>
            <p:cNvSpPr/>
            <p:nvPr/>
          </p:nvSpPr>
          <p:spPr>
            <a:xfrm>
              <a:off x="3431085" y="206226"/>
              <a:ext cx="25750" cy="494841"/>
            </a:xfrm>
            <a:custGeom>
              <a:avLst/>
              <a:gdLst/>
              <a:ahLst/>
              <a:cxnLst/>
              <a:rect l="0" t="0" r="0" b="0"/>
              <a:pathLst>
                <a:path w="25750" h="494841">
                  <a:moveTo>
                    <a:pt x="4692" y="0"/>
                  </a:moveTo>
                  <a:lnTo>
                    <a:pt x="4626" y="11736"/>
                  </a:lnTo>
                  <a:lnTo>
                    <a:pt x="3985" y="22865"/>
                  </a:lnTo>
                  <a:lnTo>
                    <a:pt x="2698" y="34463"/>
                  </a:lnTo>
                  <a:lnTo>
                    <a:pt x="1184" y="46624"/>
                  </a:lnTo>
                  <a:lnTo>
                    <a:pt x="164" y="59284"/>
                  </a:lnTo>
                  <a:lnTo>
                    <a:pt x="0" y="72340"/>
                  </a:lnTo>
                  <a:lnTo>
                    <a:pt x="554" y="85692"/>
                  </a:lnTo>
                  <a:lnTo>
                    <a:pt x="1391" y="99257"/>
                  </a:lnTo>
                  <a:lnTo>
                    <a:pt x="2215" y="112977"/>
                  </a:lnTo>
                  <a:lnTo>
                    <a:pt x="2902" y="126969"/>
                  </a:lnTo>
                  <a:lnTo>
                    <a:pt x="3430" y="141507"/>
                  </a:lnTo>
                  <a:lnTo>
                    <a:pt x="3822" y="156699"/>
                  </a:lnTo>
                  <a:lnTo>
                    <a:pt x="4269" y="172496"/>
                  </a:lnTo>
                  <a:lnTo>
                    <a:pt x="5109" y="188785"/>
                  </a:lnTo>
                  <a:lnTo>
                    <a:pt x="6491" y="205445"/>
                  </a:lnTo>
                  <a:lnTo>
                    <a:pt x="8233" y="222209"/>
                  </a:lnTo>
                  <a:lnTo>
                    <a:pt x="9942" y="238689"/>
                  </a:lnTo>
                  <a:lnTo>
                    <a:pt x="11391" y="254699"/>
                  </a:lnTo>
                  <a:lnTo>
                    <a:pt x="12684" y="270229"/>
                  </a:lnTo>
                  <a:lnTo>
                    <a:pt x="14159" y="285351"/>
                  </a:lnTo>
                  <a:lnTo>
                    <a:pt x="15999" y="300169"/>
                  </a:lnTo>
                  <a:lnTo>
                    <a:pt x="18064" y="315258"/>
                  </a:lnTo>
                  <a:lnTo>
                    <a:pt x="19998" y="331607"/>
                  </a:lnTo>
                  <a:lnTo>
                    <a:pt x="21595" y="349645"/>
                  </a:lnTo>
                  <a:lnTo>
                    <a:pt x="22821" y="368983"/>
                  </a:lnTo>
                  <a:lnTo>
                    <a:pt x="23718" y="388727"/>
                  </a:lnTo>
                  <a:lnTo>
                    <a:pt x="24356" y="408285"/>
                  </a:lnTo>
                  <a:lnTo>
                    <a:pt x="24802" y="426881"/>
                  </a:lnTo>
                  <a:lnTo>
                    <a:pt x="25158" y="445333"/>
                  </a:lnTo>
                  <a:lnTo>
                    <a:pt x="25455" y="466371"/>
                  </a:lnTo>
                  <a:lnTo>
                    <a:pt x="25749" y="49484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77850" y="63209"/>
              <a:ext cx="374220" cy="343060"/>
            </a:xfrm>
            <a:custGeom>
              <a:avLst/>
              <a:gdLst/>
              <a:ahLst/>
              <a:cxnLst/>
              <a:rect l="0" t="0" r="0" b="0"/>
              <a:pathLst>
                <a:path w="374220" h="343060">
                  <a:moveTo>
                    <a:pt x="0" y="111432"/>
                  </a:moveTo>
                  <a:lnTo>
                    <a:pt x="3000" y="99831"/>
                  </a:lnTo>
                  <a:lnTo>
                    <a:pt x="6423" y="89982"/>
                  </a:lnTo>
                  <a:lnTo>
                    <a:pt x="10619" y="80977"/>
                  </a:lnTo>
                  <a:lnTo>
                    <a:pt x="15519" y="72536"/>
                  </a:lnTo>
                  <a:lnTo>
                    <a:pt x="21001" y="64508"/>
                  </a:lnTo>
                  <a:lnTo>
                    <a:pt x="26936" y="56790"/>
                  </a:lnTo>
                  <a:lnTo>
                    <a:pt x="33370" y="49458"/>
                  </a:lnTo>
                  <a:lnTo>
                    <a:pt x="40517" y="42756"/>
                  </a:lnTo>
                  <a:lnTo>
                    <a:pt x="48434" y="36764"/>
                  </a:lnTo>
                  <a:lnTo>
                    <a:pt x="57038" y="31419"/>
                  </a:lnTo>
                  <a:lnTo>
                    <a:pt x="66192" y="26594"/>
                  </a:lnTo>
                  <a:lnTo>
                    <a:pt x="75763" y="22162"/>
                  </a:lnTo>
                  <a:lnTo>
                    <a:pt x="85800" y="18015"/>
                  </a:lnTo>
                  <a:lnTo>
                    <a:pt x="96523" y="14070"/>
                  </a:lnTo>
                  <a:lnTo>
                    <a:pt x="107996" y="10269"/>
                  </a:lnTo>
                  <a:lnTo>
                    <a:pt x="120142" y="6732"/>
                  </a:lnTo>
                  <a:lnTo>
                    <a:pt x="132827" y="3736"/>
                  </a:lnTo>
                  <a:lnTo>
                    <a:pt x="145917" y="1399"/>
                  </a:lnTo>
                  <a:lnTo>
                    <a:pt x="159301" y="0"/>
                  </a:lnTo>
                  <a:lnTo>
                    <a:pt x="172892" y="43"/>
                  </a:lnTo>
                  <a:lnTo>
                    <a:pt x="186617" y="1669"/>
                  </a:lnTo>
                  <a:lnTo>
                    <a:pt x="200105" y="4711"/>
                  </a:lnTo>
                  <a:lnTo>
                    <a:pt x="212708" y="8887"/>
                  </a:lnTo>
                  <a:lnTo>
                    <a:pt x="224156" y="13920"/>
                  </a:lnTo>
                  <a:lnTo>
                    <a:pt x="234827" y="19738"/>
                  </a:lnTo>
                  <a:lnTo>
                    <a:pt x="245526" y="26466"/>
                  </a:lnTo>
                  <a:lnTo>
                    <a:pt x="256731" y="34101"/>
                  </a:lnTo>
                  <a:lnTo>
                    <a:pt x="268564" y="42515"/>
                  </a:lnTo>
                  <a:lnTo>
                    <a:pt x="280975" y="51540"/>
                  </a:lnTo>
                  <a:lnTo>
                    <a:pt x="293838" y="61025"/>
                  </a:lnTo>
                  <a:lnTo>
                    <a:pt x="306715" y="71005"/>
                  </a:lnTo>
                  <a:lnTo>
                    <a:pt x="318894" y="81690"/>
                  </a:lnTo>
                  <a:lnTo>
                    <a:pt x="330037" y="93138"/>
                  </a:lnTo>
                  <a:lnTo>
                    <a:pt x="339990" y="105266"/>
                  </a:lnTo>
                  <a:lnTo>
                    <a:pt x="348610" y="117940"/>
                  </a:lnTo>
                  <a:lnTo>
                    <a:pt x="355959" y="131023"/>
                  </a:lnTo>
                  <a:lnTo>
                    <a:pt x="362083" y="144401"/>
                  </a:lnTo>
                  <a:lnTo>
                    <a:pt x="366914" y="157989"/>
                  </a:lnTo>
                  <a:lnTo>
                    <a:pt x="370534" y="171721"/>
                  </a:lnTo>
                  <a:lnTo>
                    <a:pt x="372985" y="185552"/>
                  </a:lnTo>
                  <a:lnTo>
                    <a:pt x="374190" y="199451"/>
                  </a:lnTo>
                  <a:lnTo>
                    <a:pt x="374219" y="213387"/>
                  </a:lnTo>
                  <a:lnTo>
                    <a:pt x="373103" y="227017"/>
                  </a:lnTo>
                  <a:lnTo>
                    <a:pt x="370760" y="239716"/>
                  </a:lnTo>
                  <a:lnTo>
                    <a:pt x="367253" y="251220"/>
                  </a:lnTo>
                  <a:lnTo>
                    <a:pt x="362611" y="261588"/>
                  </a:lnTo>
                  <a:lnTo>
                    <a:pt x="356746" y="271021"/>
                  </a:lnTo>
                  <a:lnTo>
                    <a:pt x="349726" y="279738"/>
                  </a:lnTo>
                  <a:lnTo>
                    <a:pt x="341742" y="287934"/>
                  </a:lnTo>
                  <a:lnTo>
                    <a:pt x="333012" y="295759"/>
                  </a:lnTo>
                  <a:lnTo>
                    <a:pt x="323730" y="303322"/>
                  </a:lnTo>
                  <a:lnTo>
                    <a:pt x="313887" y="310539"/>
                  </a:lnTo>
                  <a:lnTo>
                    <a:pt x="303295" y="317160"/>
                  </a:lnTo>
                  <a:lnTo>
                    <a:pt x="291909" y="323089"/>
                  </a:lnTo>
                  <a:lnTo>
                    <a:pt x="279822" y="328222"/>
                  </a:lnTo>
                  <a:lnTo>
                    <a:pt x="267176" y="332371"/>
                  </a:lnTo>
                  <a:lnTo>
                    <a:pt x="254126" y="335531"/>
                  </a:lnTo>
                  <a:lnTo>
                    <a:pt x="241202" y="337845"/>
                  </a:lnTo>
                  <a:lnTo>
                    <a:pt x="227934" y="339739"/>
                  </a:lnTo>
                  <a:lnTo>
                    <a:pt x="212040" y="341382"/>
                  </a:lnTo>
                  <a:lnTo>
                    <a:pt x="189513" y="34305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59615" y="500559"/>
              <a:ext cx="223604" cy="242622"/>
            </a:xfrm>
            <a:custGeom>
              <a:avLst/>
              <a:gdLst/>
              <a:ahLst/>
              <a:cxnLst/>
              <a:rect l="0" t="0" r="0" b="0"/>
              <a:pathLst>
                <a:path w="223604" h="242622">
                  <a:moveTo>
                    <a:pt x="139375" y="137336"/>
                  </a:moveTo>
                  <a:lnTo>
                    <a:pt x="139308" y="125668"/>
                  </a:lnTo>
                  <a:lnTo>
                    <a:pt x="138668" y="115179"/>
                  </a:lnTo>
                  <a:lnTo>
                    <a:pt x="137371" y="104873"/>
                  </a:lnTo>
                  <a:lnTo>
                    <a:pt x="135511" y="94399"/>
                  </a:lnTo>
                  <a:lnTo>
                    <a:pt x="133195" y="83407"/>
                  </a:lnTo>
                  <a:lnTo>
                    <a:pt x="130524" y="71768"/>
                  </a:lnTo>
                  <a:lnTo>
                    <a:pt x="127427" y="59687"/>
                  </a:lnTo>
                  <a:lnTo>
                    <a:pt x="123672" y="47581"/>
                  </a:lnTo>
                  <a:lnTo>
                    <a:pt x="119174" y="35712"/>
                  </a:lnTo>
                  <a:lnTo>
                    <a:pt x="113679" y="24643"/>
                  </a:lnTo>
                  <a:lnTo>
                    <a:pt x="106702" y="15274"/>
                  </a:lnTo>
                  <a:lnTo>
                    <a:pt x="98118" y="7952"/>
                  </a:lnTo>
                  <a:lnTo>
                    <a:pt x="88268" y="2851"/>
                  </a:lnTo>
                  <a:lnTo>
                    <a:pt x="77748" y="236"/>
                  </a:lnTo>
                  <a:lnTo>
                    <a:pt x="66980" y="0"/>
                  </a:lnTo>
                  <a:lnTo>
                    <a:pt x="56498" y="1924"/>
                  </a:lnTo>
                  <a:lnTo>
                    <a:pt x="47000" y="5865"/>
                  </a:lnTo>
                  <a:lnTo>
                    <a:pt x="38767" y="11555"/>
                  </a:lnTo>
                  <a:lnTo>
                    <a:pt x="31732" y="18966"/>
                  </a:lnTo>
                  <a:lnTo>
                    <a:pt x="25684" y="28365"/>
                  </a:lnTo>
                  <a:lnTo>
                    <a:pt x="20389" y="39721"/>
                  </a:lnTo>
                  <a:lnTo>
                    <a:pt x="15642" y="52583"/>
                  </a:lnTo>
                  <a:lnTo>
                    <a:pt x="11284" y="66279"/>
                  </a:lnTo>
                  <a:lnTo>
                    <a:pt x="7208" y="80341"/>
                  </a:lnTo>
                  <a:lnTo>
                    <a:pt x="3655" y="94528"/>
                  </a:lnTo>
                  <a:lnTo>
                    <a:pt x="1179" y="108731"/>
                  </a:lnTo>
                  <a:lnTo>
                    <a:pt x="0" y="122913"/>
                  </a:lnTo>
                  <a:lnTo>
                    <a:pt x="23" y="137063"/>
                  </a:lnTo>
                  <a:lnTo>
                    <a:pt x="1028" y="151184"/>
                  </a:lnTo>
                  <a:lnTo>
                    <a:pt x="2782" y="165273"/>
                  </a:lnTo>
                  <a:lnTo>
                    <a:pt x="5246" y="179006"/>
                  </a:lnTo>
                  <a:lnTo>
                    <a:pt x="8570" y="191776"/>
                  </a:lnTo>
                  <a:lnTo>
                    <a:pt x="12771" y="203314"/>
                  </a:lnTo>
                  <a:lnTo>
                    <a:pt x="17896" y="213196"/>
                  </a:lnTo>
                  <a:lnTo>
                    <a:pt x="24092" y="220704"/>
                  </a:lnTo>
                  <a:lnTo>
                    <a:pt x="31333" y="225672"/>
                  </a:lnTo>
                  <a:lnTo>
                    <a:pt x="39298" y="228228"/>
                  </a:lnTo>
                  <a:lnTo>
                    <a:pt x="47483" y="228522"/>
                  </a:lnTo>
                  <a:lnTo>
                    <a:pt x="55577" y="226872"/>
                  </a:lnTo>
                  <a:lnTo>
                    <a:pt x="63468" y="223685"/>
                  </a:lnTo>
                  <a:lnTo>
                    <a:pt x="71146" y="219345"/>
                  </a:lnTo>
                  <a:lnTo>
                    <a:pt x="78639" y="214166"/>
                  </a:lnTo>
                  <a:lnTo>
                    <a:pt x="85823" y="208065"/>
                  </a:lnTo>
                  <a:lnTo>
                    <a:pt x="92429" y="200606"/>
                  </a:lnTo>
                  <a:lnTo>
                    <a:pt x="98355" y="191664"/>
                  </a:lnTo>
                  <a:lnTo>
                    <a:pt x="103659" y="181557"/>
                  </a:lnTo>
                  <a:lnTo>
                    <a:pt x="108456" y="170855"/>
                  </a:lnTo>
                  <a:lnTo>
                    <a:pt x="112868" y="159952"/>
                  </a:lnTo>
                  <a:lnTo>
                    <a:pt x="117003" y="149039"/>
                  </a:lnTo>
                  <a:lnTo>
                    <a:pt x="120940" y="138186"/>
                  </a:lnTo>
                  <a:lnTo>
                    <a:pt x="124702" y="127434"/>
                  </a:lnTo>
                  <a:lnTo>
                    <a:pt x="127022" y="117752"/>
                  </a:lnTo>
                  <a:lnTo>
                    <a:pt x="126944" y="111778"/>
                  </a:lnTo>
                  <a:lnTo>
                    <a:pt x="126143" y="111378"/>
                  </a:lnTo>
                  <a:lnTo>
                    <a:pt x="125748" y="116057"/>
                  </a:lnTo>
                  <a:lnTo>
                    <a:pt x="126129" y="124306"/>
                  </a:lnTo>
                  <a:lnTo>
                    <a:pt x="127290" y="134413"/>
                  </a:lnTo>
                  <a:lnTo>
                    <a:pt x="129110" y="145277"/>
                  </a:lnTo>
                  <a:lnTo>
                    <a:pt x="131598" y="156348"/>
                  </a:lnTo>
                  <a:lnTo>
                    <a:pt x="134928" y="167400"/>
                  </a:lnTo>
                  <a:lnTo>
                    <a:pt x="139124" y="178353"/>
                  </a:lnTo>
                  <a:lnTo>
                    <a:pt x="144073" y="189034"/>
                  </a:lnTo>
                  <a:lnTo>
                    <a:pt x="149618" y="199151"/>
                  </a:lnTo>
                  <a:lnTo>
                    <a:pt x="155617" y="208585"/>
                  </a:lnTo>
                  <a:lnTo>
                    <a:pt x="162272" y="217058"/>
                  </a:lnTo>
                  <a:lnTo>
                    <a:pt x="170103" y="224073"/>
                  </a:lnTo>
                  <a:lnTo>
                    <a:pt x="179282" y="229494"/>
                  </a:lnTo>
                  <a:lnTo>
                    <a:pt x="189080" y="233498"/>
                  </a:lnTo>
                  <a:lnTo>
                    <a:pt x="199011" y="236793"/>
                  </a:lnTo>
                  <a:lnTo>
                    <a:pt x="209946" y="239669"/>
                  </a:lnTo>
                  <a:lnTo>
                    <a:pt x="223603" y="24262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71969" y="479967"/>
              <a:ext cx="240266" cy="241166"/>
            </a:xfrm>
            <a:custGeom>
              <a:avLst/>
              <a:gdLst/>
              <a:ahLst/>
              <a:cxnLst/>
              <a:rect l="0" t="0" r="0" b="0"/>
              <a:pathLst>
                <a:path w="240266" h="241166">
                  <a:moveTo>
                    <a:pt x="137591" y="0"/>
                  </a:moveTo>
                  <a:lnTo>
                    <a:pt x="123056" y="67"/>
                  </a:lnTo>
                  <a:lnTo>
                    <a:pt x="110425" y="708"/>
                  </a:lnTo>
                  <a:lnTo>
                    <a:pt x="98520" y="2009"/>
                  </a:lnTo>
                  <a:lnTo>
                    <a:pt x="87038" y="4041"/>
                  </a:lnTo>
                  <a:lnTo>
                    <a:pt x="75846" y="7006"/>
                  </a:lnTo>
                  <a:lnTo>
                    <a:pt x="64864" y="10926"/>
                  </a:lnTo>
                  <a:lnTo>
                    <a:pt x="54194" y="15675"/>
                  </a:lnTo>
                  <a:lnTo>
                    <a:pt x="44100" y="21079"/>
                  </a:lnTo>
                  <a:lnTo>
                    <a:pt x="34685" y="26975"/>
                  </a:lnTo>
                  <a:lnTo>
                    <a:pt x="26057" y="33390"/>
                  </a:lnTo>
                  <a:lnTo>
                    <a:pt x="18408" y="40527"/>
                  </a:lnTo>
                  <a:lnTo>
                    <a:pt x="11754" y="48439"/>
                  </a:lnTo>
                  <a:lnTo>
                    <a:pt x="6286" y="57041"/>
                  </a:lnTo>
                  <a:lnTo>
                    <a:pt x="2435" y="66194"/>
                  </a:lnTo>
                  <a:lnTo>
                    <a:pt x="299" y="75750"/>
                  </a:lnTo>
                  <a:lnTo>
                    <a:pt x="0" y="85268"/>
                  </a:lnTo>
                  <a:lnTo>
                    <a:pt x="1844" y="94046"/>
                  </a:lnTo>
                  <a:lnTo>
                    <a:pt x="5794" y="101755"/>
                  </a:lnTo>
                  <a:lnTo>
                    <a:pt x="11700" y="108252"/>
                  </a:lnTo>
                  <a:lnTo>
                    <a:pt x="19475" y="113399"/>
                  </a:lnTo>
                  <a:lnTo>
                    <a:pt x="28884" y="117263"/>
                  </a:lnTo>
                  <a:lnTo>
                    <a:pt x="39436" y="119894"/>
                  </a:lnTo>
                  <a:lnTo>
                    <a:pt x="50502" y="121226"/>
                  </a:lnTo>
                  <a:lnTo>
                    <a:pt x="61681" y="121349"/>
                  </a:lnTo>
                  <a:lnTo>
                    <a:pt x="72795" y="120468"/>
                  </a:lnTo>
                  <a:lnTo>
                    <a:pt x="83789" y="118815"/>
                  </a:lnTo>
                  <a:lnTo>
                    <a:pt x="94667" y="116595"/>
                  </a:lnTo>
                  <a:lnTo>
                    <a:pt x="105447" y="113970"/>
                  </a:lnTo>
                  <a:lnTo>
                    <a:pt x="116153" y="111063"/>
                  </a:lnTo>
                  <a:lnTo>
                    <a:pt x="126804" y="107970"/>
                  </a:lnTo>
                  <a:lnTo>
                    <a:pt x="137416" y="105082"/>
                  </a:lnTo>
                  <a:lnTo>
                    <a:pt x="148002" y="103053"/>
                  </a:lnTo>
                  <a:lnTo>
                    <a:pt x="158569" y="102179"/>
                  </a:lnTo>
                  <a:lnTo>
                    <a:pt x="169123" y="102576"/>
                  </a:lnTo>
                  <a:lnTo>
                    <a:pt x="179669" y="104364"/>
                  </a:lnTo>
                  <a:lnTo>
                    <a:pt x="190205" y="107461"/>
                  </a:lnTo>
                  <a:lnTo>
                    <a:pt x="200569" y="111811"/>
                  </a:lnTo>
                  <a:lnTo>
                    <a:pt x="210454" y="117472"/>
                  </a:lnTo>
                  <a:lnTo>
                    <a:pt x="219719" y="124356"/>
                  </a:lnTo>
                  <a:lnTo>
                    <a:pt x="227906" y="132417"/>
                  </a:lnTo>
                  <a:lnTo>
                    <a:pt x="234194" y="141729"/>
                  </a:lnTo>
                  <a:lnTo>
                    <a:pt x="238304" y="152208"/>
                  </a:lnTo>
                  <a:lnTo>
                    <a:pt x="240265" y="163328"/>
                  </a:lnTo>
                  <a:lnTo>
                    <a:pt x="240151" y="174252"/>
                  </a:lnTo>
                  <a:lnTo>
                    <a:pt x="238225" y="184520"/>
                  </a:lnTo>
                  <a:lnTo>
                    <a:pt x="234850" y="194040"/>
                  </a:lnTo>
                  <a:lnTo>
                    <a:pt x="230385" y="202895"/>
                  </a:lnTo>
                  <a:lnTo>
                    <a:pt x="225121" y="211212"/>
                  </a:lnTo>
                  <a:lnTo>
                    <a:pt x="218963" y="218798"/>
                  </a:lnTo>
                  <a:lnTo>
                    <a:pt x="211466" y="225149"/>
                  </a:lnTo>
                  <a:lnTo>
                    <a:pt x="202494" y="230091"/>
                  </a:lnTo>
                  <a:lnTo>
                    <a:pt x="192197" y="233750"/>
                  </a:lnTo>
                  <a:lnTo>
                    <a:pt x="180835" y="236373"/>
                  </a:lnTo>
                  <a:lnTo>
                    <a:pt x="168672" y="238212"/>
                  </a:lnTo>
                  <a:lnTo>
                    <a:pt x="155928" y="239483"/>
                  </a:lnTo>
                  <a:lnTo>
                    <a:pt x="142775" y="240353"/>
                  </a:lnTo>
                  <a:lnTo>
                    <a:pt x="129343" y="240938"/>
                  </a:lnTo>
                  <a:lnTo>
                    <a:pt x="115883" y="241165"/>
                  </a:lnTo>
                  <a:lnTo>
                    <a:pt x="102767" y="240785"/>
                  </a:lnTo>
                  <a:lnTo>
                    <a:pt x="90170" y="239717"/>
                  </a:lnTo>
                  <a:lnTo>
                    <a:pt x="78156" y="238177"/>
                  </a:lnTo>
                  <a:lnTo>
                    <a:pt x="65376" y="236444"/>
                  </a:lnTo>
                  <a:lnTo>
                    <a:pt x="48474" y="234366"/>
                  </a:lnTo>
                  <a:lnTo>
                    <a:pt x="21777" y="23162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20130" y="258869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1442" y="8669"/>
                  </a:lnTo>
                  <a:lnTo>
                    <a:pt x="3356" y="20844"/>
                  </a:lnTo>
                  <a:lnTo>
                    <a:pt x="5179" y="34374"/>
                  </a:lnTo>
                  <a:lnTo>
                    <a:pt x="6678" y="48384"/>
                  </a:lnTo>
                  <a:lnTo>
                    <a:pt x="7821" y="62543"/>
                  </a:lnTo>
                  <a:lnTo>
                    <a:pt x="8654" y="76728"/>
                  </a:lnTo>
                  <a:lnTo>
                    <a:pt x="9249" y="90896"/>
                  </a:lnTo>
                  <a:lnTo>
                    <a:pt x="9833" y="105036"/>
                  </a:lnTo>
                  <a:lnTo>
                    <a:pt x="10764" y="119150"/>
                  </a:lnTo>
                  <a:lnTo>
                    <a:pt x="12205" y="133246"/>
                  </a:lnTo>
                  <a:lnTo>
                    <a:pt x="13988" y="147495"/>
                  </a:lnTo>
                  <a:lnTo>
                    <a:pt x="15724" y="162208"/>
                  </a:lnTo>
                  <a:lnTo>
                    <a:pt x="17186" y="177526"/>
                  </a:lnTo>
                  <a:lnTo>
                    <a:pt x="18318" y="193747"/>
                  </a:lnTo>
                  <a:lnTo>
                    <a:pt x="19153" y="211387"/>
                  </a:lnTo>
                  <a:lnTo>
                    <a:pt x="19754" y="230574"/>
                  </a:lnTo>
                  <a:lnTo>
                    <a:pt x="20344" y="250494"/>
                  </a:lnTo>
                  <a:lnTo>
                    <a:pt x="21279" y="269639"/>
                  </a:lnTo>
                  <a:lnTo>
                    <a:pt x="22724" y="287221"/>
                  </a:lnTo>
                  <a:lnTo>
                    <a:pt x="24510" y="303463"/>
                  </a:lnTo>
                  <a:lnTo>
                    <a:pt x="26248" y="319206"/>
                  </a:lnTo>
                  <a:lnTo>
                    <a:pt x="27712" y="335015"/>
                  </a:lnTo>
                  <a:lnTo>
                    <a:pt x="28845" y="350958"/>
                  </a:lnTo>
                  <a:lnTo>
                    <a:pt x="29681" y="366763"/>
                  </a:lnTo>
                  <a:lnTo>
                    <a:pt x="30277" y="382240"/>
                  </a:lnTo>
                  <a:lnTo>
                    <a:pt x="30695" y="396755"/>
                  </a:lnTo>
                  <a:lnTo>
                    <a:pt x="31028" y="410595"/>
                  </a:lnTo>
                  <a:lnTo>
                    <a:pt x="31308" y="424974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51674" y="437853"/>
              <a:ext cx="305327" cy="10530"/>
            </a:xfrm>
            <a:custGeom>
              <a:avLst/>
              <a:gdLst/>
              <a:ahLst/>
              <a:cxnLst/>
              <a:rect l="0" t="0" r="0" b="0"/>
              <a:pathLst>
                <a:path w="305327" h="10530">
                  <a:moveTo>
                    <a:pt x="305326" y="0"/>
                  </a:moveTo>
                  <a:lnTo>
                    <a:pt x="290724" y="0"/>
                  </a:lnTo>
                  <a:lnTo>
                    <a:pt x="277453" y="0"/>
                  </a:lnTo>
                  <a:lnTo>
                    <a:pt x="264248" y="5"/>
                  </a:lnTo>
                  <a:lnTo>
                    <a:pt x="250733" y="178"/>
                  </a:lnTo>
                  <a:lnTo>
                    <a:pt x="236576" y="826"/>
                  </a:lnTo>
                  <a:lnTo>
                    <a:pt x="221665" y="2075"/>
                  </a:lnTo>
                  <a:lnTo>
                    <a:pt x="205900" y="3728"/>
                  </a:lnTo>
                  <a:lnTo>
                    <a:pt x="189106" y="5376"/>
                  </a:lnTo>
                  <a:lnTo>
                    <a:pt x="171297" y="6778"/>
                  </a:lnTo>
                  <a:lnTo>
                    <a:pt x="152949" y="7871"/>
                  </a:lnTo>
                  <a:lnTo>
                    <a:pt x="134866" y="8679"/>
                  </a:lnTo>
                  <a:lnTo>
                    <a:pt x="117485" y="9257"/>
                  </a:lnTo>
                  <a:lnTo>
                    <a:pt x="100883" y="9662"/>
                  </a:lnTo>
                  <a:lnTo>
                    <a:pt x="84968" y="9942"/>
                  </a:lnTo>
                  <a:lnTo>
                    <a:pt x="69609" y="10133"/>
                  </a:lnTo>
                  <a:lnTo>
                    <a:pt x="55078" y="10263"/>
                  </a:lnTo>
                  <a:lnTo>
                    <a:pt x="40533" y="10365"/>
                  </a:lnTo>
                  <a:lnTo>
                    <a:pt x="23575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04482" y="174641"/>
              <a:ext cx="28717" cy="484312"/>
            </a:xfrm>
            <a:custGeom>
              <a:avLst/>
              <a:gdLst/>
              <a:ahLst/>
              <a:cxnLst/>
              <a:rect l="0" t="0" r="0" b="0"/>
              <a:pathLst>
                <a:path w="28717" h="484312">
                  <a:moveTo>
                    <a:pt x="0" y="0"/>
                  </a:moveTo>
                  <a:lnTo>
                    <a:pt x="5" y="8665"/>
                  </a:lnTo>
                  <a:lnTo>
                    <a:pt x="178" y="20667"/>
                  </a:lnTo>
                  <a:lnTo>
                    <a:pt x="826" y="33548"/>
                  </a:lnTo>
                  <a:lnTo>
                    <a:pt x="2075" y="46309"/>
                  </a:lnTo>
                  <a:lnTo>
                    <a:pt x="3728" y="58816"/>
                  </a:lnTo>
                  <a:lnTo>
                    <a:pt x="5375" y="71353"/>
                  </a:lnTo>
                  <a:lnTo>
                    <a:pt x="6783" y="84118"/>
                  </a:lnTo>
                  <a:lnTo>
                    <a:pt x="8048" y="97165"/>
                  </a:lnTo>
                  <a:lnTo>
                    <a:pt x="9505" y="110471"/>
                  </a:lnTo>
                  <a:lnTo>
                    <a:pt x="11331" y="123990"/>
                  </a:lnTo>
                  <a:lnTo>
                    <a:pt x="13389" y="137833"/>
                  </a:lnTo>
                  <a:lnTo>
                    <a:pt x="15317" y="152266"/>
                  </a:lnTo>
                  <a:lnTo>
                    <a:pt x="16915" y="167393"/>
                  </a:lnTo>
                  <a:lnTo>
                    <a:pt x="18310" y="183485"/>
                  </a:lnTo>
                  <a:lnTo>
                    <a:pt x="19854" y="201037"/>
                  </a:lnTo>
                  <a:lnTo>
                    <a:pt x="21740" y="220179"/>
                  </a:lnTo>
                  <a:lnTo>
                    <a:pt x="23837" y="240578"/>
                  </a:lnTo>
                  <a:lnTo>
                    <a:pt x="25791" y="261641"/>
                  </a:lnTo>
                  <a:lnTo>
                    <a:pt x="27399" y="282942"/>
                  </a:lnTo>
                  <a:lnTo>
                    <a:pt x="28461" y="303785"/>
                  </a:lnTo>
                  <a:lnTo>
                    <a:pt x="28716" y="323167"/>
                  </a:lnTo>
                  <a:lnTo>
                    <a:pt x="28109" y="340688"/>
                  </a:lnTo>
                  <a:lnTo>
                    <a:pt x="26904" y="356773"/>
                  </a:lnTo>
                  <a:lnTo>
                    <a:pt x="25565" y="372351"/>
                  </a:lnTo>
                  <a:lnTo>
                    <a:pt x="24373" y="388017"/>
                  </a:lnTo>
                  <a:lnTo>
                    <a:pt x="23420" y="403824"/>
                  </a:lnTo>
                  <a:lnTo>
                    <a:pt x="22605" y="421311"/>
                  </a:lnTo>
                  <a:lnTo>
                    <a:pt x="21857" y="445379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21903" y="94842"/>
              <a:ext cx="363401" cy="332484"/>
            </a:xfrm>
            <a:custGeom>
              <a:avLst/>
              <a:gdLst/>
              <a:ahLst/>
              <a:cxnLst/>
              <a:rect l="0" t="0" r="0" b="0"/>
              <a:pathLst>
                <a:path w="363401" h="332484">
                  <a:moveTo>
                    <a:pt x="3595" y="142970"/>
                  </a:moveTo>
                  <a:lnTo>
                    <a:pt x="862" y="134169"/>
                  </a:lnTo>
                  <a:lnTo>
                    <a:pt x="0" y="125822"/>
                  </a:lnTo>
                  <a:lnTo>
                    <a:pt x="990" y="117123"/>
                  </a:lnTo>
                  <a:lnTo>
                    <a:pt x="3529" y="108002"/>
                  </a:lnTo>
                  <a:lnTo>
                    <a:pt x="7314" y="98507"/>
                  </a:lnTo>
                  <a:lnTo>
                    <a:pt x="12054" y="88720"/>
                  </a:lnTo>
                  <a:lnTo>
                    <a:pt x="17659" y="78879"/>
                  </a:lnTo>
                  <a:lnTo>
                    <a:pt x="24238" y="69353"/>
                  </a:lnTo>
                  <a:lnTo>
                    <a:pt x="31769" y="60320"/>
                  </a:lnTo>
                  <a:lnTo>
                    <a:pt x="40111" y="51781"/>
                  </a:lnTo>
                  <a:lnTo>
                    <a:pt x="49088" y="43660"/>
                  </a:lnTo>
                  <a:lnTo>
                    <a:pt x="58540" y="35867"/>
                  </a:lnTo>
                  <a:lnTo>
                    <a:pt x="68497" y="28480"/>
                  </a:lnTo>
                  <a:lnTo>
                    <a:pt x="79167" y="21737"/>
                  </a:lnTo>
                  <a:lnTo>
                    <a:pt x="90610" y="15723"/>
                  </a:lnTo>
                  <a:lnTo>
                    <a:pt x="102905" y="10531"/>
                  </a:lnTo>
                  <a:lnTo>
                    <a:pt x="116222" y="6342"/>
                  </a:lnTo>
                  <a:lnTo>
                    <a:pt x="130546" y="3159"/>
                  </a:lnTo>
                  <a:lnTo>
                    <a:pt x="145403" y="1005"/>
                  </a:lnTo>
                  <a:lnTo>
                    <a:pt x="159989" y="0"/>
                  </a:lnTo>
                  <a:lnTo>
                    <a:pt x="173870" y="101"/>
                  </a:lnTo>
                  <a:lnTo>
                    <a:pt x="186968" y="1134"/>
                  </a:lnTo>
                  <a:lnTo>
                    <a:pt x="199378" y="2889"/>
                  </a:lnTo>
                  <a:lnTo>
                    <a:pt x="211249" y="5183"/>
                  </a:lnTo>
                  <a:lnTo>
                    <a:pt x="222883" y="8027"/>
                  </a:lnTo>
                  <a:lnTo>
                    <a:pt x="234702" y="11614"/>
                  </a:lnTo>
                  <a:lnTo>
                    <a:pt x="246913" y="15989"/>
                  </a:lnTo>
                  <a:lnTo>
                    <a:pt x="259219" y="21063"/>
                  </a:lnTo>
                  <a:lnTo>
                    <a:pt x="270949" y="26694"/>
                  </a:lnTo>
                  <a:lnTo>
                    <a:pt x="281766" y="32751"/>
                  </a:lnTo>
                  <a:lnTo>
                    <a:pt x="291825" y="39445"/>
                  </a:lnTo>
                  <a:lnTo>
                    <a:pt x="301575" y="47303"/>
                  </a:lnTo>
                  <a:lnTo>
                    <a:pt x="311310" y="56518"/>
                  </a:lnTo>
                  <a:lnTo>
                    <a:pt x="320832" y="66978"/>
                  </a:lnTo>
                  <a:lnTo>
                    <a:pt x="329553" y="78449"/>
                  </a:lnTo>
                  <a:lnTo>
                    <a:pt x="337200" y="90690"/>
                  </a:lnTo>
                  <a:lnTo>
                    <a:pt x="343811" y="103655"/>
                  </a:lnTo>
                  <a:lnTo>
                    <a:pt x="349559" y="117489"/>
                  </a:lnTo>
                  <a:lnTo>
                    <a:pt x="354638" y="132196"/>
                  </a:lnTo>
                  <a:lnTo>
                    <a:pt x="358897" y="147495"/>
                  </a:lnTo>
                  <a:lnTo>
                    <a:pt x="361860" y="162918"/>
                  </a:lnTo>
                  <a:lnTo>
                    <a:pt x="363369" y="178177"/>
                  </a:lnTo>
                  <a:lnTo>
                    <a:pt x="363400" y="193017"/>
                  </a:lnTo>
                  <a:lnTo>
                    <a:pt x="361901" y="207135"/>
                  </a:lnTo>
                  <a:lnTo>
                    <a:pt x="359002" y="220440"/>
                  </a:lnTo>
                  <a:lnTo>
                    <a:pt x="354954" y="232849"/>
                  </a:lnTo>
                  <a:lnTo>
                    <a:pt x="350028" y="244198"/>
                  </a:lnTo>
                  <a:lnTo>
                    <a:pt x="344456" y="254502"/>
                  </a:lnTo>
                  <a:lnTo>
                    <a:pt x="338259" y="263915"/>
                  </a:lnTo>
                  <a:lnTo>
                    <a:pt x="331269" y="272633"/>
                  </a:lnTo>
                  <a:lnTo>
                    <a:pt x="323454" y="280831"/>
                  </a:lnTo>
                  <a:lnTo>
                    <a:pt x="314918" y="288491"/>
                  </a:lnTo>
                  <a:lnTo>
                    <a:pt x="305810" y="295416"/>
                  </a:lnTo>
                  <a:lnTo>
                    <a:pt x="296274" y="301558"/>
                  </a:lnTo>
                  <a:lnTo>
                    <a:pt x="286430" y="307005"/>
                  </a:lnTo>
                  <a:lnTo>
                    <a:pt x="276369" y="311898"/>
                  </a:lnTo>
                  <a:lnTo>
                    <a:pt x="266162" y="316371"/>
                  </a:lnTo>
                  <a:lnTo>
                    <a:pt x="255926" y="320389"/>
                  </a:lnTo>
                  <a:lnTo>
                    <a:pt x="244616" y="324144"/>
                  </a:lnTo>
                  <a:lnTo>
                    <a:pt x="229003" y="327968"/>
                  </a:lnTo>
                  <a:lnTo>
                    <a:pt x="203636" y="33248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17998" y="493101"/>
              <a:ext cx="212868" cy="194420"/>
            </a:xfrm>
            <a:custGeom>
              <a:avLst/>
              <a:gdLst/>
              <a:ahLst/>
              <a:cxnLst/>
              <a:rect l="0" t="0" r="0" b="0"/>
              <a:pathLst>
                <a:path w="212868" h="194420">
                  <a:moveTo>
                    <a:pt x="97054" y="60566"/>
                  </a:moveTo>
                  <a:lnTo>
                    <a:pt x="105588" y="57431"/>
                  </a:lnTo>
                  <a:lnTo>
                    <a:pt x="111373" y="52728"/>
                  </a:lnTo>
                  <a:lnTo>
                    <a:pt x="114881" y="45948"/>
                  </a:lnTo>
                  <a:lnTo>
                    <a:pt x="116390" y="37674"/>
                  </a:lnTo>
                  <a:lnTo>
                    <a:pt x="115971" y="28857"/>
                  </a:lnTo>
                  <a:lnTo>
                    <a:pt x="113835" y="20113"/>
                  </a:lnTo>
                  <a:lnTo>
                    <a:pt x="109983" y="12174"/>
                  </a:lnTo>
                  <a:lnTo>
                    <a:pt x="104135" y="5999"/>
                  </a:lnTo>
                  <a:lnTo>
                    <a:pt x="96326" y="1940"/>
                  </a:lnTo>
                  <a:lnTo>
                    <a:pt x="87171" y="0"/>
                  </a:lnTo>
                  <a:lnTo>
                    <a:pt x="77651" y="121"/>
                  </a:lnTo>
                  <a:lnTo>
                    <a:pt x="68364" y="2059"/>
                  </a:lnTo>
                  <a:lnTo>
                    <a:pt x="59521" y="5780"/>
                  </a:lnTo>
                  <a:lnTo>
                    <a:pt x="51129" y="11541"/>
                  </a:lnTo>
                  <a:lnTo>
                    <a:pt x="43121" y="19297"/>
                  </a:lnTo>
                  <a:lnTo>
                    <a:pt x="35574" y="28587"/>
                  </a:lnTo>
                  <a:lnTo>
                    <a:pt x="28717" y="38731"/>
                  </a:lnTo>
                  <a:lnTo>
                    <a:pt x="22618" y="49259"/>
                  </a:lnTo>
                  <a:lnTo>
                    <a:pt x="17198" y="60089"/>
                  </a:lnTo>
                  <a:lnTo>
                    <a:pt x="12322" y="71418"/>
                  </a:lnTo>
                  <a:lnTo>
                    <a:pt x="7865" y="83330"/>
                  </a:lnTo>
                  <a:lnTo>
                    <a:pt x="4040" y="95618"/>
                  </a:lnTo>
                  <a:lnTo>
                    <a:pt x="1376" y="107874"/>
                  </a:lnTo>
                  <a:lnTo>
                    <a:pt x="66" y="119861"/>
                  </a:lnTo>
                  <a:lnTo>
                    <a:pt x="0" y="131523"/>
                  </a:lnTo>
                  <a:lnTo>
                    <a:pt x="944" y="142886"/>
                  </a:lnTo>
                  <a:lnTo>
                    <a:pt x="2662" y="154003"/>
                  </a:lnTo>
                  <a:lnTo>
                    <a:pt x="5272" y="164603"/>
                  </a:lnTo>
                  <a:lnTo>
                    <a:pt x="9226" y="174123"/>
                  </a:lnTo>
                  <a:lnTo>
                    <a:pt x="14664" y="182328"/>
                  </a:lnTo>
                  <a:lnTo>
                    <a:pt x="21433" y="188821"/>
                  </a:lnTo>
                  <a:lnTo>
                    <a:pt x="29272" y="192902"/>
                  </a:lnTo>
                  <a:lnTo>
                    <a:pt x="37916" y="194419"/>
                  </a:lnTo>
                  <a:lnTo>
                    <a:pt x="47144" y="193675"/>
                  </a:lnTo>
                  <a:lnTo>
                    <a:pt x="56784" y="191133"/>
                  </a:lnTo>
                  <a:lnTo>
                    <a:pt x="66703" y="187239"/>
                  </a:lnTo>
                  <a:lnTo>
                    <a:pt x="76651" y="182205"/>
                  </a:lnTo>
                  <a:lnTo>
                    <a:pt x="86257" y="176012"/>
                  </a:lnTo>
                  <a:lnTo>
                    <a:pt x="95343" y="168740"/>
                  </a:lnTo>
                  <a:lnTo>
                    <a:pt x="103750" y="160571"/>
                  </a:lnTo>
                  <a:lnTo>
                    <a:pt x="111250" y="151710"/>
                  </a:lnTo>
                  <a:lnTo>
                    <a:pt x="117810" y="142335"/>
                  </a:lnTo>
                  <a:lnTo>
                    <a:pt x="123385" y="132429"/>
                  </a:lnTo>
                  <a:lnTo>
                    <a:pt x="127839" y="121794"/>
                  </a:lnTo>
                  <a:lnTo>
                    <a:pt x="131213" y="110482"/>
                  </a:lnTo>
                  <a:lnTo>
                    <a:pt x="133852" y="102171"/>
                  </a:lnTo>
                  <a:lnTo>
                    <a:pt x="135941" y="101146"/>
                  </a:lnTo>
                  <a:lnTo>
                    <a:pt x="137308" y="105666"/>
                  </a:lnTo>
                  <a:lnTo>
                    <a:pt x="138446" y="113514"/>
                  </a:lnTo>
                  <a:lnTo>
                    <a:pt x="140193" y="123062"/>
                  </a:lnTo>
                  <a:lnTo>
                    <a:pt x="142959" y="133368"/>
                  </a:lnTo>
                  <a:lnTo>
                    <a:pt x="146930" y="143801"/>
                  </a:lnTo>
                  <a:lnTo>
                    <a:pt x="152258" y="153844"/>
                  </a:lnTo>
                  <a:lnTo>
                    <a:pt x="158870" y="163265"/>
                  </a:lnTo>
                  <a:lnTo>
                    <a:pt x="166391" y="171413"/>
                  </a:lnTo>
                  <a:lnTo>
                    <a:pt x="174268" y="177156"/>
                  </a:lnTo>
                  <a:lnTo>
                    <a:pt x="182182" y="180088"/>
                  </a:lnTo>
                  <a:lnTo>
                    <a:pt x="190435" y="181132"/>
                  </a:lnTo>
                  <a:lnTo>
                    <a:pt x="200073" y="180017"/>
                  </a:lnTo>
                  <a:lnTo>
                    <a:pt x="212867" y="17637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51923" y="517087"/>
              <a:ext cx="115814" cy="119641"/>
            </a:xfrm>
            <a:custGeom>
              <a:avLst/>
              <a:gdLst/>
              <a:ahLst/>
              <a:cxnLst/>
              <a:rect l="0" t="0" r="0" b="0"/>
              <a:pathLst>
                <a:path w="115814" h="119641">
                  <a:moveTo>
                    <a:pt x="0" y="36580"/>
                  </a:moveTo>
                  <a:lnTo>
                    <a:pt x="66" y="51115"/>
                  </a:lnTo>
                  <a:lnTo>
                    <a:pt x="707" y="63746"/>
                  </a:lnTo>
                  <a:lnTo>
                    <a:pt x="2004" y="75650"/>
                  </a:lnTo>
                  <a:lnTo>
                    <a:pt x="3863" y="87132"/>
                  </a:lnTo>
                  <a:lnTo>
                    <a:pt x="6179" y="98324"/>
                  </a:lnTo>
                  <a:lnTo>
                    <a:pt x="8820" y="109238"/>
                  </a:lnTo>
                  <a:lnTo>
                    <a:pt x="10792" y="117369"/>
                  </a:lnTo>
                  <a:lnTo>
                    <a:pt x="10987" y="119640"/>
                  </a:lnTo>
                  <a:lnTo>
                    <a:pt x="9826" y="117217"/>
                  </a:lnTo>
                  <a:lnTo>
                    <a:pt x="7974" y="111599"/>
                  </a:lnTo>
                  <a:lnTo>
                    <a:pt x="6064" y="103626"/>
                  </a:lnTo>
                  <a:lnTo>
                    <a:pt x="4421" y="93883"/>
                  </a:lnTo>
                  <a:lnTo>
                    <a:pt x="3136" y="82840"/>
                  </a:lnTo>
                  <a:lnTo>
                    <a:pt x="2184" y="70865"/>
                  </a:lnTo>
                  <a:lnTo>
                    <a:pt x="1516" y="58248"/>
                  </a:lnTo>
                  <a:lnTo>
                    <a:pt x="1557" y="45684"/>
                  </a:lnTo>
                  <a:lnTo>
                    <a:pt x="3171" y="34235"/>
                  </a:lnTo>
                  <a:lnTo>
                    <a:pt x="6709" y="24395"/>
                  </a:lnTo>
                  <a:lnTo>
                    <a:pt x="12205" y="16298"/>
                  </a:lnTo>
                  <a:lnTo>
                    <a:pt x="19640" y="9992"/>
                  </a:lnTo>
                  <a:lnTo>
                    <a:pt x="28786" y="5311"/>
                  </a:lnTo>
                  <a:lnTo>
                    <a:pt x="39147" y="2113"/>
                  </a:lnTo>
                  <a:lnTo>
                    <a:pt x="50078" y="392"/>
                  </a:lnTo>
                  <a:lnTo>
                    <a:pt x="61152" y="0"/>
                  </a:lnTo>
                  <a:lnTo>
                    <a:pt x="71922" y="535"/>
                  </a:lnTo>
                  <a:lnTo>
                    <a:pt x="82978" y="1474"/>
                  </a:lnTo>
                  <a:lnTo>
                    <a:pt x="96401" y="2895"/>
                  </a:lnTo>
                  <a:lnTo>
                    <a:pt x="115813" y="499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73020" y="248340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1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5" y="54608"/>
                  </a:lnTo>
                  <a:lnTo>
                    <a:pt x="178" y="73725"/>
                  </a:lnTo>
                  <a:lnTo>
                    <a:pt x="827" y="92855"/>
                  </a:lnTo>
                  <a:lnTo>
                    <a:pt x="2075" y="111235"/>
                  </a:lnTo>
                  <a:lnTo>
                    <a:pt x="3728" y="128827"/>
                  </a:lnTo>
                  <a:lnTo>
                    <a:pt x="5376" y="146012"/>
                  </a:lnTo>
                  <a:lnTo>
                    <a:pt x="6779" y="163087"/>
                  </a:lnTo>
                  <a:lnTo>
                    <a:pt x="7872" y="180031"/>
                  </a:lnTo>
                  <a:lnTo>
                    <a:pt x="8680" y="196582"/>
                  </a:lnTo>
                  <a:lnTo>
                    <a:pt x="9258" y="212614"/>
                  </a:lnTo>
                  <a:lnTo>
                    <a:pt x="9663" y="228146"/>
                  </a:lnTo>
                  <a:lnTo>
                    <a:pt x="9943" y="243263"/>
                  </a:lnTo>
                  <a:lnTo>
                    <a:pt x="10138" y="258057"/>
                  </a:lnTo>
                  <a:lnTo>
                    <a:pt x="10441" y="272450"/>
                  </a:lnTo>
                  <a:lnTo>
                    <a:pt x="11176" y="286201"/>
                  </a:lnTo>
                  <a:lnTo>
                    <a:pt x="12484" y="299246"/>
                  </a:lnTo>
                  <a:lnTo>
                    <a:pt x="14177" y="312143"/>
                  </a:lnTo>
                  <a:lnTo>
                    <a:pt x="15851" y="325942"/>
                  </a:lnTo>
                  <a:lnTo>
                    <a:pt x="17276" y="341150"/>
                  </a:lnTo>
                  <a:lnTo>
                    <a:pt x="18554" y="357451"/>
                  </a:lnTo>
                  <a:lnTo>
                    <a:pt x="20018" y="374011"/>
                  </a:lnTo>
                  <a:lnTo>
                    <a:pt x="21850" y="390281"/>
                  </a:lnTo>
                  <a:lnTo>
                    <a:pt x="23921" y="405476"/>
                  </a:lnTo>
                  <a:lnTo>
                    <a:pt x="26074" y="419920"/>
                  </a:lnTo>
                  <a:lnTo>
                    <a:pt x="28503" y="434871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25622" y="427325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80196" y="0"/>
                  </a:lnTo>
                  <a:lnTo>
                    <a:pt x="266925" y="0"/>
                  </a:lnTo>
                  <a:lnTo>
                    <a:pt x="253714" y="5"/>
                  </a:lnTo>
                  <a:lnTo>
                    <a:pt x="240027" y="177"/>
                  </a:lnTo>
                  <a:lnTo>
                    <a:pt x="225222" y="826"/>
                  </a:lnTo>
                  <a:lnTo>
                    <a:pt x="209066" y="2074"/>
                  </a:lnTo>
                  <a:lnTo>
                    <a:pt x="191822" y="3727"/>
                  </a:lnTo>
                  <a:lnTo>
                    <a:pt x="174028" y="5375"/>
                  </a:lnTo>
                  <a:lnTo>
                    <a:pt x="156061" y="6778"/>
                  </a:lnTo>
                  <a:lnTo>
                    <a:pt x="138100" y="7871"/>
                  </a:lnTo>
                  <a:lnTo>
                    <a:pt x="120209" y="8679"/>
                  </a:lnTo>
                  <a:lnTo>
                    <a:pt x="102408" y="9257"/>
                  </a:lnTo>
                  <a:lnTo>
                    <a:pt x="84867" y="9663"/>
                  </a:lnTo>
                  <a:lnTo>
                    <a:pt x="65880" y="9987"/>
                  </a:lnTo>
                  <a:lnTo>
                    <a:pt x="40427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31351" y="511553"/>
              <a:ext cx="10127" cy="178985"/>
            </a:xfrm>
            <a:custGeom>
              <a:avLst/>
              <a:gdLst/>
              <a:ahLst/>
              <a:cxnLst/>
              <a:rect l="0" t="0" r="0" b="0"/>
              <a:pathLst>
                <a:path w="10127" h="178985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0"/>
                  </a:lnTo>
                  <a:lnTo>
                    <a:pt x="2334" y="38831"/>
                  </a:lnTo>
                  <a:lnTo>
                    <a:pt x="1485" y="50643"/>
                  </a:lnTo>
                  <a:lnTo>
                    <a:pt x="887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32"/>
                  </a:lnTo>
                  <a:lnTo>
                    <a:pt x="71" y="116281"/>
                  </a:lnTo>
                  <a:lnTo>
                    <a:pt x="870" y="130709"/>
                  </a:lnTo>
                  <a:lnTo>
                    <a:pt x="3584" y="149618"/>
                  </a:lnTo>
                  <a:lnTo>
                    <a:pt x="10126" y="17898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41477" y="4062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44811" y="454340"/>
              <a:ext cx="180936" cy="276058"/>
            </a:xfrm>
            <a:custGeom>
              <a:avLst/>
              <a:gdLst/>
              <a:ahLst/>
              <a:cxnLst/>
              <a:rect l="0" t="0" r="0" b="0"/>
              <a:pathLst>
                <a:path w="180936" h="276058">
                  <a:moveTo>
                    <a:pt x="138822" y="25627"/>
                  </a:moveTo>
                  <a:lnTo>
                    <a:pt x="132820" y="17027"/>
                  </a:lnTo>
                  <a:lnTo>
                    <a:pt x="125975" y="10601"/>
                  </a:lnTo>
                  <a:lnTo>
                    <a:pt x="117587" y="5797"/>
                  </a:lnTo>
                  <a:lnTo>
                    <a:pt x="107959" y="2428"/>
                  </a:lnTo>
                  <a:lnTo>
                    <a:pt x="97645" y="530"/>
                  </a:lnTo>
                  <a:lnTo>
                    <a:pt x="87037" y="0"/>
                  </a:lnTo>
                  <a:lnTo>
                    <a:pt x="76340" y="928"/>
                  </a:lnTo>
                  <a:lnTo>
                    <a:pt x="65640" y="3669"/>
                  </a:lnTo>
                  <a:lnTo>
                    <a:pt x="54976" y="8251"/>
                  </a:lnTo>
                  <a:lnTo>
                    <a:pt x="44683" y="14428"/>
                  </a:lnTo>
                  <a:lnTo>
                    <a:pt x="35370" y="21861"/>
                  </a:lnTo>
                  <a:lnTo>
                    <a:pt x="27291" y="30234"/>
                  </a:lnTo>
                  <a:lnTo>
                    <a:pt x="20373" y="39448"/>
                  </a:lnTo>
                  <a:lnTo>
                    <a:pt x="14411" y="49609"/>
                  </a:lnTo>
                  <a:lnTo>
                    <a:pt x="9184" y="60711"/>
                  </a:lnTo>
                  <a:lnTo>
                    <a:pt x="4825" y="72947"/>
                  </a:lnTo>
                  <a:lnTo>
                    <a:pt x="1794" y="86756"/>
                  </a:lnTo>
                  <a:lnTo>
                    <a:pt x="234" y="102228"/>
                  </a:lnTo>
                  <a:lnTo>
                    <a:pt x="0" y="118839"/>
                  </a:lnTo>
                  <a:lnTo>
                    <a:pt x="829" y="135675"/>
                  </a:lnTo>
                  <a:lnTo>
                    <a:pt x="2466" y="152180"/>
                  </a:lnTo>
                  <a:lnTo>
                    <a:pt x="4853" y="168175"/>
                  </a:lnTo>
                  <a:lnTo>
                    <a:pt x="8124" y="183676"/>
                  </a:lnTo>
                  <a:lnTo>
                    <a:pt x="12289" y="198758"/>
                  </a:lnTo>
                  <a:lnTo>
                    <a:pt x="17390" y="213191"/>
                  </a:lnTo>
                  <a:lnTo>
                    <a:pt x="23571" y="226445"/>
                  </a:lnTo>
                  <a:lnTo>
                    <a:pt x="30806" y="238324"/>
                  </a:lnTo>
                  <a:lnTo>
                    <a:pt x="38936" y="248777"/>
                  </a:lnTo>
                  <a:lnTo>
                    <a:pt x="47764" y="257735"/>
                  </a:lnTo>
                  <a:lnTo>
                    <a:pt x="57108" y="265303"/>
                  </a:lnTo>
                  <a:lnTo>
                    <a:pt x="66823" y="271233"/>
                  </a:lnTo>
                  <a:lnTo>
                    <a:pt x="76796" y="274870"/>
                  </a:lnTo>
                  <a:lnTo>
                    <a:pt x="86949" y="276057"/>
                  </a:lnTo>
                  <a:lnTo>
                    <a:pt x="97223" y="275075"/>
                  </a:lnTo>
                  <a:lnTo>
                    <a:pt x="107581" y="272366"/>
                  </a:lnTo>
                  <a:lnTo>
                    <a:pt x="117991" y="268356"/>
                  </a:lnTo>
                  <a:lnTo>
                    <a:pt x="128270" y="263244"/>
                  </a:lnTo>
                  <a:lnTo>
                    <a:pt x="138099" y="256997"/>
                  </a:lnTo>
                  <a:lnTo>
                    <a:pt x="147331" y="249702"/>
                  </a:lnTo>
                  <a:lnTo>
                    <a:pt x="155693" y="241996"/>
                  </a:lnTo>
                  <a:lnTo>
                    <a:pt x="163523" y="234229"/>
                  </a:lnTo>
                  <a:lnTo>
                    <a:pt x="171507" y="225722"/>
                  </a:lnTo>
                  <a:lnTo>
                    <a:pt x="180935" y="21514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8389" y="585252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3" y="36467"/>
                  </a:lnTo>
                  <a:lnTo>
                    <a:pt x="3863" y="50487"/>
                  </a:lnTo>
                  <a:lnTo>
                    <a:pt x="6180" y="65464"/>
                  </a:lnTo>
                  <a:lnTo>
                    <a:pt x="8841" y="81177"/>
                  </a:lnTo>
                  <a:lnTo>
                    <a:pt x="11603" y="97253"/>
                  </a:lnTo>
                  <a:lnTo>
                    <a:pt x="14362" y="115066"/>
                  </a:lnTo>
                  <a:lnTo>
                    <a:pt x="17356" y="139533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78389" y="4167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97132" y="438596"/>
              <a:ext cx="145659" cy="481339"/>
            </a:xfrm>
            <a:custGeom>
              <a:avLst/>
              <a:gdLst/>
              <a:ahLst/>
              <a:cxnLst/>
              <a:rect l="0" t="0" r="0" b="0"/>
              <a:pathLst>
                <a:path w="145659" h="481339">
                  <a:moveTo>
                    <a:pt x="7599" y="188770"/>
                  </a:moveTo>
                  <a:lnTo>
                    <a:pt x="10533" y="197639"/>
                  </a:lnTo>
                  <a:lnTo>
                    <a:pt x="13315" y="206626"/>
                  </a:lnTo>
                  <a:lnTo>
                    <a:pt x="16214" y="216616"/>
                  </a:lnTo>
                  <a:lnTo>
                    <a:pt x="19255" y="227424"/>
                  </a:lnTo>
                  <a:lnTo>
                    <a:pt x="22420" y="238587"/>
                  </a:lnTo>
                  <a:lnTo>
                    <a:pt x="25680" y="249797"/>
                  </a:lnTo>
                  <a:lnTo>
                    <a:pt x="28844" y="261082"/>
                  </a:lnTo>
                  <a:lnTo>
                    <a:pt x="31587" y="272715"/>
                  </a:lnTo>
                  <a:lnTo>
                    <a:pt x="33768" y="284834"/>
                  </a:lnTo>
                  <a:lnTo>
                    <a:pt x="35569" y="297429"/>
                  </a:lnTo>
                  <a:lnTo>
                    <a:pt x="37394" y="310423"/>
                  </a:lnTo>
                  <a:lnTo>
                    <a:pt x="39476" y="323738"/>
                  </a:lnTo>
                  <a:lnTo>
                    <a:pt x="41876" y="337783"/>
                  </a:lnTo>
                  <a:lnTo>
                    <a:pt x="44566" y="353415"/>
                  </a:lnTo>
                  <a:lnTo>
                    <a:pt x="47490" y="370956"/>
                  </a:lnTo>
                  <a:lnTo>
                    <a:pt x="50589" y="389617"/>
                  </a:lnTo>
                  <a:lnTo>
                    <a:pt x="53816" y="407843"/>
                  </a:lnTo>
                  <a:lnTo>
                    <a:pt x="57128" y="424767"/>
                  </a:lnTo>
                  <a:lnTo>
                    <a:pt x="60333" y="440382"/>
                  </a:lnTo>
                  <a:lnTo>
                    <a:pt x="63105" y="455163"/>
                  </a:lnTo>
                  <a:lnTo>
                    <a:pt x="65305" y="469401"/>
                  </a:lnTo>
                  <a:lnTo>
                    <a:pt x="67050" y="479513"/>
                  </a:lnTo>
                  <a:lnTo>
                    <a:pt x="68262" y="481338"/>
                  </a:lnTo>
                  <a:lnTo>
                    <a:pt x="68533" y="477281"/>
                  </a:lnTo>
                  <a:lnTo>
                    <a:pt x="67838" y="469977"/>
                  </a:lnTo>
                  <a:lnTo>
                    <a:pt x="66344" y="460349"/>
                  </a:lnTo>
                  <a:lnTo>
                    <a:pt x="64246" y="447998"/>
                  </a:lnTo>
                  <a:lnTo>
                    <a:pt x="61709" y="432844"/>
                  </a:lnTo>
                  <a:lnTo>
                    <a:pt x="58865" y="415879"/>
                  </a:lnTo>
                  <a:lnTo>
                    <a:pt x="55806" y="398838"/>
                  </a:lnTo>
                  <a:lnTo>
                    <a:pt x="52602" y="382730"/>
                  </a:lnTo>
                  <a:lnTo>
                    <a:pt x="49297" y="367673"/>
                  </a:lnTo>
                  <a:lnTo>
                    <a:pt x="45925" y="353271"/>
                  </a:lnTo>
                  <a:lnTo>
                    <a:pt x="42508" y="339165"/>
                  </a:lnTo>
                  <a:lnTo>
                    <a:pt x="39060" y="324673"/>
                  </a:lnTo>
                  <a:lnTo>
                    <a:pt x="35592" y="308785"/>
                  </a:lnTo>
                  <a:lnTo>
                    <a:pt x="32110" y="291094"/>
                  </a:lnTo>
                  <a:lnTo>
                    <a:pt x="28619" y="272342"/>
                  </a:lnTo>
                  <a:lnTo>
                    <a:pt x="25122" y="254062"/>
                  </a:lnTo>
                  <a:lnTo>
                    <a:pt x="21625" y="237095"/>
                  </a:lnTo>
                  <a:lnTo>
                    <a:pt x="18294" y="221113"/>
                  </a:lnTo>
                  <a:lnTo>
                    <a:pt x="15437" y="205022"/>
                  </a:lnTo>
                  <a:lnTo>
                    <a:pt x="13178" y="188173"/>
                  </a:lnTo>
                  <a:lnTo>
                    <a:pt x="11323" y="170889"/>
                  </a:lnTo>
                  <a:lnTo>
                    <a:pt x="9463" y="154178"/>
                  </a:lnTo>
                  <a:lnTo>
                    <a:pt x="7361" y="138588"/>
                  </a:lnTo>
                  <a:lnTo>
                    <a:pt x="5118" y="123862"/>
                  </a:lnTo>
                  <a:lnTo>
                    <a:pt x="3065" y="109227"/>
                  </a:lnTo>
                  <a:lnTo>
                    <a:pt x="1391" y="94207"/>
                  </a:lnTo>
                  <a:lnTo>
                    <a:pt x="285" y="78984"/>
                  </a:lnTo>
                  <a:lnTo>
                    <a:pt x="0" y="64203"/>
                  </a:lnTo>
                  <a:lnTo>
                    <a:pt x="601" y="50227"/>
                  </a:lnTo>
                  <a:lnTo>
                    <a:pt x="2310" y="37417"/>
                  </a:lnTo>
                  <a:lnTo>
                    <a:pt x="5586" y="26271"/>
                  </a:lnTo>
                  <a:lnTo>
                    <a:pt x="10532" y="16902"/>
                  </a:lnTo>
                  <a:lnTo>
                    <a:pt x="16955" y="9426"/>
                  </a:lnTo>
                  <a:lnTo>
                    <a:pt x="24553" y="4138"/>
                  </a:lnTo>
                  <a:lnTo>
                    <a:pt x="33032" y="994"/>
                  </a:lnTo>
                  <a:lnTo>
                    <a:pt x="42148" y="0"/>
                  </a:lnTo>
                  <a:lnTo>
                    <a:pt x="51711" y="1368"/>
                  </a:lnTo>
                  <a:lnTo>
                    <a:pt x="61579" y="4990"/>
                  </a:lnTo>
                  <a:lnTo>
                    <a:pt x="71493" y="10504"/>
                  </a:lnTo>
                  <a:lnTo>
                    <a:pt x="81076" y="17485"/>
                  </a:lnTo>
                  <a:lnTo>
                    <a:pt x="90152" y="25551"/>
                  </a:lnTo>
                  <a:lnTo>
                    <a:pt x="98721" y="34557"/>
                  </a:lnTo>
                  <a:lnTo>
                    <a:pt x="106863" y="44579"/>
                  </a:lnTo>
                  <a:lnTo>
                    <a:pt x="114671" y="55574"/>
                  </a:lnTo>
                  <a:lnTo>
                    <a:pt x="122069" y="67228"/>
                  </a:lnTo>
                  <a:lnTo>
                    <a:pt x="128817" y="79050"/>
                  </a:lnTo>
                  <a:lnTo>
                    <a:pt x="134832" y="90743"/>
                  </a:lnTo>
                  <a:lnTo>
                    <a:pt x="139854" y="102205"/>
                  </a:lnTo>
                  <a:lnTo>
                    <a:pt x="143397" y="113435"/>
                  </a:lnTo>
                  <a:lnTo>
                    <a:pt x="145328" y="124466"/>
                  </a:lnTo>
                  <a:lnTo>
                    <a:pt x="145658" y="135179"/>
                  </a:lnTo>
                  <a:lnTo>
                    <a:pt x="144367" y="145307"/>
                  </a:lnTo>
                  <a:lnTo>
                    <a:pt x="141605" y="154748"/>
                  </a:lnTo>
                  <a:lnTo>
                    <a:pt x="137482" y="163394"/>
                  </a:lnTo>
                  <a:lnTo>
                    <a:pt x="131974" y="171055"/>
                  </a:lnTo>
                  <a:lnTo>
                    <a:pt x="125188" y="177727"/>
                  </a:lnTo>
                  <a:lnTo>
                    <a:pt x="117023" y="183548"/>
                  </a:lnTo>
                  <a:lnTo>
                    <a:pt x="107108" y="188699"/>
                  </a:lnTo>
                  <a:lnTo>
                    <a:pt x="95406" y="193348"/>
                  </a:lnTo>
                  <a:lnTo>
                    <a:pt x="82343" y="197487"/>
                  </a:lnTo>
                  <a:lnTo>
                    <a:pt x="67028" y="201336"/>
                  </a:lnTo>
                  <a:lnTo>
                    <a:pt x="44765" y="205238"/>
                  </a:lnTo>
                  <a:lnTo>
                    <a:pt x="7599" y="20982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94244" y="227283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72"/>
                  </a:lnTo>
                  <a:lnTo>
                    <a:pt x="178" y="65475"/>
                  </a:lnTo>
                  <a:lnTo>
                    <a:pt x="826" y="83988"/>
                  </a:lnTo>
                  <a:lnTo>
                    <a:pt x="2075" y="101881"/>
                  </a:lnTo>
                  <a:lnTo>
                    <a:pt x="3727" y="118942"/>
                  </a:lnTo>
                  <a:lnTo>
                    <a:pt x="5375" y="135223"/>
                  </a:lnTo>
                  <a:lnTo>
                    <a:pt x="6783" y="150870"/>
                  </a:lnTo>
                  <a:lnTo>
                    <a:pt x="8048" y="166036"/>
                  </a:lnTo>
                  <a:lnTo>
                    <a:pt x="9504" y="180854"/>
                  </a:lnTo>
                  <a:lnTo>
                    <a:pt x="11335" y="195426"/>
                  </a:lnTo>
                  <a:lnTo>
                    <a:pt x="13566" y="209826"/>
                  </a:lnTo>
                  <a:lnTo>
                    <a:pt x="16142" y="224109"/>
                  </a:lnTo>
                  <a:lnTo>
                    <a:pt x="18989" y="238326"/>
                  </a:lnTo>
                  <a:lnTo>
                    <a:pt x="22037" y="252993"/>
                  </a:lnTo>
                  <a:lnTo>
                    <a:pt x="25229" y="269050"/>
                  </a:lnTo>
                  <a:lnTo>
                    <a:pt x="28522" y="286888"/>
                  </a:lnTo>
                  <a:lnTo>
                    <a:pt x="31885" y="306090"/>
                  </a:lnTo>
                  <a:lnTo>
                    <a:pt x="35295" y="325743"/>
                  </a:lnTo>
                  <a:lnTo>
                    <a:pt x="38734" y="345253"/>
                  </a:lnTo>
                  <a:lnTo>
                    <a:pt x="42027" y="364232"/>
                  </a:lnTo>
                  <a:lnTo>
                    <a:pt x="44858" y="382349"/>
                  </a:lnTo>
                  <a:lnTo>
                    <a:pt x="47099" y="399519"/>
                  </a:lnTo>
                  <a:lnTo>
                    <a:pt x="48975" y="415634"/>
                  </a:lnTo>
                  <a:lnTo>
                    <a:pt x="51264" y="432239"/>
                  </a:lnTo>
                  <a:lnTo>
                    <a:pt x="55284" y="453030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67943" y="403946"/>
              <a:ext cx="210571" cy="299221"/>
            </a:xfrm>
            <a:custGeom>
              <a:avLst/>
              <a:gdLst/>
              <a:ahLst/>
              <a:cxnLst/>
              <a:rect l="0" t="0" r="0" b="0"/>
              <a:pathLst>
                <a:path w="210571" h="299221">
                  <a:moveTo>
                    <a:pt x="0" y="233949"/>
                  </a:moveTo>
                  <a:lnTo>
                    <a:pt x="3068" y="225215"/>
                  </a:lnTo>
                  <a:lnTo>
                    <a:pt x="7130" y="217508"/>
                  </a:lnTo>
                  <a:lnTo>
                    <a:pt x="12623" y="210106"/>
                  </a:lnTo>
                  <a:lnTo>
                    <a:pt x="19383" y="202845"/>
                  </a:lnTo>
                  <a:lnTo>
                    <a:pt x="27180" y="195666"/>
                  </a:lnTo>
                  <a:lnTo>
                    <a:pt x="35782" y="188545"/>
                  </a:lnTo>
                  <a:lnTo>
                    <a:pt x="45140" y="181628"/>
                  </a:lnTo>
                  <a:lnTo>
                    <a:pt x="55394" y="175209"/>
                  </a:lnTo>
                  <a:lnTo>
                    <a:pt x="66538" y="169407"/>
                  </a:lnTo>
                  <a:lnTo>
                    <a:pt x="78120" y="164019"/>
                  </a:lnTo>
                  <a:lnTo>
                    <a:pt x="89362" y="158634"/>
                  </a:lnTo>
                  <a:lnTo>
                    <a:pt x="99847" y="153004"/>
                  </a:lnTo>
                  <a:lnTo>
                    <a:pt x="109513" y="146899"/>
                  </a:lnTo>
                  <a:lnTo>
                    <a:pt x="118466" y="140035"/>
                  </a:lnTo>
                  <a:lnTo>
                    <a:pt x="126850" y="132329"/>
                  </a:lnTo>
                  <a:lnTo>
                    <a:pt x="134480" y="123542"/>
                  </a:lnTo>
                  <a:lnTo>
                    <a:pt x="140861" y="113208"/>
                  </a:lnTo>
                  <a:lnTo>
                    <a:pt x="145814" y="101226"/>
                  </a:lnTo>
                  <a:lnTo>
                    <a:pt x="149141" y="88112"/>
                  </a:lnTo>
                  <a:lnTo>
                    <a:pt x="150476" y="74780"/>
                  </a:lnTo>
                  <a:lnTo>
                    <a:pt x="149814" y="61784"/>
                  </a:lnTo>
                  <a:lnTo>
                    <a:pt x="147438" y="49469"/>
                  </a:lnTo>
                  <a:lnTo>
                    <a:pt x="143717" y="38125"/>
                  </a:lnTo>
                  <a:lnTo>
                    <a:pt x="138988" y="27804"/>
                  </a:lnTo>
                  <a:lnTo>
                    <a:pt x="133206" y="18705"/>
                  </a:lnTo>
                  <a:lnTo>
                    <a:pt x="125970" y="11257"/>
                  </a:lnTo>
                  <a:lnTo>
                    <a:pt x="117181" y="5548"/>
                  </a:lnTo>
                  <a:lnTo>
                    <a:pt x="107177" y="1696"/>
                  </a:lnTo>
                  <a:lnTo>
                    <a:pt x="96546" y="0"/>
                  </a:lnTo>
                  <a:lnTo>
                    <a:pt x="85695" y="424"/>
                  </a:lnTo>
                  <a:lnTo>
                    <a:pt x="74987" y="2979"/>
                  </a:lnTo>
                  <a:lnTo>
                    <a:pt x="64804" y="7884"/>
                  </a:lnTo>
                  <a:lnTo>
                    <a:pt x="55292" y="15035"/>
                  </a:lnTo>
                  <a:lnTo>
                    <a:pt x="46415" y="24071"/>
                  </a:lnTo>
                  <a:lnTo>
                    <a:pt x="38059" y="34570"/>
                  </a:lnTo>
                  <a:lnTo>
                    <a:pt x="30109" y="46151"/>
                  </a:lnTo>
                  <a:lnTo>
                    <a:pt x="22785" y="58671"/>
                  </a:lnTo>
                  <a:lnTo>
                    <a:pt x="16616" y="72205"/>
                  </a:lnTo>
                  <a:lnTo>
                    <a:pt x="11805" y="86711"/>
                  </a:lnTo>
                  <a:lnTo>
                    <a:pt x="8405" y="101875"/>
                  </a:lnTo>
                  <a:lnTo>
                    <a:pt x="6489" y="117208"/>
                  </a:lnTo>
                  <a:lnTo>
                    <a:pt x="5947" y="132407"/>
                  </a:lnTo>
                  <a:lnTo>
                    <a:pt x="6701" y="147206"/>
                  </a:lnTo>
                  <a:lnTo>
                    <a:pt x="8795" y="161297"/>
                  </a:lnTo>
                  <a:lnTo>
                    <a:pt x="12125" y="174593"/>
                  </a:lnTo>
                  <a:lnTo>
                    <a:pt x="16478" y="187336"/>
                  </a:lnTo>
                  <a:lnTo>
                    <a:pt x="21615" y="199974"/>
                  </a:lnTo>
                  <a:lnTo>
                    <a:pt x="27333" y="212770"/>
                  </a:lnTo>
                  <a:lnTo>
                    <a:pt x="33630" y="225485"/>
                  </a:lnTo>
                  <a:lnTo>
                    <a:pt x="40687" y="237497"/>
                  </a:lnTo>
                  <a:lnTo>
                    <a:pt x="48551" y="248498"/>
                  </a:lnTo>
                  <a:lnTo>
                    <a:pt x="57290" y="258343"/>
                  </a:lnTo>
                  <a:lnTo>
                    <a:pt x="67067" y="266884"/>
                  </a:lnTo>
                  <a:lnTo>
                    <a:pt x="77865" y="274181"/>
                  </a:lnTo>
                  <a:lnTo>
                    <a:pt x="89372" y="280438"/>
                  </a:lnTo>
                  <a:lnTo>
                    <a:pt x="101087" y="285890"/>
                  </a:lnTo>
                  <a:lnTo>
                    <a:pt x="112705" y="290740"/>
                  </a:lnTo>
                  <a:lnTo>
                    <a:pt x="124116" y="294832"/>
                  </a:lnTo>
                  <a:lnTo>
                    <a:pt x="135310" y="297676"/>
                  </a:lnTo>
                  <a:lnTo>
                    <a:pt x="146317" y="299107"/>
                  </a:lnTo>
                  <a:lnTo>
                    <a:pt x="157108" y="299220"/>
                  </a:lnTo>
                  <a:lnTo>
                    <a:pt x="168860" y="298115"/>
                  </a:lnTo>
                  <a:lnTo>
                    <a:pt x="184841" y="294576"/>
                  </a:lnTo>
                  <a:lnTo>
                    <a:pt x="210570" y="28659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04150" y="732651"/>
              <a:ext cx="3348064" cy="128839"/>
            </a:xfrm>
            <a:custGeom>
              <a:avLst/>
              <a:gdLst/>
              <a:ahLst/>
              <a:cxnLst/>
              <a:rect l="0" t="0" r="0" b="0"/>
              <a:pathLst>
                <a:path w="3348064" h="128839">
                  <a:moveTo>
                    <a:pt x="3348063" y="0"/>
                  </a:moveTo>
                  <a:lnTo>
                    <a:pt x="3339328" y="5935"/>
                  </a:lnTo>
                  <a:lnTo>
                    <a:pt x="3331621" y="12140"/>
                  </a:lnTo>
                  <a:lnTo>
                    <a:pt x="3324220" y="19235"/>
                  </a:lnTo>
                  <a:lnTo>
                    <a:pt x="3316958" y="27176"/>
                  </a:lnTo>
                  <a:lnTo>
                    <a:pt x="3309779" y="35822"/>
                  </a:lnTo>
                  <a:lnTo>
                    <a:pt x="3302654" y="45012"/>
                  </a:lnTo>
                  <a:lnTo>
                    <a:pt x="3295564" y="54439"/>
                  </a:lnTo>
                  <a:lnTo>
                    <a:pt x="3288498" y="63680"/>
                  </a:lnTo>
                  <a:lnTo>
                    <a:pt x="3281447" y="72520"/>
                  </a:lnTo>
                  <a:lnTo>
                    <a:pt x="3274407" y="80928"/>
                  </a:lnTo>
                  <a:lnTo>
                    <a:pt x="3267373" y="88961"/>
                  </a:lnTo>
                  <a:lnTo>
                    <a:pt x="3260335" y="96695"/>
                  </a:lnTo>
                  <a:lnTo>
                    <a:pt x="3252964" y="104042"/>
                  </a:lnTo>
                  <a:lnTo>
                    <a:pt x="3244644" y="110758"/>
                  </a:lnTo>
                  <a:lnTo>
                    <a:pt x="3235116" y="116750"/>
                  </a:lnTo>
                  <a:lnTo>
                    <a:pt x="3224444" y="121757"/>
                  </a:lnTo>
                  <a:lnTo>
                    <a:pt x="3212831" y="125290"/>
                  </a:lnTo>
                  <a:lnTo>
                    <a:pt x="3200504" y="127214"/>
                  </a:lnTo>
                  <a:lnTo>
                    <a:pt x="3187820" y="127540"/>
                  </a:lnTo>
                  <a:lnTo>
                    <a:pt x="3175240" y="126245"/>
                  </a:lnTo>
                  <a:lnTo>
                    <a:pt x="3163002" y="123487"/>
                  </a:lnTo>
                  <a:lnTo>
                    <a:pt x="3150989" y="119535"/>
                  </a:lnTo>
                  <a:lnTo>
                    <a:pt x="3138850" y="114674"/>
                  </a:lnTo>
                  <a:lnTo>
                    <a:pt x="3126387" y="109150"/>
                  </a:lnTo>
                  <a:lnTo>
                    <a:pt x="3113727" y="103156"/>
                  </a:lnTo>
                  <a:lnTo>
                    <a:pt x="3101221" y="96833"/>
                  </a:lnTo>
                  <a:lnTo>
                    <a:pt x="3089065" y="90290"/>
                  </a:lnTo>
                  <a:lnTo>
                    <a:pt x="3077291" y="83761"/>
                  </a:lnTo>
                  <a:lnTo>
                    <a:pt x="3065852" y="77604"/>
                  </a:lnTo>
                  <a:lnTo>
                    <a:pt x="3054677" y="71990"/>
                  </a:lnTo>
                  <a:lnTo>
                    <a:pt x="3043697" y="67238"/>
                  </a:lnTo>
                  <a:lnTo>
                    <a:pt x="3032858" y="63876"/>
                  </a:lnTo>
                  <a:lnTo>
                    <a:pt x="3022118" y="62067"/>
                  </a:lnTo>
                  <a:lnTo>
                    <a:pt x="3011446" y="61819"/>
                  </a:lnTo>
                  <a:lnTo>
                    <a:pt x="3000820" y="63165"/>
                  </a:lnTo>
                  <a:lnTo>
                    <a:pt x="2990226" y="65958"/>
                  </a:lnTo>
                  <a:lnTo>
                    <a:pt x="2979653" y="69933"/>
                  </a:lnTo>
                  <a:lnTo>
                    <a:pt x="2969096" y="74809"/>
                  </a:lnTo>
                  <a:lnTo>
                    <a:pt x="2958548" y="80338"/>
                  </a:lnTo>
                  <a:lnTo>
                    <a:pt x="2948006" y="86167"/>
                  </a:lnTo>
                  <a:lnTo>
                    <a:pt x="2937469" y="91845"/>
                  </a:lnTo>
                  <a:lnTo>
                    <a:pt x="2926930" y="97143"/>
                  </a:lnTo>
                  <a:lnTo>
                    <a:pt x="2916225" y="102021"/>
                  </a:lnTo>
                  <a:lnTo>
                    <a:pt x="2905046" y="106532"/>
                  </a:lnTo>
                  <a:lnTo>
                    <a:pt x="2893262" y="110744"/>
                  </a:lnTo>
                  <a:lnTo>
                    <a:pt x="2880907" y="114403"/>
                  </a:lnTo>
                  <a:lnTo>
                    <a:pt x="2868081" y="116958"/>
                  </a:lnTo>
                  <a:lnTo>
                    <a:pt x="2854896" y="118189"/>
                  </a:lnTo>
                  <a:lnTo>
                    <a:pt x="2841448" y="118033"/>
                  </a:lnTo>
                  <a:lnTo>
                    <a:pt x="2827815" y="116407"/>
                  </a:lnTo>
                  <a:lnTo>
                    <a:pt x="2814057" y="113428"/>
                  </a:lnTo>
                  <a:lnTo>
                    <a:pt x="2800378" y="109496"/>
                  </a:lnTo>
                  <a:lnTo>
                    <a:pt x="2787114" y="105180"/>
                  </a:lnTo>
                  <a:lnTo>
                    <a:pt x="2774404" y="100836"/>
                  </a:lnTo>
                  <a:lnTo>
                    <a:pt x="2761903" y="96448"/>
                  </a:lnTo>
                  <a:lnTo>
                    <a:pt x="2748903" y="91743"/>
                  </a:lnTo>
                  <a:lnTo>
                    <a:pt x="2735044" y="86577"/>
                  </a:lnTo>
                  <a:lnTo>
                    <a:pt x="2720463" y="80954"/>
                  </a:lnTo>
                  <a:lnTo>
                    <a:pt x="2705596" y="74947"/>
                  </a:lnTo>
                  <a:lnTo>
                    <a:pt x="2690740" y="68652"/>
                  </a:lnTo>
                  <a:lnTo>
                    <a:pt x="2676020" y="62475"/>
                  </a:lnTo>
                  <a:lnTo>
                    <a:pt x="2661457" y="57093"/>
                  </a:lnTo>
                  <a:lnTo>
                    <a:pt x="2647038" y="52818"/>
                  </a:lnTo>
                  <a:lnTo>
                    <a:pt x="2632900" y="49780"/>
                  </a:lnTo>
                  <a:lnTo>
                    <a:pt x="2619319" y="48108"/>
                  </a:lnTo>
                  <a:lnTo>
                    <a:pt x="2606398" y="47730"/>
                  </a:lnTo>
                  <a:lnTo>
                    <a:pt x="2593923" y="48594"/>
                  </a:lnTo>
                  <a:lnTo>
                    <a:pt x="2581473" y="50760"/>
                  </a:lnTo>
                  <a:lnTo>
                    <a:pt x="2568796" y="54140"/>
                  </a:lnTo>
                  <a:lnTo>
                    <a:pt x="2555824" y="58526"/>
                  </a:lnTo>
                  <a:lnTo>
                    <a:pt x="2542575" y="63685"/>
                  </a:lnTo>
                  <a:lnTo>
                    <a:pt x="2529103" y="69413"/>
                  </a:lnTo>
                  <a:lnTo>
                    <a:pt x="2515462" y="75546"/>
                  </a:lnTo>
                  <a:lnTo>
                    <a:pt x="2501698" y="81962"/>
                  </a:lnTo>
                  <a:lnTo>
                    <a:pt x="2487847" y="88563"/>
                  </a:lnTo>
                  <a:lnTo>
                    <a:pt x="2473936" y="94961"/>
                  </a:lnTo>
                  <a:lnTo>
                    <a:pt x="2459984" y="100499"/>
                  </a:lnTo>
                  <a:lnTo>
                    <a:pt x="2445999" y="104887"/>
                  </a:lnTo>
                  <a:lnTo>
                    <a:pt x="2431827" y="108172"/>
                  </a:lnTo>
                  <a:lnTo>
                    <a:pt x="2417167" y="110542"/>
                  </a:lnTo>
                  <a:lnTo>
                    <a:pt x="2401893" y="112208"/>
                  </a:lnTo>
                  <a:lnTo>
                    <a:pt x="2386042" y="113192"/>
                  </a:lnTo>
                  <a:lnTo>
                    <a:pt x="2369715" y="113338"/>
                  </a:lnTo>
                  <a:lnTo>
                    <a:pt x="2353026" y="112619"/>
                  </a:lnTo>
                  <a:lnTo>
                    <a:pt x="2336073" y="110986"/>
                  </a:lnTo>
                  <a:lnTo>
                    <a:pt x="2318933" y="108287"/>
                  </a:lnTo>
                  <a:lnTo>
                    <a:pt x="2301663" y="104552"/>
                  </a:lnTo>
                  <a:lnTo>
                    <a:pt x="2284302" y="100265"/>
                  </a:lnTo>
                  <a:lnTo>
                    <a:pt x="2266881" y="96235"/>
                  </a:lnTo>
                  <a:lnTo>
                    <a:pt x="2249418" y="92901"/>
                  </a:lnTo>
                  <a:lnTo>
                    <a:pt x="2231927" y="90344"/>
                  </a:lnTo>
                  <a:lnTo>
                    <a:pt x="2214418" y="88470"/>
                  </a:lnTo>
                  <a:lnTo>
                    <a:pt x="2196897" y="87138"/>
                  </a:lnTo>
                  <a:lnTo>
                    <a:pt x="2179366" y="86208"/>
                  </a:lnTo>
                  <a:lnTo>
                    <a:pt x="2161830" y="85568"/>
                  </a:lnTo>
                  <a:lnTo>
                    <a:pt x="2144290" y="85140"/>
                  </a:lnTo>
                  <a:lnTo>
                    <a:pt x="2126747" y="85190"/>
                  </a:lnTo>
                  <a:lnTo>
                    <a:pt x="2109203" y="86286"/>
                  </a:lnTo>
                  <a:lnTo>
                    <a:pt x="2091658" y="88654"/>
                  </a:lnTo>
                  <a:lnTo>
                    <a:pt x="2074112" y="92042"/>
                  </a:lnTo>
                  <a:lnTo>
                    <a:pt x="2056565" y="95926"/>
                  </a:lnTo>
                  <a:lnTo>
                    <a:pt x="2039023" y="99945"/>
                  </a:lnTo>
                  <a:lnTo>
                    <a:pt x="2021648" y="103929"/>
                  </a:lnTo>
                  <a:lnTo>
                    <a:pt x="2004750" y="107823"/>
                  </a:lnTo>
                  <a:lnTo>
                    <a:pt x="1988450" y="111619"/>
                  </a:lnTo>
                  <a:lnTo>
                    <a:pt x="1972556" y="115166"/>
                  </a:lnTo>
                  <a:lnTo>
                    <a:pt x="1956657" y="118176"/>
                  </a:lnTo>
                  <a:lnTo>
                    <a:pt x="1940513" y="120531"/>
                  </a:lnTo>
                  <a:lnTo>
                    <a:pt x="1924058" y="122113"/>
                  </a:lnTo>
                  <a:lnTo>
                    <a:pt x="1907318" y="122726"/>
                  </a:lnTo>
                  <a:lnTo>
                    <a:pt x="1890358" y="122359"/>
                  </a:lnTo>
                  <a:lnTo>
                    <a:pt x="1873561" y="121146"/>
                  </a:lnTo>
                  <a:lnTo>
                    <a:pt x="1857590" y="119270"/>
                  </a:lnTo>
                  <a:lnTo>
                    <a:pt x="1842740" y="116894"/>
                  </a:lnTo>
                  <a:lnTo>
                    <a:pt x="1828973" y="113996"/>
                  </a:lnTo>
                  <a:lnTo>
                    <a:pt x="1816107" y="110373"/>
                  </a:lnTo>
                  <a:lnTo>
                    <a:pt x="1803916" y="105973"/>
                  </a:lnTo>
                  <a:lnTo>
                    <a:pt x="1791726" y="100883"/>
                  </a:lnTo>
                  <a:lnTo>
                    <a:pt x="1778469" y="95241"/>
                  </a:lnTo>
                  <a:lnTo>
                    <a:pt x="1763644" y="89191"/>
                  </a:lnTo>
                  <a:lnTo>
                    <a:pt x="1747105" y="83010"/>
                  </a:lnTo>
                  <a:lnTo>
                    <a:pt x="1728796" y="77094"/>
                  </a:lnTo>
                  <a:lnTo>
                    <a:pt x="1708891" y="71641"/>
                  </a:lnTo>
                  <a:lnTo>
                    <a:pt x="1688019" y="66829"/>
                  </a:lnTo>
                  <a:lnTo>
                    <a:pt x="1667104" y="62895"/>
                  </a:lnTo>
                  <a:lnTo>
                    <a:pt x="1646684" y="59884"/>
                  </a:lnTo>
                  <a:lnTo>
                    <a:pt x="1627231" y="57844"/>
                  </a:lnTo>
                  <a:lnTo>
                    <a:pt x="1609314" y="56917"/>
                  </a:lnTo>
                  <a:lnTo>
                    <a:pt x="1593080" y="57070"/>
                  </a:lnTo>
                  <a:lnTo>
                    <a:pt x="1578347" y="58137"/>
                  </a:lnTo>
                  <a:lnTo>
                    <a:pt x="1564815" y="59915"/>
                  </a:lnTo>
                  <a:lnTo>
                    <a:pt x="1552175" y="62224"/>
                  </a:lnTo>
                  <a:lnTo>
                    <a:pt x="1539850" y="65078"/>
                  </a:lnTo>
                  <a:lnTo>
                    <a:pt x="1527034" y="68672"/>
                  </a:lnTo>
                  <a:lnTo>
                    <a:pt x="1513326" y="73052"/>
                  </a:lnTo>
                  <a:lnTo>
                    <a:pt x="1498692" y="78129"/>
                  </a:lnTo>
                  <a:lnTo>
                    <a:pt x="1483265" y="83762"/>
                  </a:lnTo>
                  <a:lnTo>
                    <a:pt x="1467219" y="89802"/>
                  </a:lnTo>
                  <a:lnTo>
                    <a:pt x="1450716" y="95806"/>
                  </a:lnTo>
                  <a:lnTo>
                    <a:pt x="1433887" y="101071"/>
                  </a:lnTo>
                  <a:lnTo>
                    <a:pt x="1416829" y="105273"/>
                  </a:lnTo>
                  <a:lnTo>
                    <a:pt x="1399613" y="108432"/>
                  </a:lnTo>
                  <a:lnTo>
                    <a:pt x="1382289" y="110717"/>
                  </a:lnTo>
                  <a:lnTo>
                    <a:pt x="1364887" y="112324"/>
                  </a:lnTo>
                  <a:lnTo>
                    <a:pt x="1347267" y="113271"/>
                  </a:lnTo>
                  <a:lnTo>
                    <a:pt x="1329139" y="113390"/>
                  </a:lnTo>
                  <a:lnTo>
                    <a:pt x="1310397" y="112659"/>
                  </a:lnTo>
                  <a:lnTo>
                    <a:pt x="1291572" y="111187"/>
                  </a:lnTo>
                  <a:lnTo>
                    <a:pt x="1273693" y="109129"/>
                  </a:lnTo>
                  <a:lnTo>
                    <a:pt x="1257263" y="106633"/>
                  </a:lnTo>
                  <a:lnTo>
                    <a:pt x="1242283" y="103822"/>
                  </a:lnTo>
                  <a:lnTo>
                    <a:pt x="1228527" y="100789"/>
                  </a:lnTo>
                  <a:lnTo>
                    <a:pt x="1215703" y="97603"/>
                  </a:lnTo>
                  <a:lnTo>
                    <a:pt x="1203072" y="94312"/>
                  </a:lnTo>
                  <a:lnTo>
                    <a:pt x="1189511" y="90950"/>
                  </a:lnTo>
                  <a:lnTo>
                    <a:pt x="1174482" y="87548"/>
                  </a:lnTo>
                  <a:lnTo>
                    <a:pt x="1157975" y="84450"/>
                  </a:lnTo>
                  <a:lnTo>
                    <a:pt x="1140219" y="82281"/>
                  </a:lnTo>
                  <a:lnTo>
                    <a:pt x="1121496" y="81308"/>
                  </a:lnTo>
                  <a:lnTo>
                    <a:pt x="1102060" y="81469"/>
                  </a:lnTo>
                  <a:lnTo>
                    <a:pt x="1082116" y="82566"/>
                  </a:lnTo>
                  <a:lnTo>
                    <a:pt x="1061821" y="84377"/>
                  </a:lnTo>
                  <a:lnTo>
                    <a:pt x="1041450" y="86710"/>
                  </a:lnTo>
                  <a:lnTo>
                    <a:pt x="1021387" y="89414"/>
                  </a:lnTo>
                  <a:lnTo>
                    <a:pt x="1001816" y="92380"/>
                  </a:lnTo>
                  <a:lnTo>
                    <a:pt x="982740" y="95691"/>
                  </a:lnTo>
                  <a:lnTo>
                    <a:pt x="964085" y="99599"/>
                  </a:lnTo>
                  <a:lnTo>
                    <a:pt x="945754" y="104190"/>
                  </a:lnTo>
                  <a:lnTo>
                    <a:pt x="927662" y="109239"/>
                  </a:lnTo>
                  <a:lnTo>
                    <a:pt x="909740" y="114322"/>
                  </a:lnTo>
                  <a:lnTo>
                    <a:pt x="891938" y="119174"/>
                  </a:lnTo>
                  <a:lnTo>
                    <a:pt x="874218" y="123397"/>
                  </a:lnTo>
                  <a:lnTo>
                    <a:pt x="856554" y="126396"/>
                  </a:lnTo>
                  <a:lnTo>
                    <a:pt x="838928" y="127962"/>
                  </a:lnTo>
                  <a:lnTo>
                    <a:pt x="821329" y="128215"/>
                  </a:lnTo>
                  <a:lnTo>
                    <a:pt x="803746" y="127405"/>
                  </a:lnTo>
                  <a:lnTo>
                    <a:pt x="786184" y="125789"/>
                  </a:lnTo>
                  <a:lnTo>
                    <a:pt x="768967" y="123588"/>
                  </a:lnTo>
                  <a:lnTo>
                    <a:pt x="752705" y="120974"/>
                  </a:lnTo>
                  <a:lnTo>
                    <a:pt x="737657" y="118074"/>
                  </a:lnTo>
                  <a:lnTo>
                    <a:pt x="723756" y="114975"/>
                  </a:lnTo>
                  <a:lnTo>
                    <a:pt x="710799" y="111743"/>
                  </a:lnTo>
                  <a:lnTo>
                    <a:pt x="698561" y="108419"/>
                  </a:lnTo>
                  <a:lnTo>
                    <a:pt x="686849" y="105034"/>
                  </a:lnTo>
                  <a:lnTo>
                    <a:pt x="675509" y="101608"/>
                  </a:lnTo>
                  <a:lnTo>
                    <a:pt x="664421" y="98154"/>
                  </a:lnTo>
                  <a:lnTo>
                    <a:pt x="653173" y="94682"/>
                  </a:lnTo>
                  <a:lnTo>
                    <a:pt x="641097" y="91197"/>
                  </a:lnTo>
                  <a:lnTo>
                    <a:pt x="627894" y="87714"/>
                  </a:lnTo>
                  <a:lnTo>
                    <a:pt x="613601" y="84561"/>
                  </a:lnTo>
                  <a:lnTo>
                    <a:pt x="598403" y="82355"/>
                  </a:lnTo>
                  <a:lnTo>
                    <a:pt x="582512" y="81357"/>
                  </a:lnTo>
                  <a:lnTo>
                    <a:pt x="566113" y="81502"/>
                  </a:lnTo>
                  <a:lnTo>
                    <a:pt x="549353" y="82588"/>
                  </a:lnTo>
                  <a:lnTo>
                    <a:pt x="532346" y="84396"/>
                  </a:lnTo>
                  <a:lnTo>
                    <a:pt x="515334" y="86897"/>
                  </a:lnTo>
                  <a:lnTo>
                    <a:pt x="498679" y="90246"/>
                  </a:lnTo>
                  <a:lnTo>
                    <a:pt x="482554" y="94453"/>
                  </a:lnTo>
                  <a:lnTo>
                    <a:pt x="467115" y="99244"/>
                  </a:lnTo>
                  <a:lnTo>
                    <a:pt x="452585" y="104151"/>
                  </a:lnTo>
                  <a:lnTo>
                    <a:pt x="438991" y="108894"/>
                  </a:lnTo>
                  <a:lnTo>
                    <a:pt x="426048" y="113384"/>
                  </a:lnTo>
                  <a:lnTo>
                    <a:pt x="413276" y="117626"/>
                  </a:lnTo>
                  <a:lnTo>
                    <a:pt x="400379" y="121654"/>
                  </a:lnTo>
                  <a:lnTo>
                    <a:pt x="387258" y="125189"/>
                  </a:lnTo>
                  <a:lnTo>
                    <a:pt x="373909" y="127658"/>
                  </a:lnTo>
                  <a:lnTo>
                    <a:pt x="360364" y="128838"/>
                  </a:lnTo>
                  <a:lnTo>
                    <a:pt x="346505" y="128816"/>
                  </a:lnTo>
                  <a:lnTo>
                    <a:pt x="332062" y="127813"/>
                  </a:lnTo>
                  <a:lnTo>
                    <a:pt x="316943" y="126065"/>
                  </a:lnTo>
                  <a:lnTo>
                    <a:pt x="301366" y="123775"/>
                  </a:lnTo>
                  <a:lnTo>
                    <a:pt x="285757" y="121100"/>
                  </a:lnTo>
                  <a:lnTo>
                    <a:pt x="270368" y="118157"/>
                  </a:lnTo>
                  <a:lnTo>
                    <a:pt x="255272" y="115031"/>
                  </a:lnTo>
                  <a:lnTo>
                    <a:pt x="240449" y="111780"/>
                  </a:lnTo>
                  <a:lnTo>
                    <a:pt x="225849" y="108453"/>
                  </a:lnTo>
                  <a:lnTo>
                    <a:pt x="211416" y="105406"/>
                  </a:lnTo>
                  <a:lnTo>
                    <a:pt x="197105" y="103271"/>
                  </a:lnTo>
                  <a:lnTo>
                    <a:pt x="182876" y="102315"/>
                  </a:lnTo>
                  <a:lnTo>
                    <a:pt x="168539" y="102319"/>
                  </a:lnTo>
                  <a:lnTo>
                    <a:pt x="153767" y="102777"/>
                  </a:lnTo>
                  <a:lnTo>
                    <a:pt x="138423" y="103347"/>
                  </a:lnTo>
                  <a:lnTo>
                    <a:pt x="122694" y="104031"/>
                  </a:lnTo>
                  <a:lnTo>
                    <a:pt x="106982" y="105089"/>
                  </a:lnTo>
                  <a:lnTo>
                    <a:pt x="91527" y="106650"/>
                  </a:lnTo>
                  <a:lnTo>
                    <a:pt x="76558" y="108697"/>
                  </a:lnTo>
                  <a:lnTo>
                    <a:pt x="62352" y="111150"/>
                  </a:lnTo>
                  <a:lnTo>
                    <a:pt x="48998" y="113909"/>
                  </a:lnTo>
                  <a:lnTo>
                    <a:pt x="36855" y="116740"/>
                  </a:lnTo>
                  <a:lnTo>
                    <a:pt x="25455" y="119554"/>
                  </a:lnTo>
                  <a:lnTo>
                    <a:pt x="13798" y="12259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6478579" y="756773"/>
            <a:ext cx="192901" cy="56509"/>
          </a:xfrm>
          <a:custGeom>
            <a:avLst/>
            <a:gdLst/>
            <a:ahLst/>
            <a:cxnLst/>
            <a:rect l="0" t="0" r="0" b="0"/>
            <a:pathLst>
              <a:path w="192901" h="56509">
                <a:moveTo>
                  <a:pt x="192900" y="56508"/>
                </a:moveTo>
                <a:lnTo>
                  <a:pt x="185251" y="50673"/>
                </a:lnTo>
                <a:lnTo>
                  <a:pt x="176158" y="43695"/>
                </a:lnTo>
                <a:lnTo>
                  <a:pt x="167199" y="36639"/>
                </a:lnTo>
                <a:lnTo>
                  <a:pt x="158575" y="29567"/>
                </a:lnTo>
                <a:lnTo>
                  <a:pt x="150155" y="22667"/>
                </a:lnTo>
                <a:lnTo>
                  <a:pt x="141589" y="16253"/>
                </a:lnTo>
                <a:lnTo>
                  <a:pt x="132677" y="10463"/>
                </a:lnTo>
                <a:lnTo>
                  <a:pt x="123387" y="5591"/>
                </a:lnTo>
                <a:lnTo>
                  <a:pt x="113765" y="2148"/>
                </a:lnTo>
                <a:lnTo>
                  <a:pt x="103884" y="285"/>
                </a:lnTo>
                <a:lnTo>
                  <a:pt x="93977" y="0"/>
                </a:lnTo>
                <a:lnTo>
                  <a:pt x="84407" y="1321"/>
                </a:lnTo>
                <a:lnTo>
                  <a:pt x="75338" y="4093"/>
                </a:lnTo>
                <a:lnTo>
                  <a:pt x="66605" y="7884"/>
                </a:lnTo>
                <a:lnTo>
                  <a:pt x="57821" y="12105"/>
                </a:lnTo>
                <a:lnTo>
                  <a:pt x="48769" y="16376"/>
                </a:lnTo>
                <a:lnTo>
                  <a:pt x="39660" y="20390"/>
                </a:lnTo>
                <a:lnTo>
                  <a:pt x="30046" y="24206"/>
                </a:lnTo>
                <a:lnTo>
                  <a:pt x="17961" y="28154"/>
                </a:lnTo>
                <a:lnTo>
                  <a:pt x="0" y="32864"/>
                </a:lnTo>
              </a:path>
            </a:pathLst>
          </a:custGeom>
          <a:ln w="381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47440" y="1375823"/>
            <a:ext cx="8212230" cy="887804"/>
            <a:chOff x="347440" y="1375823"/>
            <a:chExt cx="8212230" cy="887804"/>
          </a:xfrm>
        </p:grpSpPr>
        <p:sp>
          <p:nvSpPr>
            <p:cNvPr id="25" name="Freeform 24"/>
            <p:cNvSpPr/>
            <p:nvPr/>
          </p:nvSpPr>
          <p:spPr>
            <a:xfrm>
              <a:off x="347440" y="1663502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6" y="0"/>
                  </a:lnTo>
                  <a:lnTo>
                    <a:pt x="69236" y="0"/>
                  </a:lnTo>
                  <a:lnTo>
                    <a:pt x="55216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1055" y="1379233"/>
              <a:ext cx="323047" cy="545175"/>
            </a:xfrm>
            <a:custGeom>
              <a:avLst/>
              <a:gdLst/>
              <a:ahLst/>
              <a:cxnLst/>
              <a:rect l="0" t="0" r="0" b="0"/>
              <a:pathLst>
                <a:path w="323047" h="545175">
                  <a:moveTo>
                    <a:pt x="10126" y="73699"/>
                  </a:moveTo>
                  <a:lnTo>
                    <a:pt x="7259" y="82567"/>
                  </a:lnTo>
                  <a:lnTo>
                    <a:pt x="5117" y="91554"/>
                  </a:lnTo>
                  <a:lnTo>
                    <a:pt x="3514" y="101554"/>
                  </a:lnTo>
                  <a:lnTo>
                    <a:pt x="2333" y="112708"/>
                  </a:lnTo>
                  <a:lnTo>
                    <a:pt x="1485" y="125167"/>
                  </a:lnTo>
                  <a:lnTo>
                    <a:pt x="887" y="138888"/>
                  </a:lnTo>
                  <a:lnTo>
                    <a:pt x="473" y="153997"/>
                  </a:lnTo>
                  <a:lnTo>
                    <a:pt x="189" y="170871"/>
                  </a:lnTo>
                  <a:lnTo>
                    <a:pt x="0" y="189551"/>
                  </a:lnTo>
                  <a:lnTo>
                    <a:pt x="42" y="209636"/>
                  </a:lnTo>
                  <a:lnTo>
                    <a:pt x="602" y="230487"/>
                  </a:lnTo>
                  <a:lnTo>
                    <a:pt x="1796" y="251659"/>
                  </a:lnTo>
                  <a:lnTo>
                    <a:pt x="3582" y="272925"/>
                  </a:lnTo>
                  <a:lnTo>
                    <a:pt x="5852" y="294188"/>
                  </a:lnTo>
                  <a:lnTo>
                    <a:pt x="8490" y="315402"/>
                  </a:lnTo>
                  <a:lnTo>
                    <a:pt x="11396" y="336071"/>
                  </a:lnTo>
                  <a:lnTo>
                    <a:pt x="14493" y="355278"/>
                  </a:lnTo>
                  <a:lnTo>
                    <a:pt x="17726" y="372652"/>
                  </a:lnTo>
                  <a:lnTo>
                    <a:pt x="21219" y="388625"/>
                  </a:lnTo>
                  <a:lnTo>
                    <a:pt x="25249" y="404121"/>
                  </a:lnTo>
                  <a:lnTo>
                    <a:pt x="29930" y="419734"/>
                  </a:lnTo>
                  <a:lnTo>
                    <a:pt x="35381" y="435529"/>
                  </a:lnTo>
                  <a:lnTo>
                    <a:pt x="41796" y="451227"/>
                  </a:lnTo>
                  <a:lnTo>
                    <a:pt x="49189" y="466638"/>
                  </a:lnTo>
                  <a:lnTo>
                    <a:pt x="57426" y="481395"/>
                  </a:lnTo>
                  <a:lnTo>
                    <a:pt x="66325" y="494919"/>
                  </a:lnTo>
                  <a:lnTo>
                    <a:pt x="75721" y="507004"/>
                  </a:lnTo>
                  <a:lnTo>
                    <a:pt x="85640" y="517607"/>
                  </a:lnTo>
                  <a:lnTo>
                    <a:pt x="96283" y="526672"/>
                  </a:lnTo>
                  <a:lnTo>
                    <a:pt x="107703" y="534315"/>
                  </a:lnTo>
                  <a:lnTo>
                    <a:pt x="119812" y="540297"/>
                  </a:lnTo>
                  <a:lnTo>
                    <a:pt x="132473" y="543968"/>
                  </a:lnTo>
                  <a:lnTo>
                    <a:pt x="145547" y="545174"/>
                  </a:lnTo>
                  <a:lnTo>
                    <a:pt x="158920" y="544036"/>
                  </a:lnTo>
                  <a:lnTo>
                    <a:pt x="172504" y="540688"/>
                  </a:lnTo>
                  <a:lnTo>
                    <a:pt x="186229" y="535429"/>
                  </a:lnTo>
                  <a:lnTo>
                    <a:pt x="199886" y="528322"/>
                  </a:lnTo>
                  <a:lnTo>
                    <a:pt x="213135" y="519134"/>
                  </a:lnTo>
                  <a:lnTo>
                    <a:pt x="225817" y="507928"/>
                  </a:lnTo>
                  <a:lnTo>
                    <a:pt x="237621" y="495338"/>
                  </a:lnTo>
                  <a:lnTo>
                    <a:pt x="248023" y="482357"/>
                  </a:lnTo>
                  <a:lnTo>
                    <a:pt x="256870" y="469593"/>
                  </a:lnTo>
                  <a:lnTo>
                    <a:pt x="264320" y="457262"/>
                  </a:lnTo>
                  <a:lnTo>
                    <a:pt x="270648" y="445376"/>
                  </a:lnTo>
                  <a:lnTo>
                    <a:pt x="276132" y="433864"/>
                  </a:lnTo>
                  <a:lnTo>
                    <a:pt x="281004" y="422641"/>
                  </a:lnTo>
                  <a:lnTo>
                    <a:pt x="285445" y="411630"/>
                  </a:lnTo>
                  <a:lnTo>
                    <a:pt x="289587" y="400767"/>
                  </a:lnTo>
                  <a:lnTo>
                    <a:pt x="293524" y="389840"/>
                  </a:lnTo>
                  <a:lnTo>
                    <a:pt x="297321" y="378511"/>
                  </a:lnTo>
                  <a:lnTo>
                    <a:pt x="301019" y="366627"/>
                  </a:lnTo>
                  <a:lnTo>
                    <a:pt x="304486" y="354204"/>
                  </a:lnTo>
                  <a:lnTo>
                    <a:pt x="307433" y="341333"/>
                  </a:lnTo>
                  <a:lnTo>
                    <a:pt x="309752" y="328117"/>
                  </a:lnTo>
                  <a:lnTo>
                    <a:pt x="311647" y="314649"/>
                  </a:lnTo>
                  <a:lnTo>
                    <a:pt x="313535" y="301003"/>
                  </a:lnTo>
                  <a:lnTo>
                    <a:pt x="315654" y="287231"/>
                  </a:lnTo>
                  <a:lnTo>
                    <a:pt x="317910" y="273373"/>
                  </a:lnTo>
                  <a:lnTo>
                    <a:pt x="319970" y="259456"/>
                  </a:lnTo>
                  <a:lnTo>
                    <a:pt x="321649" y="245504"/>
                  </a:lnTo>
                  <a:lnTo>
                    <a:pt x="322759" y="231694"/>
                  </a:lnTo>
                  <a:lnTo>
                    <a:pt x="323046" y="218341"/>
                  </a:lnTo>
                  <a:lnTo>
                    <a:pt x="322461" y="205576"/>
                  </a:lnTo>
                  <a:lnTo>
                    <a:pt x="321271" y="193207"/>
                  </a:lnTo>
                  <a:lnTo>
                    <a:pt x="319941" y="180828"/>
                  </a:lnTo>
                  <a:lnTo>
                    <a:pt x="318750" y="168205"/>
                  </a:lnTo>
                  <a:lnTo>
                    <a:pt x="317632" y="155437"/>
                  </a:lnTo>
                  <a:lnTo>
                    <a:pt x="316275" y="142859"/>
                  </a:lnTo>
                  <a:lnTo>
                    <a:pt x="314510" y="130654"/>
                  </a:lnTo>
                  <a:lnTo>
                    <a:pt x="312324" y="118848"/>
                  </a:lnTo>
                  <a:lnTo>
                    <a:pt x="309778" y="107387"/>
                  </a:lnTo>
                  <a:lnTo>
                    <a:pt x="306951" y="96192"/>
                  </a:lnTo>
                  <a:lnTo>
                    <a:pt x="303916" y="85030"/>
                  </a:lnTo>
                  <a:lnTo>
                    <a:pt x="300733" y="73536"/>
                  </a:lnTo>
                  <a:lnTo>
                    <a:pt x="297450" y="61552"/>
                  </a:lnTo>
                  <a:lnTo>
                    <a:pt x="294253" y="49495"/>
                  </a:lnTo>
                  <a:lnTo>
                    <a:pt x="291146" y="36978"/>
                  </a:lnTo>
                  <a:lnTo>
                    <a:pt x="287858" y="21778"/>
                  </a:lnTo>
                  <a:lnTo>
                    <a:pt x="283867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68621" y="1642445"/>
              <a:ext cx="179215" cy="284271"/>
            </a:xfrm>
            <a:custGeom>
              <a:avLst/>
              <a:gdLst/>
              <a:ahLst/>
              <a:cxnLst/>
              <a:rect l="0" t="0" r="0" b="0"/>
              <a:pathLst>
                <a:path w="179215" h="284271">
                  <a:moveTo>
                    <a:pt x="136871" y="0"/>
                  </a:moveTo>
                  <a:lnTo>
                    <a:pt x="128136" y="5868"/>
                  </a:lnTo>
                  <a:lnTo>
                    <a:pt x="120430" y="11432"/>
                  </a:lnTo>
                  <a:lnTo>
                    <a:pt x="113023" y="17231"/>
                  </a:lnTo>
                  <a:lnTo>
                    <a:pt x="105589" y="23312"/>
                  </a:lnTo>
                  <a:lnTo>
                    <a:pt x="97762" y="29642"/>
                  </a:lnTo>
                  <a:lnTo>
                    <a:pt x="89388" y="36170"/>
                  </a:lnTo>
                  <a:lnTo>
                    <a:pt x="80645" y="42846"/>
                  </a:lnTo>
                  <a:lnTo>
                    <a:pt x="71930" y="49628"/>
                  </a:lnTo>
                  <a:lnTo>
                    <a:pt x="63476" y="56491"/>
                  </a:lnTo>
                  <a:lnTo>
                    <a:pt x="55343" y="63573"/>
                  </a:lnTo>
                  <a:lnTo>
                    <a:pt x="47502" y="71166"/>
                  </a:lnTo>
                  <a:lnTo>
                    <a:pt x="39909" y="79389"/>
                  </a:lnTo>
                  <a:lnTo>
                    <a:pt x="32997" y="88200"/>
                  </a:lnTo>
                  <a:lnTo>
                    <a:pt x="27640" y="97493"/>
                  </a:lnTo>
                  <a:lnTo>
                    <a:pt x="24200" y="107140"/>
                  </a:lnTo>
                  <a:lnTo>
                    <a:pt x="23045" y="116548"/>
                  </a:lnTo>
                  <a:lnTo>
                    <a:pt x="24771" y="124720"/>
                  </a:lnTo>
                  <a:lnTo>
                    <a:pt x="29425" y="131209"/>
                  </a:lnTo>
                  <a:lnTo>
                    <a:pt x="36770" y="136072"/>
                  </a:lnTo>
                  <a:lnTo>
                    <a:pt x="46575" y="139583"/>
                  </a:lnTo>
                  <a:lnTo>
                    <a:pt x="58457" y="142058"/>
                  </a:lnTo>
                  <a:lnTo>
                    <a:pt x="71804" y="143774"/>
                  </a:lnTo>
                  <a:lnTo>
                    <a:pt x="85890" y="144951"/>
                  </a:lnTo>
                  <a:lnTo>
                    <a:pt x="100242" y="145756"/>
                  </a:lnTo>
                  <a:lnTo>
                    <a:pt x="114468" y="146470"/>
                  </a:lnTo>
                  <a:lnTo>
                    <a:pt x="128174" y="147484"/>
                  </a:lnTo>
                  <a:lnTo>
                    <a:pt x="141192" y="148996"/>
                  </a:lnTo>
                  <a:lnTo>
                    <a:pt x="153070" y="151504"/>
                  </a:lnTo>
                  <a:lnTo>
                    <a:pt x="162998" y="155856"/>
                  </a:lnTo>
                  <a:lnTo>
                    <a:pt x="170703" y="162336"/>
                  </a:lnTo>
                  <a:lnTo>
                    <a:pt x="176065" y="170434"/>
                  </a:lnTo>
                  <a:lnTo>
                    <a:pt x="178855" y="179165"/>
                  </a:lnTo>
                  <a:lnTo>
                    <a:pt x="179214" y="187882"/>
                  </a:lnTo>
                  <a:lnTo>
                    <a:pt x="177543" y="196324"/>
                  </a:lnTo>
                  <a:lnTo>
                    <a:pt x="174304" y="204438"/>
                  </a:lnTo>
                  <a:lnTo>
                    <a:pt x="169907" y="212260"/>
                  </a:lnTo>
                  <a:lnTo>
                    <a:pt x="164519" y="219851"/>
                  </a:lnTo>
                  <a:lnTo>
                    <a:pt x="158079" y="227268"/>
                  </a:lnTo>
                  <a:lnTo>
                    <a:pt x="150634" y="234557"/>
                  </a:lnTo>
                  <a:lnTo>
                    <a:pt x="142178" y="241591"/>
                  </a:lnTo>
                  <a:lnTo>
                    <a:pt x="132591" y="248089"/>
                  </a:lnTo>
                  <a:lnTo>
                    <a:pt x="121920" y="253940"/>
                  </a:lnTo>
                  <a:lnTo>
                    <a:pt x="110499" y="259191"/>
                  </a:lnTo>
                  <a:lnTo>
                    <a:pt x="98841" y="263952"/>
                  </a:lnTo>
                  <a:lnTo>
                    <a:pt x="87256" y="268337"/>
                  </a:lnTo>
                  <a:lnTo>
                    <a:pt x="75698" y="272282"/>
                  </a:lnTo>
                  <a:lnTo>
                    <a:pt x="63873" y="275560"/>
                  </a:lnTo>
                  <a:lnTo>
                    <a:pt x="51638" y="278099"/>
                  </a:lnTo>
                  <a:lnTo>
                    <a:pt x="39596" y="279979"/>
                  </a:lnTo>
                  <a:lnTo>
                    <a:pt x="27826" y="281527"/>
                  </a:lnTo>
                  <a:lnTo>
                    <a:pt x="15292" y="28287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07378" y="1684559"/>
              <a:ext cx="152131" cy="178118"/>
            </a:xfrm>
            <a:custGeom>
              <a:avLst/>
              <a:gdLst/>
              <a:ahLst/>
              <a:cxnLst/>
              <a:rect l="0" t="0" r="0" b="0"/>
              <a:pathLst>
                <a:path w="152131" h="178118">
                  <a:moveTo>
                    <a:pt x="13927" y="31586"/>
                  </a:moveTo>
                  <a:lnTo>
                    <a:pt x="10994" y="40454"/>
                  </a:lnTo>
                  <a:lnTo>
                    <a:pt x="8211" y="49441"/>
                  </a:lnTo>
                  <a:lnTo>
                    <a:pt x="5321" y="59432"/>
                  </a:lnTo>
                  <a:lnTo>
                    <a:pt x="2626" y="70240"/>
                  </a:lnTo>
                  <a:lnTo>
                    <a:pt x="758" y="81403"/>
                  </a:lnTo>
                  <a:lnTo>
                    <a:pt x="0" y="92612"/>
                  </a:lnTo>
                  <a:lnTo>
                    <a:pt x="313" y="103897"/>
                  </a:lnTo>
                  <a:lnTo>
                    <a:pt x="1515" y="115530"/>
                  </a:lnTo>
                  <a:lnTo>
                    <a:pt x="3407" y="127635"/>
                  </a:lnTo>
                  <a:lnTo>
                    <a:pt x="6135" y="139712"/>
                  </a:lnTo>
                  <a:lnTo>
                    <a:pt x="10168" y="150761"/>
                  </a:lnTo>
                  <a:lnTo>
                    <a:pt x="15658" y="160294"/>
                  </a:lnTo>
                  <a:lnTo>
                    <a:pt x="22463" y="167998"/>
                  </a:lnTo>
                  <a:lnTo>
                    <a:pt x="30326" y="173499"/>
                  </a:lnTo>
                  <a:lnTo>
                    <a:pt x="38986" y="176819"/>
                  </a:lnTo>
                  <a:lnTo>
                    <a:pt x="48224" y="178117"/>
                  </a:lnTo>
                  <a:lnTo>
                    <a:pt x="57871" y="177491"/>
                  </a:lnTo>
                  <a:lnTo>
                    <a:pt x="67795" y="175184"/>
                  </a:lnTo>
                  <a:lnTo>
                    <a:pt x="77746" y="171368"/>
                  </a:lnTo>
                  <a:lnTo>
                    <a:pt x="87354" y="166067"/>
                  </a:lnTo>
                  <a:lnTo>
                    <a:pt x="96446" y="159430"/>
                  </a:lnTo>
                  <a:lnTo>
                    <a:pt x="105026" y="151704"/>
                  </a:lnTo>
                  <a:lnTo>
                    <a:pt x="113176" y="143148"/>
                  </a:lnTo>
                  <a:lnTo>
                    <a:pt x="120989" y="133982"/>
                  </a:lnTo>
                  <a:lnTo>
                    <a:pt x="128390" y="124217"/>
                  </a:lnTo>
                  <a:lnTo>
                    <a:pt x="135141" y="113677"/>
                  </a:lnTo>
                  <a:lnTo>
                    <a:pt x="141157" y="102331"/>
                  </a:lnTo>
                  <a:lnTo>
                    <a:pt x="146180" y="90440"/>
                  </a:lnTo>
                  <a:lnTo>
                    <a:pt x="149724" y="78458"/>
                  </a:lnTo>
                  <a:lnTo>
                    <a:pt x="151660" y="66662"/>
                  </a:lnTo>
                  <a:lnTo>
                    <a:pt x="152130" y="55204"/>
                  </a:lnTo>
                  <a:lnTo>
                    <a:pt x="151312" y="42867"/>
                  </a:lnTo>
                  <a:lnTo>
                    <a:pt x="148014" y="26334"/>
                  </a:lnTo>
                  <a:lnTo>
                    <a:pt x="140269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35745" y="1684018"/>
              <a:ext cx="227758" cy="186910"/>
            </a:xfrm>
            <a:custGeom>
              <a:avLst/>
              <a:gdLst/>
              <a:ahLst/>
              <a:cxnLst/>
              <a:rect l="0" t="0" r="0" b="0"/>
              <a:pathLst>
                <a:path w="227758" h="186910">
                  <a:moveTo>
                    <a:pt x="101415" y="137412"/>
                  </a:moveTo>
                  <a:lnTo>
                    <a:pt x="104282" y="128543"/>
                  </a:lnTo>
                  <a:lnTo>
                    <a:pt x="106424" y="119556"/>
                  </a:lnTo>
                  <a:lnTo>
                    <a:pt x="108022" y="109557"/>
                  </a:lnTo>
                  <a:lnTo>
                    <a:pt x="109030" y="98403"/>
                  </a:lnTo>
                  <a:lnTo>
                    <a:pt x="109230" y="85943"/>
                  </a:lnTo>
                  <a:lnTo>
                    <a:pt x="108570" y="72245"/>
                  </a:lnTo>
                  <a:lnTo>
                    <a:pt x="106986" y="58001"/>
                  </a:lnTo>
                  <a:lnTo>
                    <a:pt x="104325" y="44368"/>
                  </a:lnTo>
                  <a:lnTo>
                    <a:pt x="100600" y="31959"/>
                  </a:lnTo>
                  <a:lnTo>
                    <a:pt x="95642" y="21175"/>
                  </a:lnTo>
                  <a:lnTo>
                    <a:pt x="89032" y="12455"/>
                  </a:lnTo>
                  <a:lnTo>
                    <a:pt x="80704" y="5829"/>
                  </a:lnTo>
                  <a:lnTo>
                    <a:pt x="71197" y="1499"/>
                  </a:lnTo>
                  <a:lnTo>
                    <a:pt x="61439" y="0"/>
                  </a:lnTo>
                  <a:lnTo>
                    <a:pt x="51996" y="1363"/>
                  </a:lnTo>
                  <a:lnTo>
                    <a:pt x="43219" y="5360"/>
                  </a:lnTo>
                  <a:lnTo>
                    <a:pt x="35403" y="11770"/>
                  </a:lnTo>
                  <a:lnTo>
                    <a:pt x="28596" y="20227"/>
                  </a:lnTo>
                  <a:lnTo>
                    <a:pt x="22670" y="30292"/>
                  </a:lnTo>
                  <a:lnTo>
                    <a:pt x="17440" y="41556"/>
                  </a:lnTo>
                  <a:lnTo>
                    <a:pt x="12734" y="53681"/>
                  </a:lnTo>
                  <a:lnTo>
                    <a:pt x="8569" y="66413"/>
                  </a:lnTo>
                  <a:lnTo>
                    <a:pt x="5143" y="79566"/>
                  </a:lnTo>
                  <a:lnTo>
                    <a:pt x="2508" y="93001"/>
                  </a:lnTo>
                  <a:lnTo>
                    <a:pt x="739" y="106464"/>
                  </a:lnTo>
                  <a:lnTo>
                    <a:pt x="0" y="119583"/>
                  </a:lnTo>
                  <a:lnTo>
                    <a:pt x="288" y="132183"/>
                  </a:lnTo>
                  <a:lnTo>
                    <a:pt x="1616" y="144102"/>
                  </a:lnTo>
                  <a:lnTo>
                    <a:pt x="4104" y="155114"/>
                  </a:lnTo>
                  <a:lnTo>
                    <a:pt x="7707" y="165175"/>
                  </a:lnTo>
                  <a:lnTo>
                    <a:pt x="12414" y="173914"/>
                  </a:lnTo>
                  <a:lnTo>
                    <a:pt x="18323" y="180582"/>
                  </a:lnTo>
                  <a:lnTo>
                    <a:pt x="25367" y="184945"/>
                  </a:lnTo>
                  <a:lnTo>
                    <a:pt x="33198" y="186909"/>
                  </a:lnTo>
                  <a:lnTo>
                    <a:pt x="41292" y="186265"/>
                  </a:lnTo>
                  <a:lnTo>
                    <a:pt x="49326" y="183160"/>
                  </a:lnTo>
                  <a:lnTo>
                    <a:pt x="57176" y="177840"/>
                  </a:lnTo>
                  <a:lnTo>
                    <a:pt x="64827" y="170465"/>
                  </a:lnTo>
                  <a:lnTo>
                    <a:pt x="72301" y="161320"/>
                  </a:lnTo>
                  <a:lnTo>
                    <a:pt x="79473" y="150607"/>
                  </a:lnTo>
                  <a:lnTo>
                    <a:pt x="86071" y="138368"/>
                  </a:lnTo>
                  <a:lnTo>
                    <a:pt x="91988" y="124808"/>
                  </a:lnTo>
                  <a:lnTo>
                    <a:pt x="97120" y="111674"/>
                  </a:lnTo>
                  <a:lnTo>
                    <a:pt x="101461" y="102695"/>
                  </a:lnTo>
                  <a:lnTo>
                    <a:pt x="105150" y="99664"/>
                  </a:lnTo>
                  <a:lnTo>
                    <a:pt x="108257" y="101318"/>
                  </a:lnTo>
                  <a:lnTo>
                    <a:pt x="111117" y="106107"/>
                  </a:lnTo>
                  <a:lnTo>
                    <a:pt x="114141" y="112916"/>
                  </a:lnTo>
                  <a:lnTo>
                    <a:pt x="117743" y="121022"/>
                  </a:lnTo>
                  <a:lnTo>
                    <a:pt x="122076" y="129961"/>
                  </a:lnTo>
                  <a:lnTo>
                    <a:pt x="127095" y="139275"/>
                  </a:lnTo>
                  <a:lnTo>
                    <a:pt x="132676" y="148468"/>
                  </a:lnTo>
                  <a:lnTo>
                    <a:pt x="138693" y="157279"/>
                  </a:lnTo>
                  <a:lnTo>
                    <a:pt x="145358" y="165335"/>
                  </a:lnTo>
                  <a:lnTo>
                    <a:pt x="153195" y="172071"/>
                  </a:lnTo>
                  <a:lnTo>
                    <a:pt x="162385" y="177290"/>
                  </a:lnTo>
                  <a:lnTo>
                    <a:pt x="172489" y="180642"/>
                  </a:lnTo>
                  <a:lnTo>
                    <a:pt x="182657" y="181470"/>
                  </a:lnTo>
                  <a:lnTo>
                    <a:pt x="192372" y="179667"/>
                  </a:lnTo>
                  <a:lnTo>
                    <a:pt x="201194" y="176028"/>
                  </a:lnTo>
                  <a:lnTo>
                    <a:pt x="209448" y="171613"/>
                  </a:lnTo>
                  <a:lnTo>
                    <a:pt x="217851" y="166037"/>
                  </a:lnTo>
                  <a:lnTo>
                    <a:pt x="227757" y="15846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97801" y="1463461"/>
              <a:ext cx="28873" cy="431669"/>
            </a:xfrm>
            <a:custGeom>
              <a:avLst/>
              <a:gdLst/>
              <a:ahLst/>
              <a:cxnLst/>
              <a:rect l="0" t="0" r="0" b="0"/>
              <a:pathLst>
                <a:path w="28873" h="431669">
                  <a:moveTo>
                    <a:pt x="7815" y="0"/>
                  </a:moveTo>
                  <a:lnTo>
                    <a:pt x="4948" y="9002"/>
                  </a:lnTo>
                  <a:lnTo>
                    <a:pt x="2806" y="19269"/>
                  </a:lnTo>
                  <a:lnTo>
                    <a:pt x="1208" y="31849"/>
                  </a:lnTo>
                  <a:lnTo>
                    <a:pt x="200" y="46203"/>
                  </a:lnTo>
                  <a:lnTo>
                    <a:pt x="0" y="61351"/>
                  </a:lnTo>
                  <a:lnTo>
                    <a:pt x="651" y="76636"/>
                  </a:lnTo>
                  <a:lnTo>
                    <a:pt x="1890" y="91770"/>
                  </a:lnTo>
                  <a:lnTo>
                    <a:pt x="3253" y="106672"/>
                  </a:lnTo>
                  <a:lnTo>
                    <a:pt x="4463" y="121352"/>
                  </a:lnTo>
                  <a:lnTo>
                    <a:pt x="5425" y="135852"/>
                  </a:lnTo>
                  <a:lnTo>
                    <a:pt x="6145" y="150213"/>
                  </a:lnTo>
                  <a:lnTo>
                    <a:pt x="6664" y="164475"/>
                  </a:lnTo>
                  <a:lnTo>
                    <a:pt x="7029" y="178666"/>
                  </a:lnTo>
                  <a:lnTo>
                    <a:pt x="7282" y="192809"/>
                  </a:lnTo>
                  <a:lnTo>
                    <a:pt x="7455" y="206926"/>
                  </a:lnTo>
                  <a:lnTo>
                    <a:pt x="7573" y="221357"/>
                  </a:lnTo>
                  <a:lnTo>
                    <a:pt x="7653" y="236723"/>
                  </a:lnTo>
                  <a:lnTo>
                    <a:pt x="7711" y="253275"/>
                  </a:lnTo>
                  <a:lnTo>
                    <a:pt x="7920" y="270460"/>
                  </a:lnTo>
                  <a:lnTo>
                    <a:pt x="8592" y="287156"/>
                  </a:lnTo>
                  <a:lnTo>
                    <a:pt x="9857" y="302762"/>
                  </a:lnTo>
                  <a:lnTo>
                    <a:pt x="11521" y="317510"/>
                  </a:lnTo>
                  <a:lnTo>
                    <a:pt x="13176" y="332167"/>
                  </a:lnTo>
                  <a:lnTo>
                    <a:pt x="14588" y="347199"/>
                  </a:lnTo>
                  <a:lnTo>
                    <a:pt x="15888" y="362377"/>
                  </a:lnTo>
                  <a:lnTo>
                    <a:pt x="17720" y="378627"/>
                  </a:lnTo>
                  <a:lnTo>
                    <a:pt x="21359" y="399623"/>
                  </a:lnTo>
                  <a:lnTo>
                    <a:pt x="28872" y="43166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42487" y="1463461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1"/>
                  </a:lnTo>
                  <a:lnTo>
                    <a:pt x="0" y="65474"/>
                  </a:lnTo>
                  <a:lnTo>
                    <a:pt x="0" y="83987"/>
                  </a:lnTo>
                  <a:lnTo>
                    <a:pt x="0" y="101880"/>
                  </a:lnTo>
                  <a:lnTo>
                    <a:pt x="0" y="118941"/>
                  </a:lnTo>
                  <a:lnTo>
                    <a:pt x="0" y="135222"/>
                  </a:lnTo>
                  <a:lnTo>
                    <a:pt x="0" y="150869"/>
                  </a:lnTo>
                  <a:lnTo>
                    <a:pt x="0" y="166035"/>
                  </a:lnTo>
                  <a:lnTo>
                    <a:pt x="0" y="180853"/>
                  </a:lnTo>
                  <a:lnTo>
                    <a:pt x="0" y="195425"/>
                  </a:lnTo>
                  <a:lnTo>
                    <a:pt x="0" y="209825"/>
                  </a:lnTo>
                  <a:lnTo>
                    <a:pt x="0" y="224108"/>
                  </a:lnTo>
                  <a:lnTo>
                    <a:pt x="0" y="238320"/>
                  </a:lnTo>
                  <a:lnTo>
                    <a:pt x="0" y="252815"/>
                  </a:lnTo>
                  <a:lnTo>
                    <a:pt x="0" y="268223"/>
                  </a:lnTo>
                  <a:lnTo>
                    <a:pt x="4" y="284804"/>
                  </a:lnTo>
                  <a:lnTo>
                    <a:pt x="177" y="302008"/>
                  </a:lnTo>
                  <a:lnTo>
                    <a:pt x="825" y="318716"/>
                  </a:lnTo>
                  <a:lnTo>
                    <a:pt x="2074" y="334326"/>
                  </a:lnTo>
                  <a:lnTo>
                    <a:pt x="3727" y="348906"/>
                  </a:lnTo>
                  <a:lnTo>
                    <a:pt x="5375" y="362919"/>
                  </a:lnTo>
                  <a:lnTo>
                    <a:pt x="6782" y="376701"/>
                  </a:lnTo>
                  <a:lnTo>
                    <a:pt x="8079" y="390017"/>
                  </a:lnTo>
                  <a:lnTo>
                    <a:pt x="9909" y="403540"/>
                  </a:lnTo>
                  <a:lnTo>
                    <a:pt x="13546" y="419584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58300" y="1684559"/>
              <a:ext cx="94758" cy="210571"/>
            </a:xfrm>
            <a:custGeom>
              <a:avLst/>
              <a:gdLst/>
              <a:ahLst/>
              <a:cxnLst/>
              <a:rect l="0" t="0" r="0" b="0"/>
              <a:pathLst>
                <a:path w="94758" h="210571">
                  <a:moveTo>
                    <a:pt x="0" y="0"/>
                  </a:moveTo>
                  <a:lnTo>
                    <a:pt x="5801" y="14602"/>
                  </a:lnTo>
                  <a:lnTo>
                    <a:pt x="10725" y="27873"/>
                  </a:lnTo>
                  <a:lnTo>
                    <a:pt x="15232" y="41079"/>
                  </a:lnTo>
                  <a:lnTo>
                    <a:pt x="19626" y="54593"/>
                  </a:lnTo>
                  <a:lnTo>
                    <a:pt x="24288" y="68750"/>
                  </a:lnTo>
                  <a:lnTo>
                    <a:pt x="29398" y="83648"/>
                  </a:lnTo>
                  <a:lnTo>
                    <a:pt x="34803" y="98894"/>
                  </a:lnTo>
                  <a:lnTo>
                    <a:pt x="40127" y="113743"/>
                  </a:lnTo>
                  <a:lnTo>
                    <a:pt x="45156" y="127797"/>
                  </a:lnTo>
                  <a:lnTo>
                    <a:pt x="50007" y="140841"/>
                  </a:lnTo>
                  <a:lnTo>
                    <a:pt x="55024" y="152682"/>
                  </a:lnTo>
                  <a:lnTo>
                    <a:pt x="60395" y="163345"/>
                  </a:lnTo>
                  <a:lnTo>
                    <a:pt x="66036" y="172903"/>
                  </a:lnTo>
                  <a:lnTo>
                    <a:pt x="72331" y="182425"/>
                  </a:lnTo>
                  <a:lnTo>
                    <a:pt x="80955" y="193869"/>
                  </a:lnTo>
                  <a:lnTo>
                    <a:pt x="94757" y="21057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79357" y="1663502"/>
              <a:ext cx="168457" cy="600125"/>
            </a:xfrm>
            <a:custGeom>
              <a:avLst/>
              <a:gdLst/>
              <a:ahLst/>
              <a:cxnLst/>
              <a:rect l="0" t="0" r="0" b="0"/>
              <a:pathLst>
                <a:path w="168457" h="600125">
                  <a:moveTo>
                    <a:pt x="168456" y="0"/>
                  </a:moveTo>
                  <a:lnTo>
                    <a:pt x="162522" y="14736"/>
                  </a:lnTo>
                  <a:lnTo>
                    <a:pt x="156317" y="29287"/>
                  </a:lnTo>
                  <a:lnTo>
                    <a:pt x="149231" y="45073"/>
                  </a:lnTo>
                  <a:lnTo>
                    <a:pt x="141636" y="61788"/>
                  </a:lnTo>
                  <a:lnTo>
                    <a:pt x="134286" y="78633"/>
                  </a:lnTo>
                  <a:lnTo>
                    <a:pt x="127593" y="95109"/>
                  </a:lnTo>
                  <a:lnTo>
                    <a:pt x="121472" y="110898"/>
                  </a:lnTo>
                  <a:lnTo>
                    <a:pt x="115527" y="125721"/>
                  </a:lnTo>
                  <a:lnTo>
                    <a:pt x="109493" y="139544"/>
                  </a:lnTo>
                  <a:lnTo>
                    <a:pt x="103270" y="152825"/>
                  </a:lnTo>
                  <a:lnTo>
                    <a:pt x="96853" y="166363"/>
                  </a:lnTo>
                  <a:lnTo>
                    <a:pt x="90275" y="180589"/>
                  </a:lnTo>
                  <a:lnTo>
                    <a:pt x="83738" y="195420"/>
                  </a:lnTo>
                  <a:lnTo>
                    <a:pt x="77581" y="210455"/>
                  </a:lnTo>
                  <a:lnTo>
                    <a:pt x="71963" y="225428"/>
                  </a:lnTo>
                  <a:lnTo>
                    <a:pt x="66869" y="240398"/>
                  </a:lnTo>
                  <a:lnTo>
                    <a:pt x="62215" y="255660"/>
                  </a:lnTo>
                  <a:lnTo>
                    <a:pt x="57897" y="271366"/>
                  </a:lnTo>
                  <a:lnTo>
                    <a:pt x="53827" y="287353"/>
                  </a:lnTo>
                  <a:lnTo>
                    <a:pt x="49934" y="303246"/>
                  </a:lnTo>
                  <a:lnTo>
                    <a:pt x="46162" y="318833"/>
                  </a:lnTo>
                  <a:lnTo>
                    <a:pt x="42476" y="334233"/>
                  </a:lnTo>
                  <a:lnTo>
                    <a:pt x="38847" y="349793"/>
                  </a:lnTo>
                  <a:lnTo>
                    <a:pt x="35258" y="365702"/>
                  </a:lnTo>
                  <a:lnTo>
                    <a:pt x="31694" y="381827"/>
                  </a:lnTo>
                  <a:lnTo>
                    <a:pt x="28149" y="397812"/>
                  </a:lnTo>
                  <a:lnTo>
                    <a:pt x="24615" y="413453"/>
                  </a:lnTo>
                  <a:lnTo>
                    <a:pt x="21089" y="428550"/>
                  </a:lnTo>
                  <a:lnTo>
                    <a:pt x="17569" y="442841"/>
                  </a:lnTo>
                  <a:lnTo>
                    <a:pt x="14057" y="456280"/>
                  </a:lnTo>
                  <a:lnTo>
                    <a:pt x="10716" y="469458"/>
                  </a:lnTo>
                  <a:lnTo>
                    <a:pt x="7851" y="483453"/>
                  </a:lnTo>
                  <a:lnTo>
                    <a:pt x="5593" y="498791"/>
                  </a:lnTo>
                  <a:lnTo>
                    <a:pt x="3904" y="515161"/>
                  </a:lnTo>
                  <a:lnTo>
                    <a:pt x="2505" y="533603"/>
                  </a:lnTo>
                  <a:lnTo>
                    <a:pt x="1274" y="559097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10402" y="1577729"/>
              <a:ext cx="121723" cy="267143"/>
            </a:xfrm>
            <a:custGeom>
              <a:avLst/>
              <a:gdLst/>
              <a:ahLst/>
              <a:cxnLst/>
              <a:rect l="0" t="0" r="0" b="0"/>
              <a:pathLst>
                <a:path w="121723" h="267143">
                  <a:moveTo>
                    <a:pt x="121722" y="54188"/>
                  </a:moveTo>
                  <a:lnTo>
                    <a:pt x="118788" y="45386"/>
                  </a:lnTo>
                  <a:lnTo>
                    <a:pt x="116006" y="37040"/>
                  </a:lnTo>
                  <a:lnTo>
                    <a:pt x="113093" y="28355"/>
                  </a:lnTo>
                  <a:lnTo>
                    <a:pt x="109534" y="19752"/>
                  </a:lnTo>
                  <a:lnTo>
                    <a:pt x="104424" y="12202"/>
                  </a:lnTo>
                  <a:lnTo>
                    <a:pt x="97405" y="6179"/>
                  </a:lnTo>
                  <a:lnTo>
                    <a:pt x="88763" y="1987"/>
                  </a:lnTo>
                  <a:lnTo>
                    <a:pt x="79131" y="0"/>
                  </a:lnTo>
                  <a:lnTo>
                    <a:pt x="68991" y="192"/>
                  </a:lnTo>
                  <a:lnTo>
                    <a:pt x="58780" y="2407"/>
                  </a:lnTo>
                  <a:lnTo>
                    <a:pt x="48939" y="6544"/>
                  </a:lnTo>
                  <a:lnTo>
                    <a:pt x="39666" y="12362"/>
                  </a:lnTo>
                  <a:lnTo>
                    <a:pt x="31120" y="19688"/>
                  </a:lnTo>
                  <a:lnTo>
                    <a:pt x="23519" y="28500"/>
                  </a:lnTo>
                  <a:lnTo>
                    <a:pt x="16889" y="38651"/>
                  </a:lnTo>
                  <a:lnTo>
                    <a:pt x="11265" y="50060"/>
                  </a:lnTo>
                  <a:lnTo>
                    <a:pt x="6778" y="62774"/>
                  </a:lnTo>
                  <a:lnTo>
                    <a:pt x="3391" y="76694"/>
                  </a:lnTo>
                  <a:lnTo>
                    <a:pt x="1098" y="91448"/>
                  </a:lnTo>
                  <a:lnTo>
                    <a:pt x="0" y="106497"/>
                  </a:lnTo>
                  <a:lnTo>
                    <a:pt x="38" y="121507"/>
                  </a:lnTo>
                  <a:lnTo>
                    <a:pt x="1028" y="136347"/>
                  </a:lnTo>
                  <a:lnTo>
                    <a:pt x="2756" y="150998"/>
                  </a:lnTo>
                  <a:lnTo>
                    <a:pt x="5030" y="165479"/>
                  </a:lnTo>
                  <a:lnTo>
                    <a:pt x="7862" y="179662"/>
                  </a:lnTo>
                  <a:lnTo>
                    <a:pt x="11439" y="193272"/>
                  </a:lnTo>
                  <a:lnTo>
                    <a:pt x="15810" y="206204"/>
                  </a:lnTo>
                  <a:lnTo>
                    <a:pt x="20880" y="218348"/>
                  </a:lnTo>
                  <a:lnTo>
                    <a:pt x="26508" y="229511"/>
                  </a:lnTo>
                  <a:lnTo>
                    <a:pt x="32563" y="239678"/>
                  </a:lnTo>
                  <a:lnTo>
                    <a:pt x="39257" y="248658"/>
                  </a:lnTo>
                  <a:lnTo>
                    <a:pt x="47114" y="256020"/>
                  </a:lnTo>
                  <a:lnTo>
                    <a:pt x="56319" y="261667"/>
                  </a:lnTo>
                  <a:lnTo>
                    <a:pt x="66433" y="265476"/>
                  </a:lnTo>
                  <a:lnTo>
                    <a:pt x="76607" y="267142"/>
                  </a:lnTo>
                  <a:lnTo>
                    <a:pt x="86372" y="266694"/>
                  </a:lnTo>
                  <a:lnTo>
                    <a:pt x="96221" y="264783"/>
                  </a:lnTo>
                  <a:lnTo>
                    <a:pt x="107334" y="260898"/>
                  </a:lnTo>
                  <a:lnTo>
                    <a:pt x="121722" y="25422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24577" y="1649246"/>
              <a:ext cx="155790" cy="186683"/>
            </a:xfrm>
            <a:custGeom>
              <a:avLst/>
              <a:gdLst/>
              <a:ahLst/>
              <a:cxnLst/>
              <a:rect l="0" t="0" r="0" b="0"/>
              <a:pathLst>
                <a:path w="155790" h="186683">
                  <a:moveTo>
                    <a:pt x="76003" y="14256"/>
                  </a:moveTo>
                  <a:lnTo>
                    <a:pt x="72578" y="5829"/>
                  </a:lnTo>
                  <a:lnTo>
                    <a:pt x="66239" y="1175"/>
                  </a:lnTo>
                  <a:lnTo>
                    <a:pt x="58466" y="0"/>
                  </a:lnTo>
                  <a:lnTo>
                    <a:pt x="50531" y="1388"/>
                  </a:lnTo>
                  <a:lnTo>
                    <a:pt x="42757" y="4582"/>
                  </a:lnTo>
                  <a:lnTo>
                    <a:pt x="35345" y="9185"/>
                  </a:lnTo>
                  <a:lnTo>
                    <a:pt x="28572" y="15109"/>
                  </a:lnTo>
                  <a:lnTo>
                    <a:pt x="22525" y="22211"/>
                  </a:lnTo>
                  <a:lnTo>
                    <a:pt x="17139" y="30270"/>
                  </a:lnTo>
                  <a:lnTo>
                    <a:pt x="12285" y="39061"/>
                  </a:lnTo>
                  <a:lnTo>
                    <a:pt x="7842" y="48394"/>
                  </a:lnTo>
                  <a:lnTo>
                    <a:pt x="4027" y="58442"/>
                  </a:lnTo>
                  <a:lnTo>
                    <a:pt x="1369" y="69706"/>
                  </a:lnTo>
                  <a:lnTo>
                    <a:pt x="63" y="82352"/>
                  </a:lnTo>
                  <a:lnTo>
                    <a:pt x="0" y="95930"/>
                  </a:lnTo>
                  <a:lnTo>
                    <a:pt x="946" y="109583"/>
                  </a:lnTo>
                  <a:lnTo>
                    <a:pt x="2661" y="122797"/>
                  </a:lnTo>
                  <a:lnTo>
                    <a:pt x="5099" y="135261"/>
                  </a:lnTo>
                  <a:lnTo>
                    <a:pt x="8406" y="146705"/>
                  </a:lnTo>
                  <a:lnTo>
                    <a:pt x="12599" y="157093"/>
                  </a:lnTo>
                  <a:lnTo>
                    <a:pt x="17889" y="166237"/>
                  </a:lnTo>
                  <a:lnTo>
                    <a:pt x="24728" y="173716"/>
                  </a:lnTo>
                  <a:lnTo>
                    <a:pt x="33219" y="179450"/>
                  </a:lnTo>
                  <a:lnTo>
                    <a:pt x="43007" y="183489"/>
                  </a:lnTo>
                  <a:lnTo>
                    <a:pt x="53486" y="185842"/>
                  </a:lnTo>
                  <a:lnTo>
                    <a:pt x="64230" y="186682"/>
                  </a:lnTo>
                  <a:lnTo>
                    <a:pt x="74866" y="186129"/>
                  </a:lnTo>
                  <a:lnTo>
                    <a:pt x="85000" y="184171"/>
                  </a:lnTo>
                  <a:lnTo>
                    <a:pt x="94478" y="180927"/>
                  </a:lnTo>
                  <a:lnTo>
                    <a:pt x="103332" y="176463"/>
                  </a:lnTo>
                  <a:lnTo>
                    <a:pt x="111674" y="170718"/>
                  </a:lnTo>
                  <a:lnTo>
                    <a:pt x="119618" y="163778"/>
                  </a:lnTo>
                  <a:lnTo>
                    <a:pt x="127109" y="155848"/>
                  </a:lnTo>
                  <a:lnTo>
                    <a:pt x="133921" y="147155"/>
                  </a:lnTo>
                  <a:lnTo>
                    <a:pt x="139983" y="137896"/>
                  </a:lnTo>
                  <a:lnTo>
                    <a:pt x="145206" y="128069"/>
                  </a:lnTo>
                  <a:lnTo>
                    <a:pt x="149417" y="117488"/>
                  </a:lnTo>
                  <a:lnTo>
                    <a:pt x="152614" y="106114"/>
                  </a:lnTo>
                  <a:lnTo>
                    <a:pt x="154778" y="94205"/>
                  </a:lnTo>
                  <a:lnTo>
                    <a:pt x="155789" y="82211"/>
                  </a:lnTo>
                  <a:lnTo>
                    <a:pt x="155683" y="70411"/>
                  </a:lnTo>
                  <a:lnTo>
                    <a:pt x="154308" y="59218"/>
                  </a:lnTo>
                  <a:lnTo>
                    <a:pt x="151257" y="49233"/>
                  </a:lnTo>
                  <a:lnTo>
                    <a:pt x="146472" y="40674"/>
                  </a:lnTo>
                  <a:lnTo>
                    <a:pt x="140439" y="33568"/>
                  </a:lnTo>
                  <a:lnTo>
                    <a:pt x="133324" y="27242"/>
                  </a:lnTo>
                  <a:lnTo>
                    <a:pt x="123383" y="21141"/>
                  </a:lnTo>
                  <a:lnTo>
                    <a:pt x="107588" y="1425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05865" y="1600136"/>
              <a:ext cx="463255" cy="207135"/>
            </a:xfrm>
            <a:custGeom>
              <a:avLst/>
              <a:gdLst/>
              <a:ahLst/>
              <a:cxnLst/>
              <a:rect l="0" t="0" r="0" b="0"/>
              <a:pathLst>
                <a:path w="463255" h="207135">
                  <a:moveTo>
                    <a:pt x="0" y="63366"/>
                  </a:moveTo>
                  <a:lnTo>
                    <a:pt x="5801" y="72168"/>
                  </a:lnTo>
                  <a:lnTo>
                    <a:pt x="10725" y="80514"/>
                  </a:lnTo>
                  <a:lnTo>
                    <a:pt x="15232" y="89218"/>
                  </a:lnTo>
                  <a:lnTo>
                    <a:pt x="19626" y="98511"/>
                  </a:lnTo>
                  <a:lnTo>
                    <a:pt x="24287" y="108654"/>
                  </a:lnTo>
                  <a:lnTo>
                    <a:pt x="29393" y="119700"/>
                  </a:lnTo>
                  <a:lnTo>
                    <a:pt x="34625" y="131539"/>
                  </a:lnTo>
                  <a:lnTo>
                    <a:pt x="39301" y="144010"/>
                  </a:lnTo>
                  <a:lnTo>
                    <a:pt x="43077" y="156948"/>
                  </a:lnTo>
                  <a:lnTo>
                    <a:pt x="46103" y="170057"/>
                  </a:lnTo>
                  <a:lnTo>
                    <a:pt x="48823" y="182931"/>
                  </a:lnTo>
                  <a:lnTo>
                    <a:pt x="51516" y="195291"/>
                  </a:lnTo>
                  <a:lnTo>
                    <a:pt x="53384" y="204483"/>
                  </a:lnTo>
                  <a:lnTo>
                    <a:pt x="53419" y="207134"/>
                  </a:lnTo>
                  <a:lnTo>
                    <a:pt x="52135" y="204135"/>
                  </a:lnTo>
                  <a:lnTo>
                    <a:pt x="50206" y="196920"/>
                  </a:lnTo>
                  <a:lnTo>
                    <a:pt x="48249" y="186232"/>
                  </a:lnTo>
                  <a:lnTo>
                    <a:pt x="46583" y="172721"/>
                  </a:lnTo>
                  <a:lnTo>
                    <a:pt x="45454" y="157355"/>
                  </a:lnTo>
                  <a:lnTo>
                    <a:pt x="45141" y="141320"/>
                  </a:lnTo>
                  <a:lnTo>
                    <a:pt x="45711" y="125338"/>
                  </a:lnTo>
                  <a:lnTo>
                    <a:pt x="47227" y="109854"/>
                  </a:lnTo>
                  <a:lnTo>
                    <a:pt x="49839" y="95223"/>
                  </a:lnTo>
                  <a:lnTo>
                    <a:pt x="53521" y="81554"/>
                  </a:lnTo>
                  <a:lnTo>
                    <a:pt x="58111" y="69562"/>
                  </a:lnTo>
                  <a:lnTo>
                    <a:pt x="63408" y="60613"/>
                  </a:lnTo>
                  <a:lnTo>
                    <a:pt x="69227" y="55188"/>
                  </a:lnTo>
                  <a:lnTo>
                    <a:pt x="75422" y="52985"/>
                  </a:lnTo>
                  <a:lnTo>
                    <a:pt x="81879" y="53391"/>
                  </a:lnTo>
                  <a:lnTo>
                    <a:pt x="88513" y="55776"/>
                  </a:lnTo>
                  <a:lnTo>
                    <a:pt x="95102" y="59761"/>
                  </a:lnTo>
                  <a:lnTo>
                    <a:pt x="101300" y="65234"/>
                  </a:lnTo>
                  <a:lnTo>
                    <a:pt x="106949" y="72020"/>
                  </a:lnTo>
                  <a:lnTo>
                    <a:pt x="112065" y="80030"/>
                  </a:lnTo>
                  <a:lnTo>
                    <a:pt x="116735" y="89316"/>
                  </a:lnTo>
                  <a:lnTo>
                    <a:pt x="121070" y="99698"/>
                  </a:lnTo>
                  <a:lnTo>
                    <a:pt x="125374" y="107767"/>
                  </a:lnTo>
                  <a:lnTo>
                    <a:pt x="129539" y="109275"/>
                  </a:lnTo>
                  <a:lnTo>
                    <a:pt x="133020" y="105245"/>
                  </a:lnTo>
                  <a:lnTo>
                    <a:pt x="136063" y="97555"/>
                  </a:lnTo>
                  <a:lnTo>
                    <a:pt x="139151" y="87890"/>
                  </a:lnTo>
                  <a:lnTo>
                    <a:pt x="142761" y="77728"/>
                  </a:lnTo>
                  <a:lnTo>
                    <a:pt x="147082" y="67862"/>
                  </a:lnTo>
                  <a:lnTo>
                    <a:pt x="152084" y="58558"/>
                  </a:lnTo>
                  <a:lnTo>
                    <a:pt x="157648" y="49822"/>
                  </a:lnTo>
                  <a:lnTo>
                    <a:pt x="163648" y="41576"/>
                  </a:lnTo>
                  <a:lnTo>
                    <a:pt x="170130" y="34201"/>
                  </a:lnTo>
                  <a:lnTo>
                    <a:pt x="177312" y="28520"/>
                  </a:lnTo>
                  <a:lnTo>
                    <a:pt x="185249" y="24854"/>
                  </a:lnTo>
                  <a:lnTo>
                    <a:pt x="193696" y="23374"/>
                  </a:lnTo>
                  <a:lnTo>
                    <a:pt x="202213" y="24350"/>
                  </a:lnTo>
                  <a:lnTo>
                    <a:pt x="210529" y="27681"/>
                  </a:lnTo>
                  <a:lnTo>
                    <a:pt x="218400" y="33155"/>
                  </a:lnTo>
                  <a:lnTo>
                    <a:pt x="225533" y="40632"/>
                  </a:lnTo>
                  <a:lnTo>
                    <a:pt x="231847" y="49842"/>
                  </a:lnTo>
                  <a:lnTo>
                    <a:pt x="237425" y="60429"/>
                  </a:lnTo>
                  <a:lnTo>
                    <a:pt x="242413" y="72050"/>
                  </a:lnTo>
                  <a:lnTo>
                    <a:pt x="246954" y="84419"/>
                  </a:lnTo>
                  <a:lnTo>
                    <a:pt x="251005" y="97316"/>
                  </a:lnTo>
                  <a:lnTo>
                    <a:pt x="254355" y="110579"/>
                  </a:lnTo>
                  <a:lnTo>
                    <a:pt x="256948" y="124090"/>
                  </a:lnTo>
                  <a:lnTo>
                    <a:pt x="259029" y="137603"/>
                  </a:lnTo>
                  <a:lnTo>
                    <a:pt x="261041" y="150756"/>
                  </a:lnTo>
                  <a:lnTo>
                    <a:pt x="263261" y="163352"/>
                  </a:lnTo>
                  <a:lnTo>
                    <a:pt x="266207" y="174277"/>
                  </a:lnTo>
                  <a:lnTo>
                    <a:pt x="270265" y="180311"/>
                  </a:lnTo>
                  <a:lnTo>
                    <a:pt x="274462" y="179844"/>
                  </a:lnTo>
                  <a:lnTo>
                    <a:pt x="277707" y="174831"/>
                  </a:lnTo>
                  <a:lnTo>
                    <a:pt x="280276" y="167188"/>
                  </a:lnTo>
                  <a:lnTo>
                    <a:pt x="283051" y="158516"/>
                  </a:lnTo>
                  <a:lnTo>
                    <a:pt x="286535" y="149724"/>
                  </a:lnTo>
                  <a:lnTo>
                    <a:pt x="291000" y="141345"/>
                  </a:lnTo>
                  <a:lnTo>
                    <a:pt x="296664" y="133778"/>
                  </a:lnTo>
                  <a:lnTo>
                    <a:pt x="303509" y="127128"/>
                  </a:lnTo>
                  <a:lnTo>
                    <a:pt x="311357" y="121303"/>
                  </a:lnTo>
                  <a:lnTo>
                    <a:pt x="319985" y="116137"/>
                  </a:lnTo>
                  <a:lnTo>
                    <a:pt x="329196" y="111469"/>
                  </a:lnTo>
                  <a:lnTo>
                    <a:pt x="338988" y="107159"/>
                  </a:lnTo>
                  <a:lnTo>
                    <a:pt x="349545" y="103103"/>
                  </a:lnTo>
                  <a:lnTo>
                    <a:pt x="360902" y="99218"/>
                  </a:lnTo>
                  <a:lnTo>
                    <a:pt x="372800" y="95285"/>
                  </a:lnTo>
                  <a:lnTo>
                    <a:pt x="384786" y="90959"/>
                  </a:lnTo>
                  <a:lnTo>
                    <a:pt x="396581" y="86078"/>
                  </a:lnTo>
                  <a:lnTo>
                    <a:pt x="407771" y="80494"/>
                  </a:lnTo>
                  <a:lnTo>
                    <a:pt x="417754" y="73989"/>
                  </a:lnTo>
                  <a:lnTo>
                    <a:pt x="426306" y="66536"/>
                  </a:lnTo>
                  <a:lnTo>
                    <a:pt x="433218" y="58260"/>
                  </a:lnTo>
                  <a:lnTo>
                    <a:pt x="438119" y="49335"/>
                  </a:lnTo>
                  <a:lnTo>
                    <a:pt x="441000" y="39934"/>
                  </a:lnTo>
                  <a:lnTo>
                    <a:pt x="441817" y="30522"/>
                  </a:lnTo>
                  <a:lnTo>
                    <a:pt x="440329" y="21816"/>
                  </a:lnTo>
                  <a:lnTo>
                    <a:pt x="436627" y="14160"/>
                  </a:lnTo>
                  <a:lnTo>
                    <a:pt x="431058" y="7869"/>
                  </a:lnTo>
                  <a:lnTo>
                    <a:pt x="424041" y="3392"/>
                  </a:lnTo>
                  <a:lnTo>
                    <a:pt x="415961" y="795"/>
                  </a:lnTo>
                  <a:lnTo>
                    <a:pt x="407284" y="0"/>
                  </a:lnTo>
                  <a:lnTo>
                    <a:pt x="398548" y="971"/>
                  </a:lnTo>
                  <a:lnTo>
                    <a:pt x="390043" y="3513"/>
                  </a:lnTo>
                  <a:lnTo>
                    <a:pt x="381690" y="7487"/>
                  </a:lnTo>
                  <a:lnTo>
                    <a:pt x="373161" y="12895"/>
                  </a:lnTo>
                  <a:lnTo>
                    <a:pt x="364281" y="19604"/>
                  </a:lnTo>
                  <a:lnTo>
                    <a:pt x="355348" y="27379"/>
                  </a:lnTo>
                  <a:lnTo>
                    <a:pt x="347030" y="35967"/>
                  </a:lnTo>
                  <a:lnTo>
                    <a:pt x="339661" y="45159"/>
                  </a:lnTo>
                  <a:lnTo>
                    <a:pt x="333409" y="55111"/>
                  </a:lnTo>
                  <a:lnTo>
                    <a:pt x="328433" y="66309"/>
                  </a:lnTo>
                  <a:lnTo>
                    <a:pt x="324686" y="78910"/>
                  </a:lnTo>
                  <a:lnTo>
                    <a:pt x="322136" y="92458"/>
                  </a:lnTo>
                  <a:lnTo>
                    <a:pt x="320858" y="106091"/>
                  </a:lnTo>
                  <a:lnTo>
                    <a:pt x="320777" y="119296"/>
                  </a:lnTo>
                  <a:lnTo>
                    <a:pt x="321856" y="131924"/>
                  </a:lnTo>
                  <a:lnTo>
                    <a:pt x="324174" y="144011"/>
                  </a:lnTo>
                  <a:lnTo>
                    <a:pt x="327663" y="155648"/>
                  </a:lnTo>
                  <a:lnTo>
                    <a:pt x="332294" y="166615"/>
                  </a:lnTo>
                  <a:lnTo>
                    <a:pt x="338151" y="176388"/>
                  </a:lnTo>
                  <a:lnTo>
                    <a:pt x="345169" y="184777"/>
                  </a:lnTo>
                  <a:lnTo>
                    <a:pt x="353323" y="191733"/>
                  </a:lnTo>
                  <a:lnTo>
                    <a:pt x="362699" y="197190"/>
                  </a:lnTo>
                  <a:lnTo>
                    <a:pt x="373220" y="201259"/>
                  </a:lnTo>
                  <a:lnTo>
                    <a:pt x="384368" y="203857"/>
                  </a:lnTo>
                  <a:lnTo>
                    <a:pt x="395311" y="204635"/>
                  </a:lnTo>
                  <a:lnTo>
                    <a:pt x="405592" y="203567"/>
                  </a:lnTo>
                  <a:lnTo>
                    <a:pt x="415121" y="200903"/>
                  </a:lnTo>
                  <a:lnTo>
                    <a:pt x="423981" y="196981"/>
                  </a:lnTo>
                  <a:lnTo>
                    <a:pt x="432302" y="192132"/>
                  </a:lnTo>
                  <a:lnTo>
                    <a:pt x="439917" y="186926"/>
                  </a:lnTo>
                  <a:lnTo>
                    <a:pt x="447098" y="181656"/>
                  </a:lnTo>
                  <a:lnTo>
                    <a:pt x="454480" y="175865"/>
                  </a:lnTo>
                  <a:lnTo>
                    <a:pt x="463254" y="16865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53347" y="1547689"/>
              <a:ext cx="219277" cy="303469"/>
            </a:xfrm>
            <a:custGeom>
              <a:avLst/>
              <a:gdLst/>
              <a:ahLst/>
              <a:cxnLst/>
              <a:rect l="0" t="0" r="0" b="0"/>
              <a:pathLst>
                <a:path w="219277" h="303469">
                  <a:moveTo>
                    <a:pt x="126342" y="0"/>
                  </a:moveTo>
                  <a:lnTo>
                    <a:pt x="120407" y="5867"/>
                  </a:lnTo>
                  <a:lnTo>
                    <a:pt x="114202" y="11432"/>
                  </a:lnTo>
                  <a:lnTo>
                    <a:pt x="107111" y="17231"/>
                  </a:lnTo>
                  <a:lnTo>
                    <a:pt x="99344" y="23312"/>
                  </a:lnTo>
                  <a:lnTo>
                    <a:pt x="91346" y="29642"/>
                  </a:lnTo>
                  <a:lnTo>
                    <a:pt x="83404" y="36170"/>
                  </a:lnTo>
                  <a:lnTo>
                    <a:pt x="75631" y="42845"/>
                  </a:lnTo>
                  <a:lnTo>
                    <a:pt x="68037" y="49628"/>
                  </a:lnTo>
                  <a:lnTo>
                    <a:pt x="60600" y="56486"/>
                  </a:lnTo>
                  <a:lnTo>
                    <a:pt x="53285" y="63395"/>
                  </a:lnTo>
                  <a:lnTo>
                    <a:pt x="46060" y="70340"/>
                  </a:lnTo>
                  <a:lnTo>
                    <a:pt x="38904" y="77314"/>
                  </a:lnTo>
                  <a:lnTo>
                    <a:pt x="31961" y="84473"/>
                  </a:lnTo>
                  <a:lnTo>
                    <a:pt x="25526" y="92118"/>
                  </a:lnTo>
                  <a:lnTo>
                    <a:pt x="19725" y="100375"/>
                  </a:lnTo>
                  <a:lnTo>
                    <a:pt x="14848" y="109209"/>
                  </a:lnTo>
                  <a:lnTo>
                    <a:pt x="11402" y="118518"/>
                  </a:lnTo>
                  <a:lnTo>
                    <a:pt x="9546" y="128175"/>
                  </a:lnTo>
                  <a:lnTo>
                    <a:pt x="9605" y="137591"/>
                  </a:lnTo>
                  <a:lnTo>
                    <a:pt x="12223" y="145767"/>
                  </a:lnTo>
                  <a:lnTo>
                    <a:pt x="17501" y="152255"/>
                  </a:lnTo>
                  <a:lnTo>
                    <a:pt x="24944" y="156947"/>
                  </a:lnTo>
                  <a:lnTo>
                    <a:pt x="33757" y="159811"/>
                  </a:lnTo>
                  <a:lnTo>
                    <a:pt x="43345" y="161034"/>
                  </a:lnTo>
                  <a:lnTo>
                    <a:pt x="53354" y="160925"/>
                  </a:lnTo>
                  <a:lnTo>
                    <a:pt x="63591" y="159806"/>
                  </a:lnTo>
                  <a:lnTo>
                    <a:pt x="73958" y="157950"/>
                  </a:lnTo>
                  <a:lnTo>
                    <a:pt x="84561" y="155574"/>
                  </a:lnTo>
                  <a:lnTo>
                    <a:pt x="95679" y="152834"/>
                  </a:lnTo>
                  <a:lnTo>
                    <a:pt x="107421" y="149859"/>
                  </a:lnTo>
                  <a:lnTo>
                    <a:pt x="119580" y="147219"/>
                  </a:lnTo>
                  <a:lnTo>
                    <a:pt x="131743" y="145890"/>
                  </a:lnTo>
                  <a:lnTo>
                    <a:pt x="143660" y="146298"/>
                  </a:lnTo>
                  <a:lnTo>
                    <a:pt x="155103" y="148371"/>
                  </a:lnTo>
                  <a:lnTo>
                    <a:pt x="165787" y="151822"/>
                  </a:lnTo>
                  <a:lnTo>
                    <a:pt x="175638" y="156332"/>
                  </a:lnTo>
                  <a:lnTo>
                    <a:pt x="184744" y="161782"/>
                  </a:lnTo>
                  <a:lnTo>
                    <a:pt x="193255" y="168255"/>
                  </a:lnTo>
                  <a:lnTo>
                    <a:pt x="201305" y="175720"/>
                  </a:lnTo>
                  <a:lnTo>
                    <a:pt x="208525" y="184188"/>
                  </a:lnTo>
                  <a:lnTo>
                    <a:pt x="214092" y="193782"/>
                  </a:lnTo>
                  <a:lnTo>
                    <a:pt x="217681" y="204452"/>
                  </a:lnTo>
                  <a:lnTo>
                    <a:pt x="219276" y="215702"/>
                  </a:lnTo>
                  <a:lnTo>
                    <a:pt x="218909" y="226714"/>
                  </a:lnTo>
                  <a:lnTo>
                    <a:pt x="216804" y="237042"/>
                  </a:lnTo>
                  <a:lnTo>
                    <a:pt x="213138" y="246602"/>
                  </a:lnTo>
                  <a:lnTo>
                    <a:pt x="207945" y="255483"/>
                  </a:lnTo>
                  <a:lnTo>
                    <a:pt x="201379" y="263823"/>
                  </a:lnTo>
                  <a:lnTo>
                    <a:pt x="193531" y="271593"/>
                  </a:lnTo>
                  <a:lnTo>
                    <a:pt x="184362" y="278601"/>
                  </a:lnTo>
                  <a:lnTo>
                    <a:pt x="173971" y="284797"/>
                  </a:lnTo>
                  <a:lnTo>
                    <a:pt x="162570" y="290112"/>
                  </a:lnTo>
                  <a:lnTo>
                    <a:pt x="150393" y="294385"/>
                  </a:lnTo>
                  <a:lnTo>
                    <a:pt x="137642" y="297629"/>
                  </a:lnTo>
                  <a:lnTo>
                    <a:pt x="124318" y="299993"/>
                  </a:lnTo>
                  <a:lnTo>
                    <a:pt x="110235" y="301672"/>
                  </a:lnTo>
                  <a:lnTo>
                    <a:pt x="95361" y="302836"/>
                  </a:lnTo>
                  <a:lnTo>
                    <a:pt x="80119" y="303468"/>
                  </a:lnTo>
                  <a:lnTo>
                    <a:pt x="65266" y="303368"/>
                  </a:lnTo>
                  <a:lnTo>
                    <a:pt x="51216" y="302491"/>
                  </a:lnTo>
                  <a:lnTo>
                    <a:pt x="38470" y="301081"/>
                  </a:lnTo>
                  <a:lnTo>
                    <a:pt x="26534" y="299450"/>
                  </a:lnTo>
                  <a:lnTo>
                    <a:pt x="14365" y="29745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92133" y="1613607"/>
              <a:ext cx="208738" cy="235411"/>
            </a:xfrm>
            <a:custGeom>
              <a:avLst/>
              <a:gdLst/>
              <a:ahLst/>
              <a:cxnLst/>
              <a:rect l="0" t="0" r="0" b="0"/>
              <a:pathLst>
                <a:path w="208738" h="235411">
                  <a:moveTo>
                    <a:pt x="156094" y="92009"/>
                  </a:moveTo>
                  <a:lnTo>
                    <a:pt x="153160" y="83208"/>
                  </a:lnTo>
                  <a:lnTo>
                    <a:pt x="150378" y="74861"/>
                  </a:lnTo>
                  <a:lnTo>
                    <a:pt x="147475" y="66162"/>
                  </a:lnTo>
                  <a:lnTo>
                    <a:pt x="144261" y="57041"/>
                  </a:lnTo>
                  <a:lnTo>
                    <a:pt x="140448" y="47547"/>
                  </a:lnTo>
                  <a:lnTo>
                    <a:pt x="135926" y="37764"/>
                  </a:lnTo>
                  <a:lnTo>
                    <a:pt x="130590" y="28095"/>
                  </a:lnTo>
                  <a:lnTo>
                    <a:pt x="124254" y="19218"/>
                  </a:lnTo>
                  <a:lnTo>
                    <a:pt x="116916" y="11452"/>
                  </a:lnTo>
                  <a:lnTo>
                    <a:pt x="108717" y="5257"/>
                  </a:lnTo>
                  <a:lnTo>
                    <a:pt x="99843" y="1378"/>
                  </a:lnTo>
                  <a:lnTo>
                    <a:pt x="90473" y="0"/>
                  </a:lnTo>
                  <a:lnTo>
                    <a:pt x="80911" y="1008"/>
                  </a:lnTo>
                  <a:lnTo>
                    <a:pt x="71573" y="4259"/>
                  </a:lnTo>
                  <a:lnTo>
                    <a:pt x="62665" y="9443"/>
                  </a:lnTo>
                  <a:lnTo>
                    <a:pt x="54210" y="16156"/>
                  </a:lnTo>
                  <a:lnTo>
                    <a:pt x="46144" y="24016"/>
                  </a:lnTo>
                  <a:lnTo>
                    <a:pt x="38388" y="32702"/>
                  </a:lnTo>
                  <a:lnTo>
                    <a:pt x="31026" y="41973"/>
                  </a:lnTo>
                  <a:lnTo>
                    <a:pt x="24300" y="51647"/>
                  </a:lnTo>
                  <a:lnTo>
                    <a:pt x="18297" y="61603"/>
                  </a:lnTo>
                  <a:lnTo>
                    <a:pt x="13112" y="71917"/>
                  </a:lnTo>
                  <a:lnTo>
                    <a:pt x="8927" y="82833"/>
                  </a:lnTo>
                  <a:lnTo>
                    <a:pt x="5743" y="94440"/>
                  </a:lnTo>
                  <a:lnTo>
                    <a:pt x="3418" y="106677"/>
                  </a:lnTo>
                  <a:lnTo>
                    <a:pt x="1767" y="119424"/>
                  </a:lnTo>
                  <a:lnTo>
                    <a:pt x="620" y="132556"/>
                  </a:lnTo>
                  <a:lnTo>
                    <a:pt x="0" y="145968"/>
                  </a:lnTo>
                  <a:lnTo>
                    <a:pt x="108" y="159578"/>
                  </a:lnTo>
                  <a:lnTo>
                    <a:pt x="1000" y="173316"/>
                  </a:lnTo>
                  <a:lnTo>
                    <a:pt x="2751" y="186812"/>
                  </a:lnTo>
                  <a:lnTo>
                    <a:pt x="5530" y="199421"/>
                  </a:lnTo>
                  <a:lnTo>
                    <a:pt x="9332" y="210850"/>
                  </a:lnTo>
                  <a:lnTo>
                    <a:pt x="14174" y="220659"/>
                  </a:lnTo>
                  <a:lnTo>
                    <a:pt x="20174" y="228118"/>
                  </a:lnTo>
                  <a:lnTo>
                    <a:pt x="27279" y="233049"/>
                  </a:lnTo>
                  <a:lnTo>
                    <a:pt x="35151" y="235410"/>
                  </a:lnTo>
                  <a:lnTo>
                    <a:pt x="43273" y="235041"/>
                  </a:lnTo>
                  <a:lnTo>
                    <a:pt x="51320" y="232129"/>
                  </a:lnTo>
                  <a:lnTo>
                    <a:pt x="59010" y="227109"/>
                  </a:lnTo>
                  <a:lnTo>
                    <a:pt x="66021" y="220469"/>
                  </a:lnTo>
                  <a:lnTo>
                    <a:pt x="72253" y="212640"/>
                  </a:lnTo>
                  <a:lnTo>
                    <a:pt x="77775" y="203964"/>
                  </a:lnTo>
                  <a:lnTo>
                    <a:pt x="82727" y="194696"/>
                  </a:lnTo>
                  <a:lnTo>
                    <a:pt x="87248" y="185021"/>
                  </a:lnTo>
                  <a:lnTo>
                    <a:pt x="91456" y="175068"/>
                  </a:lnTo>
                  <a:lnTo>
                    <a:pt x="95443" y="164927"/>
                  </a:lnTo>
                  <a:lnTo>
                    <a:pt x="99272" y="154653"/>
                  </a:lnTo>
                  <a:lnTo>
                    <a:pt x="102828" y="144125"/>
                  </a:lnTo>
                  <a:lnTo>
                    <a:pt x="105837" y="133064"/>
                  </a:lnTo>
                  <a:lnTo>
                    <a:pt x="108201" y="121387"/>
                  </a:lnTo>
                  <a:lnTo>
                    <a:pt x="110318" y="110126"/>
                  </a:lnTo>
                  <a:lnTo>
                    <a:pt x="113607" y="101397"/>
                  </a:lnTo>
                  <a:lnTo>
                    <a:pt x="118368" y="96725"/>
                  </a:lnTo>
                  <a:lnTo>
                    <a:pt x="122866" y="96616"/>
                  </a:lnTo>
                  <a:lnTo>
                    <a:pt x="126439" y="100453"/>
                  </a:lnTo>
                  <a:lnTo>
                    <a:pt x="129246" y="107161"/>
                  </a:lnTo>
                  <a:lnTo>
                    <a:pt x="131771" y="115607"/>
                  </a:lnTo>
                  <a:lnTo>
                    <a:pt x="134338" y="125011"/>
                  </a:lnTo>
                  <a:lnTo>
                    <a:pt x="137237" y="134928"/>
                  </a:lnTo>
                  <a:lnTo>
                    <a:pt x="140796" y="145119"/>
                  </a:lnTo>
                  <a:lnTo>
                    <a:pt x="145121" y="155454"/>
                  </a:lnTo>
                  <a:lnTo>
                    <a:pt x="150146" y="165700"/>
                  </a:lnTo>
                  <a:lnTo>
                    <a:pt x="155736" y="175515"/>
                  </a:lnTo>
                  <a:lnTo>
                    <a:pt x="161752" y="184747"/>
                  </a:lnTo>
                  <a:lnTo>
                    <a:pt x="168160" y="193311"/>
                  </a:lnTo>
                  <a:lnTo>
                    <a:pt x="175863" y="202043"/>
                  </a:lnTo>
                  <a:lnTo>
                    <a:pt x="187771" y="212827"/>
                  </a:lnTo>
                  <a:lnTo>
                    <a:pt x="208737" y="22888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84072" y="1379545"/>
              <a:ext cx="153669" cy="431357"/>
            </a:xfrm>
            <a:custGeom>
              <a:avLst/>
              <a:gdLst/>
              <a:ahLst/>
              <a:cxnLst/>
              <a:rect l="0" t="0" r="0" b="0"/>
              <a:pathLst>
                <a:path w="153669" h="431357">
                  <a:moveTo>
                    <a:pt x="90497" y="431356"/>
                  </a:moveTo>
                  <a:lnTo>
                    <a:pt x="87564" y="419688"/>
                  </a:lnTo>
                  <a:lnTo>
                    <a:pt x="84782" y="409199"/>
                  </a:lnTo>
                  <a:lnTo>
                    <a:pt x="81882" y="398893"/>
                  </a:lnTo>
                  <a:lnTo>
                    <a:pt x="78841" y="388419"/>
                  </a:lnTo>
                  <a:lnTo>
                    <a:pt x="75677" y="377427"/>
                  </a:lnTo>
                  <a:lnTo>
                    <a:pt x="72413" y="365780"/>
                  </a:lnTo>
                  <a:lnTo>
                    <a:pt x="69074" y="353353"/>
                  </a:lnTo>
                  <a:lnTo>
                    <a:pt x="65683" y="339950"/>
                  </a:lnTo>
                  <a:lnTo>
                    <a:pt x="62254" y="325570"/>
                  </a:lnTo>
                  <a:lnTo>
                    <a:pt x="58800" y="310677"/>
                  </a:lnTo>
                  <a:lnTo>
                    <a:pt x="55327" y="296067"/>
                  </a:lnTo>
                  <a:lnTo>
                    <a:pt x="51843" y="282170"/>
                  </a:lnTo>
                  <a:lnTo>
                    <a:pt x="48350" y="269061"/>
                  </a:lnTo>
                  <a:lnTo>
                    <a:pt x="44852" y="256644"/>
                  </a:lnTo>
                  <a:lnTo>
                    <a:pt x="41349" y="244764"/>
                  </a:lnTo>
                  <a:lnTo>
                    <a:pt x="37845" y="232953"/>
                  </a:lnTo>
                  <a:lnTo>
                    <a:pt x="34338" y="220483"/>
                  </a:lnTo>
                  <a:lnTo>
                    <a:pt x="30831" y="207018"/>
                  </a:lnTo>
                  <a:lnTo>
                    <a:pt x="27323" y="192886"/>
                  </a:lnTo>
                  <a:lnTo>
                    <a:pt x="23815" y="178860"/>
                  </a:lnTo>
                  <a:lnTo>
                    <a:pt x="20306" y="165386"/>
                  </a:lnTo>
                  <a:lnTo>
                    <a:pt x="16797" y="152408"/>
                  </a:lnTo>
                  <a:lnTo>
                    <a:pt x="13288" y="139554"/>
                  </a:lnTo>
                  <a:lnTo>
                    <a:pt x="9783" y="126576"/>
                  </a:lnTo>
                  <a:lnTo>
                    <a:pt x="6447" y="113385"/>
                  </a:lnTo>
                  <a:lnTo>
                    <a:pt x="3585" y="99982"/>
                  </a:lnTo>
                  <a:lnTo>
                    <a:pt x="1338" y="86408"/>
                  </a:lnTo>
                  <a:lnTo>
                    <a:pt x="0" y="72867"/>
                  </a:lnTo>
                  <a:lnTo>
                    <a:pt x="83" y="59701"/>
                  </a:lnTo>
                  <a:lnTo>
                    <a:pt x="1745" y="47080"/>
                  </a:lnTo>
                  <a:lnTo>
                    <a:pt x="5151" y="35317"/>
                  </a:lnTo>
                  <a:lnTo>
                    <a:pt x="10636" y="24943"/>
                  </a:lnTo>
                  <a:lnTo>
                    <a:pt x="18179" y="16125"/>
                  </a:lnTo>
                  <a:lnTo>
                    <a:pt x="27481" y="9034"/>
                  </a:lnTo>
                  <a:lnTo>
                    <a:pt x="38157" y="4011"/>
                  </a:lnTo>
                  <a:lnTo>
                    <a:pt x="49849" y="1045"/>
                  </a:lnTo>
                  <a:lnTo>
                    <a:pt x="62102" y="0"/>
                  </a:lnTo>
                  <a:lnTo>
                    <a:pt x="74393" y="803"/>
                  </a:lnTo>
                  <a:lnTo>
                    <a:pt x="86429" y="3223"/>
                  </a:lnTo>
                  <a:lnTo>
                    <a:pt x="98063" y="6824"/>
                  </a:lnTo>
                  <a:lnTo>
                    <a:pt x="110546" y="11503"/>
                  </a:lnTo>
                  <a:lnTo>
                    <a:pt x="127205" y="18784"/>
                  </a:lnTo>
                  <a:lnTo>
                    <a:pt x="153668" y="3127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48228" y="1631917"/>
              <a:ext cx="189514" cy="9476"/>
            </a:xfrm>
            <a:custGeom>
              <a:avLst/>
              <a:gdLst/>
              <a:ahLst/>
              <a:cxnLst/>
              <a:rect l="0" t="0" r="0" b="0"/>
              <a:pathLst>
                <a:path w="189514" h="9476">
                  <a:moveTo>
                    <a:pt x="189513" y="0"/>
                  </a:moveTo>
                  <a:lnTo>
                    <a:pt x="180644" y="2866"/>
                  </a:lnTo>
                  <a:lnTo>
                    <a:pt x="171658" y="5008"/>
                  </a:lnTo>
                  <a:lnTo>
                    <a:pt x="161658" y="6612"/>
                  </a:lnTo>
                  <a:lnTo>
                    <a:pt x="150504" y="7792"/>
                  </a:lnTo>
                  <a:lnTo>
                    <a:pt x="138045" y="8641"/>
                  </a:lnTo>
                  <a:lnTo>
                    <a:pt x="124341" y="9233"/>
                  </a:lnTo>
                  <a:lnTo>
                    <a:pt x="109924" y="9475"/>
                  </a:lnTo>
                  <a:lnTo>
                    <a:pt x="95643" y="9111"/>
                  </a:lnTo>
                  <a:lnTo>
                    <a:pt x="81972" y="8055"/>
                  </a:lnTo>
                  <a:lnTo>
                    <a:pt x="68887" y="6525"/>
                  </a:lnTo>
                  <a:lnTo>
                    <a:pt x="54457" y="4801"/>
                  </a:lnTo>
                  <a:lnTo>
                    <a:pt x="34065" y="27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56267" y="1452932"/>
              <a:ext cx="39402" cy="368499"/>
            </a:xfrm>
            <a:custGeom>
              <a:avLst/>
              <a:gdLst/>
              <a:ahLst/>
              <a:cxnLst/>
              <a:rect l="0" t="0" r="0" b="0"/>
              <a:pathLst>
                <a:path w="39402" h="368499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2" y="61036"/>
                  </a:lnTo>
                  <a:lnTo>
                    <a:pt x="1890" y="72667"/>
                  </a:lnTo>
                  <a:lnTo>
                    <a:pt x="3254" y="85596"/>
                  </a:lnTo>
                  <a:lnTo>
                    <a:pt x="4468" y="100217"/>
                  </a:lnTo>
                  <a:lnTo>
                    <a:pt x="5603" y="116291"/>
                  </a:lnTo>
                  <a:lnTo>
                    <a:pt x="6971" y="133229"/>
                  </a:lnTo>
                  <a:lnTo>
                    <a:pt x="8743" y="150594"/>
                  </a:lnTo>
                  <a:lnTo>
                    <a:pt x="10934" y="168304"/>
                  </a:lnTo>
                  <a:lnTo>
                    <a:pt x="13483" y="186552"/>
                  </a:lnTo>
                  <a:lnTo>
                    <a:pt x="16308" y="205408"/>
                  </a:lnTo>
                  <a:lnTo>
                    <a:pt x="19171" y="224492"/>
                  </a:lnTo>
                  <a:lnTo>
                    <a:pt x="21707" y="243085"/>
                  </a:lnTo>
                  <a:lnTo>
                    <a:pt x="23746" y="260811"/>
                  </a:lnTo>
                  <a:lnTo>
                    <a:pt x="25452" y="277477"/>
                  </a:lnTo>
                  <a:lnTo>
                    <a:pt x="27213" y="292905"/>
                  </a:lnTo>
                  <a:lnTo>
                    <a:pt x="29247" y="307123"/>
                  </a:lnTo>
                  <a:lnTo>
                    <a:pt x="31455" y="320065"/>
                  </a:lnTo>
                  <a:lnTo>
                    <a:pt x="33716" y="332840"/>
                  </a:lnTo>
                  <a:lnTo>
                    <a:pt x="36233" y="347691"/>
                  </a:lnTo>
                  <a:lnTo>
                    <a:pt x="39401" y="36849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58798" y="157927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307" y="67"/>
                  </a:lnTo>
                  <a:lnTo>
                    <a:pt x="177178" y="707"/>
                  </a:lnTo>
                  <a:lnTo>
                    <a:pt x="165579" y="1999"/>
                  </a:lnTo>
                  <a:lnTo>
                    <a:pt x="153418" y="3686"/>
                  </a:lnTo>
                  <a:lnTo>
                    <a:pt x="140758" y="5354"/>
                  </a:lnTo>
                  <a:lnTo>
                    <a:pt x="127706" y="6772"/>
                  </a:lnTo>
                  <a:lnTo>
                    <a:pt x="114527" y="8043"/>
                  </a:lnTo>
                  <a:lnTo>
                    <a:pt x="101610" y="9502"/>
                  </a:lnTo>
                  <a:lnTo>
                    <a:pt x="89144" y="11330"/>
                  </a:lnTo>
                  <a:lnTo>
                    <a:pt x="76978" y="13388"/>
                  </a:lnTo>
                  <a:lnTo>
                    <a:pt x="64735" y="15317"/>
                  </a:lnTo>
                  <a:lnTo>
                    <a:pt x="52218" y="16911"/>
                  </a:lnTo>
                  <a:lnTo>
                    <a:pt x="39985" y="18136"/>
                  </a:lnTo>
                  <a:lnTo>
                    <a:pt x="28065" y="19166"/>
                  </a:lnTo>
                  <a:lnTo>
                    <a:pt x="15409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27253" y="1633066"/>
              <a:ext cx="189515" cy="192815"/>
            </a:xfrm>
            <a:custGeom>
              <a:avLst/>
              <a:gdLst/>
              <a:ahLst/>
              <a:cxnLst/>
              <a:rect l="0" t="0" r="0" b="0"/>
              <a:pathLst>
                <a:path w="189515" h="192815">
                  <a:moveTo>
                    <a:pt x="0" y="62022"/>
                  </a:moveTo>
                  <a:lnTo>
                    <a:pt x="8802" y="64956"/>
                  </a:lnTo>
                  <a:lnTo>
                    <a:pt x="17149" y="67738"/>
                  </a:lnTo>
                  <a:lnTo>
                    <a:pt x="25857" y="70633"/>
                  </a:lnTo>
                  <a:lnTo>
                    <a:pt x="35323" y="73500"/>
                  </a:lnTo>
                  <a:lnTo>
                    <a:pt x="46115" y="76017"/>
                  </a:lnTo>
                  <a:lnTo>
                    <a:pt x="58404" y="78023"/>
                  </a:lnTo>
                  <a:lnTo>
                    <a:pt x="71723" y="79363"/>
                  </a:lnTo>
                  <a:lnTo>
                    <a:pt x="85194" y="79809"/>
                  </a:lnTo>
                  <a:lnTo>
                    <a:pt x="98285" y="79329"/>
                  </a:lnTo>
                  <a:lnTo>
                    <a:pt x="110835" y="78039"/>
                  </a:lnTo>
                  <a:lnTo>
                    <a:pt x="122869" y="76111"/>
                  </a:lnTo>
                  <a:lnTo>
                    <a:pt x="134470" y="73697"/>
                  </a:lnTo>
                  <a:lnTo>
                    <a:pt x="145412" y="70602"/>
                  </a:lnTo>
                  <a:lnTo>
                    <a:pt x="155170" y="66315"/>
                  </a:lnTo>
                  <a:lnTo>
                    <a:pt x="163538" y="60656"/>
                  </a:lnTo>
                  <a:lnTo>
                    <a:pt x="170142" y="53906"/>
                  </a:lnTo>
                  <a:lnTo>
                    <a:pt x="174297" y="46612"/>
                  </a:lnTo>
                  <a:lnTo>
                    <a:pt x="175861" y="39151"/>
                  </a:lnTo>
                  <a:lnTo>
                    <a:pt x="174978" y="31702"/>
                  </a:lnTo>
                  <a:lnTo>
                    <a:pt x="171810" y="24329"/>
                  </a:lnTo>
                  <a:lnTo>
                    <a:pt x="166673" y="17053"/>
                  </a:lnTo>
                  <a:lnTo>
                    <a:pt x="159652" y="10355"/>
                  </a:lnTo>
                  <a:lnTo>
                    <a:pt x="150521" y="5141"/>
                  </a:lnTo>
                  <a:lnTo>
                    <a:pt x="139353" y="1784"/>
                  </a:lnTo>
                  <a:lnTo>
                    <a:pt x="126788" y="175"/>
                  </a:lnTo>
                  <a:lnTo>
                    <a:pt x="113824" y="0"/>
                  </a:lnTo>
                  <a:lnTo>
                    <a:pt x="101077" y="928"/>
                  </a:lnTo>
                  <a:lnTo>
                    <a:pt x="88927" y="2988"/>
                  </a:lnTo>
                  <a:lnTo>
                    <a:pt x="77694" y="6566"/>
                  </a:lnTo>
                  <a:lnTo>
                    <a:pt x="67444" y="11746"/>
                  </a:lnTo>
                  <a:lnTo>
                    <a:pt x="58222" y="18341"/>
                  </a:lnTo>
                  <a:lnTo>
                    <a:pt x="50157" y="26063"/>
                  </a:lnTo>
                  <a:lnTo>
                    <a:pt x="43218" y="34634"/>
                  </a:lnTo>
                  <a:lnTo>
                    <a:pt x="37554" y="43981"/>
                  </a:lnTo>
                  <a:lnTo>
                    <a:pt x="33571" y="54233"/>
                  </a:lnTo>
                  <a:lnTo>
                    <a:pt x="31337" y="65388"/>
                  </a:lnTo>
                  <a:lnTo>
                    <a:pt x="30633" y="77318"/>
                  </a:lnTo>
                  <a:lnTo>
                    <a:pt x="31140" y="89858"/>
                  </a:lnTo>
                  <a:lnTo>
                    <a:pt x="32556" y="102842"/>
                  </a:lnTo>
                  <a:lnTo>
                    <a:pt x="34793" y="115815"/>
                  </a:lnTo>
                  <a:lnTo>
                    <a:pt x="37964" y="128065"/>
                  </a:lnTo>
                  <a:lnTo>
                    <a:pt x="42056" y="139264"/>
                  </a:lnTo>
                  <a:lnTo>
                    <a:pt x="46939" y="149426"/>
                  </a:lnTo>
                  <a:lnTo>
                    <a:pt x="52441" y="158720"/>
                  </a:lnTo>
                  <a:lnTo>
                    <a:pt x="58412" y="167336"/>
                  </a:lnTo>
                  <a:lnTo>
                    <a:pt x="65049" y="175123"/>
                  </a:lnTo>
                  <a:lnTo>
                    <a:pt x="72868" y="181610"/>
                  </a:lnTo>
                  <a:lnTo>
                    <a:pt x="82052" y="186639"/>
                  </a:lnTo>
                  <a:lnTo>
                    <a:pt x="92323" y="190186"/>
                  </a:lnTo>
                  <a:lnTo>
                    <a:pt x="103134" y="192201"/>
                  </a:lnTo>
                  <a:lnTo>
                    <a:pt x="114108" y="192814"/>
                  </a:lnTo>
                  <a:lnTo>
                    <a:pt x="125070" y="192278"/>
                  </a:lnTo>
                  <a:lnTo>
                    <a:pt x="135956" y="190863"/>
                  </a:lnTo>
                  <a:lnTo>
                    <a:pt x="146743" y="188806"/>
                  </a:lnTo>
                  <a:lnTo>
                    <a:pt x="156987" y="186253"/>
                  </a:lnTo>
                  <a:lnTo>
                    <a:pt x="166824" y="182913"/>
                  </a:lnTo>
                  <a:lnTo>
                    <a:pt x="177117" y="177381"/>
                  </a:lnTo>
                  <a:lnTo>
                    <a:pt x="189514" y="16730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58880" y="1610860"/>
              <a:ext cx="178986" cy="209667"/>
            </a:xfrm>
            <a:custGeom>
              <a:avLst/>
              <a:gdLst/>
              <a:ahLst/>
              <a:cxnLst/>
              <a:rect l="0" t="0" r="0" b="0"/>
              <a:pathLst>
                <a:path w="178986" h="209667">
                  <a:moveTo>
                    <a:pt x="0" y="94756"/>
                  </a:moveTo>
                  <a:lnTo>
                    <a:pt x="2934" y="109291"/>
                  </a:lnTo>
                  <a:lnTo>
                    <a:pt x="5716" y="121922"/>
                  </a:lnTo>
                  <a:lnTo>
                    <a:pt x="8620" y="133827"/>
                  </a:lnTo>
                  <a:lnTo>
                    <a:pt x="11833" y="145308"/>
                  </a:lnTo>
                  <a:lnTo>
                    <a:pt x="15647" y="156501"/>
                  </a:lnTo>
                  <a:lnTo>
                    <a:pt x="20160" y="167488"/>
                  </a:lnTo>
                  <a:lnTo>
                    <a:pt x="25151" y="178330"/>
                  </a:lnTo>
                  <a:lnTo>
                    <a:pt x="30190" y="189073"/>
                  </a:lnTo>
                  <a:lnTo>
                    <a:pt x="34995" y="199672"/>
                  </a:lnTo>
                  <a:lnTo>
                    <a:pt x="38551" y="207571"/>
                  </a:lnTo>
                  <a:lnTo>
                    <a:pt x="39520" y="209666"/>
                  </a:lnTo>
                  <a:lnTo>
                    <a:pt x="38038" y="207136"/>
                  </a:lnTo>
                  <a:lnTo>
                    <a:pt x="34909" y="201625"/>
                  </a:lnTo>
                  <a:lnTo>
                    <a:pt x="31013" y="194264"/>
                  </a:lnTo>
                  <a:lnTo>
                    <a:pt x="26891" y="185745"/>
                  </a:lnTo>
                  <a:lnTo>
                    <a:pt x="22790" y="176170"/>
                  </a:lnTo>
                  <a:lnTo>
                    <a:pt x="18793" y="165187"/>
                  </a:lnTo>
                  <a:lnTo>
                    <a:pt x="14923" y="152712"/>
                  </a:lnTo>
                  <a:lnTo>
                    <a:pt x="11489" y="139239"/>
                  </a:lnTo>
                  <a:lnTo>
                    <a:pt x="9085" y="125652"/>
                  </a:lnTo>
                  <a:lnTo>
                    <a:pt x="7954" y="112475"/>
                  </a:lnTo>
                  <a:lnTo>
                    <a:pt x="8177" y="99865"/>
                  </a:lnTo>
                  <a:lnTo>
                    <a:pt x="9847" y="87790"/>
                  </a:lnTo>
                  <a:lnTo>
                    <a:pt x="12869" y="76160"/>
                  </a:lnTo>
                  <a:lnTo>
                    <a:pt x="17340" y="65198"/>
                  </a:lnTo>
                  <a:lnTo>
                    <a:pt x="23613" y="55427"/>
                  </a:lnTo>
                  <a:lnTo>
                    <a:pt x="31717" y="47037"/>
                  </a:lnTo>
                  <a:lnTo>
                    <a:pt x="41242" y="39909"/>
                  </a:lnTo>
                  <a:lnTo>
                    <a:pt x="51544" y="33804"/>
                  </a:lnTo>
                  <a:lnTo>
                    <a:pt x="62178" y="28473"/>
                  </a:lnTo>
                  <a:lnTo>
                    <a:pt x="73080" y="23705"/>
                  </a:lnTo>
                  <a:lnTo>
                    <a:pt x="84456" y="19334"/>
                  </a:lnTo>
                  <a:lnTo>
                    <a:pt x="96400" y="15244"/>
                  </a:lnTo>
                  <a:lnTo>
                    <a:pt x="108841" y="11499"/>
                  </a:lnTo>
                  <a:lnTo>
                    <a:pt x="123154" y="7965"/>
                  </a:lnTo>
                  <a:lnTo>
                    <a:pt x="143953" y="4327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28051" y="1452932"/>
              <a:ext cx="183597" cy="389556"/>
            </a:xfrm>
            <a:custGeom>
              <a:avLst/>
              <a:gdLst/>
              <a:ahLst/>
              <a:cxnLst/>
              <a:rect l="0" t="0" r="0" b="0"/>
              <a:pathLst>
                <a:path w="183597" h="389556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9"/>
                  </a:lnTo>
                  <a:lnTo>
                    <a:pt x="506" y="42872"/>
                  </a:lnTo>
                  <a:lnTo>
                    <a:pt x="1325" y="57648"/>
                  </a:lnTo>
                  <a:lnTo>
                    <a:pt x="2146" y="74013"/>
                  </a:lnTo>
                  <a:lnTo>
                    <a:pt x="3002" y="91181"/>
                  </a:lnTo>
                  <a:lnTo>
                    <a:pt x="4177" y="107921"/>
                  </a:lnTo>
                  <a:lnTo>
                    <a:pt x="5812" y="123588"/>
                  </a:lnTo>
                  <a:lnTo>
                    <a:pt x="7739" y="138561"/>
                  </a:lnTo>
                  <a:lnTo>
                    <a:pt x="9579" y="153907"/>
                  </a:lnTo>
                  <a:lnTo>
                    <a:pt x="11118" y="170233"/>
                  </a:lnTo>
                  <a:lnTo>
                    <a:pt x="12474" y="187489"/>
                  </a:lnTo>
                  <a:lnTo>
                    <a:pt x="13991" y="205240"/>
                  </a:lnTo>
                  <a:lnTo>
                    <a:pt x="15864" y="223147"/>
                  </a:lnTo>
                  <a:lnTo>
                    <a:pt x="18122" y="240886"/>
                  </a:lnTo>
                  <a:lnTo>
                    <a:pt x="20717" y="258089"/>
                  </a:lnTo>
                  <a:lnTo>
                    <a:pt x="23572" y="274616"/>
                  </a:lnTo>
                  <a:lnTo>
                    <a:pt x="26456" y="290509"/>
                  </a:lnTo>
                  <a:lnTo>
                    <a:pt x="29005" y="305881"/>
                  </a:lnTo>
                  <a:lnTo>
                    <a:pt x="31038" y="320827"/>
                  </a:lnTo>
                  <a:lnTo>
                    <a:pt x="32182" y="334335"/>
                  </a:lnTo>
                  <a:lnTo>
                    <a:pt x="31883" y="342772"/>
                  </a:lnTo>
                  <a:lnTo>
                    <a:pt x="30565" y="343698"/>
                  </a:lnTo>
                  <a:lnTo>
                    <a:pt x="29216" y="338783"/>
                  </a:lnTo>
                  <a:lnTo>
                    <a:pt x="28321" y="329983"/>
                  </a:lnTo>
                  <a:lnTo>
                    <a:pt x="28194" y="318881"/>
                  </a:lnTo>
                  <a:lnTo>
                    <a:pt x="28904" y="306497"/>
                  </a:lnTo>
                  <a:lnTo>
                    <a:pt x="30355" y="293572"/>
                  </a:lnTo>
                  <a:lnTo>
                    <a:pt x="32396" y="280729"/>
                  </a:lnTo>
                  <a:lnTo>
                    <a:pt x="34884" y="268269"/>
                  </a:lnTo>
                  <a:lnTo>
                    <a:pt x="37858" y="256253"/>
                  </a:lnTo>
                  <a:lnTo>
                    <a:pt x="41533" y="244633"/>
                  </a:lnTo>
                  <a:lnTo>
                    <a:pt x="45973" y="233336"/>
                  </a:lnTo>
                  <a:lnTo>
                    <a:pt x="51259" y="222610"/>
                  </a:lnTo>
                  <a:lnTo>
                    <a:pt x="57564" y="213005"/>
                  </a:lnTo>
                  <a:lnTo>
                    <a:pt x="64882" y="204736"/>
                  </a:lnTo>
                  <a:lnTo>
                    <a:pt x="73069" y="198032"/>
                  </a:lnTo>
                  <a:lnTo>
                    <a:pt x="81935" y="193276"/>
                  </a:lnTo>
                  <a:lnTo>
                    <a:pt x="91300" y="190496"/>
                  </a:lnTo>
                  <a:lnTo>
                    <a:pt x="100859" y="189749"/>
                  </a:lnTo>
                  <a:lnTo>
                    <a:pt x="110195" y="191283"/>
                  </a:lnTo>
                  <a:lnTo>
                    <a:pt x="119097" y="195018"/>
                  </a:lnTo>
                  <a:lnTo>
                    <a:pt x="127378" y="200608"/>
                  </a:lnTo>
                  <a:lnTo>
                    <a:pt x="134794" y="207639"/>
                  </a:lnTo>
                  <a:lnTo>
                    <a:pt x="141301" y="215739"/>
                  </a:lnTo>
                  <a:lnTo>
                    <a:pt x="147011" y="224767"/>
                  </a:lnTo>
                  <a:lnTo>
                    <a:pt x="152088" y="234804"/>
                  </a:lnTo>
                  <a:lnTo>
                    <a:pt x="156693" y="245810"/>
                  </a:lnTo>
                  <a:lnTo>
                    <a:pt x="160958" y="257470"/>
                  </a:lnTo>
                  <a:lnTo>
                    <a:pt x="164983" y="269297"/>
                  </a:lnTo>
                  <a:lnTo>
                    <a:pt x="168837" y="280998"/>
                  </a:lnTo>
                  <a:lnTo>
                    <a:pt x="172410" y="292635"/>
                  </a:lnTo>
                  <a:lnTo>
                    <a:pt x="175430" y="304514"/>
                  </a:lnTo>
                  <a:lnTo>
                    <a:pt x="177793" y="316795"/>
                  </a:lnTo>
                  <a:lnTo>
                    <a:pt x="179552" y="329264"/>
                  </a:lnTo>
                  <a:lnTo>
                    <a:pt x="181006" y="342857"/>
                  </a:lnTo>
                  <a:lnTo>
                    <a:pt x="182281" y="361003"/>
                  </a:lnTo>
                  <a:lnTo>
                    <a:pt x="183596" y="38955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37337" y="1650966"/>
              <a:ext cx="205938" cy="177983"/>
            </a:xfrm>
            <a:custGeom>
              <a:avLst/>
              <a:gdLst/>
              <a:ahLst/>
              <a:cxnLst/>
              <a:rect l="0" t="0" r="0" b="0"/>
              <a:pathLst>
                <a:path w="205938" h="177983">
                  <a:moveTo>
                    <a:pt x="90124" y="117821"/>
                  </a:moveTo>
                  <a:lnTo>
                    <a:pt x="95991" y="111820"/>
                  </a:lnTo>
                  <a:lnTo>
                    <a:pt x="101556" y="104975"/>
                  </a:lnTo>
                  <a:lnTo>
                    <a:pt x="107342" y="96582"/>
                  </a:lnTo>
                  <a:lnTo>
                    <a:pt x="112904" y="86782"/>
                  </a:lnTo>
                  <a:lnTo>
                    <a:pt x="117289" y="75820"/>
                  </a:lnTo>
                  <a:lnTo>
                    <a:pt x="120052" y="63968"/>
                  </a:lnTo>
                  <a:lnTo>
                    <a:pt x="121079" y="51790"/>
                  </a:lnTo>
                  <a:lnTo>
                    <a:pt x="120323" y="40090"/>
                  </a:lnTo>
                  <a:lnTo>
                    <a:pt x="117950" y="29277"/>
                  </a:lnTo>
                  <a:lnTo>
                    <a:pt x="113934" y="19716"/>
                  </a:lnTo>
                  <a:lnTo>
                    <a:pt x="107972" y="11892"/>
                  </a:lnTo>
                  <a:lnTo>
                    <a:pt x="100081" y="5900"/>
                  </a:lnTo>
                  <a:lnTo>
                    <a:pt x="90701" y="1842"/>
                  </a:lnTo>
                  <a:lnTo>
                    <a:pt x="80496" y="0"/>
                  </a:lnTo>
                  <a:lnTo>
                    <a:pt x="69937" y="319"/>
                  </a:lnTo>
                  <a:lnTo>
                    <a:pt x="59425" y="2632"/>
                  </a:lnTo>
                  <a:lnTo>
                    <a:pt x="49374" y="6841"/>
                  </a:lnTo>
                  <a:lnTo>
                    <a:pt x="39956" y="12707"/>
                  </a:lnTo>
                  <a:lnTo>
                    <a:pt x="31311" y="19897"/>
                  </a:lnTo>
                  <a:lnTo>
                    <a:pt x="23643" y="28084"/>
                  </a:lnTo>
                  <a:lnTo>
                    <a:pt x="16968" y="37000"/>
                  </a:lnTo>
                  <a:lnTo>
                    <a:pt x="11314" y="46594"/>
                  </a:lnTo>
                  <a:lnTo>
                    <a:pt x="6806" y="57019"/>
                  </a:lnTo>
                  <a:lnTo>
                    <a:pt x="3406" y="68289"/>
                  </a:lnTo>
                  <a:lnTo>
                    <a:pt x="1103" y="80128"/>
                  </a:lnTo>
                  <a:lnTo>
                    <a:pt x="0" y="92075"/>
                  </a:lnTo>
                  <a:lnTo>
                    <a:pt x="38" y="103852"/>
                  </a:lnTo>
                  <a:lnTo>
                    <a:pt x="1199" y="115371"/>
                  </a:lnTo>
                  <a:lnTo>
                    <a:pt x="3572" y="126638"/>
                  </a:lnTo>
                  <a:lnTo>
                    <a:pt x="7099" y="137690"/>
                  </a:lnTo>
                  <a:lnTo>
                    <a:pt x="11755" y="148247"/>
                  </a:lnTo>
                  <a:lnTo>
                    <a:pt x="17629" y="157737"/>
                  </a:lnTo>
                  <a:lnTo>
                    <a:pt x="24655" y="165923"/>
                  </a:lnTo>
                  <a:lnTo>
                    <a:pt x="32643" y="172403"/>
                  </a:lnTo>
                  <a:lnTo>
                    <a:pt x="41375" y="176475"/>
                  </a:lnTo>
                  <a:lnTo>
                    <a:pt x="50646" y="177982"/>
                  </a:lnTo>
                  <a:lnTo>
                    <a:pt x="59972" y="177061"/>
                  </a:lnTo>
                  <a:lnTo>
                    <a:pt x="68620" y="173868"/>
                  </a:lnTo>
                  <a:lnTo>
                    <a:pt x="76246" y="168719"/>
                  </a:lnTo>
                  <a:lnTo>
                    <a:pt x="82857" y="161859"/>
                  </a:lnTo>
                  <a:lnTo>
                    <a:pt x="88613" y="153368"/>
                  </a:lnTo>
                  <a:lnTo>
                    <a:pt x="93705" y="143435"/>
                  </a:lnTo>
                  <a:lnTo>
                    <a:pt x="98143" y="132174"/>
                  </a:lnTo>
                  <a:lnTo>
                    <a:pt x="101761" y="119560"/>
                  </a:lnTo>
                  <a:lnTo>
                    <a:pt x="104557" y="105788"/>
                  </a:lnTo>
                  <a:lnTo>
                    <a:pt x="107520" y="94104"/>
                  </a:lnTo>
                  <a:lnTo>
                    <a:pt x="111521" y="88945"/>
                  </a:lnTo>
                  <a:lnTo>
                    <a:pt x="115974" y="89826"/>
                  </a:lnTo>
                  <a:lnTo>
                    <a:pt x="120811" y="94685"/>
                  </a:lnTo>
                  <a:lnTo>
                    <a:pt x="126093" y="101898"/>
                  </a:lnTo>
                  <a:lnTo>
                    <a:pt x="131804" y="110463"/>
                  </a:lnTo>
                  <a:lnTo>
                    <a:pt x="137878" y="119801"/>
                  </a:lnTo>
                  <a:lnTo>
                    <a:pt x="144399" y="129259"/>
                  </a:lnTo>
                  <a:lnTo>
                    <a:pt x="151600" y="138039"/>
                  </a:lnTo>
                  <a:lnTo>
                    <a:pt x="159543" y="145771"/>
                  </a:lnTo>
                  <a:lnTo>
                    <a:pt x="167885" y="152311"/>
                  </a:lnTo>
                  <a:lnTo>
                    <a:pt x="176891" y="158194"/>
                  </a:lnTo>
                  <a:lnTo>
                    <a:pt x="188471" y="163931"/>
                  </a:lnTo>
                  <a:lnTo>
                    <a:pt x="205937" y="17046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53091" y="1606252"/>
              <a:ext cx="179646" cy="219813"/>
            </a:xfrm>
            <a:custGeom>
              <a:avLst/>
              <a:gdLst/>
              <a:ahLst/>
              <a:cxnLst/>
              <a:rect l="0" t="0" r="0" b="0"/>
              <a:pathLst>
                <a:path w="179646" h="219813">
                  <a:moveTo>
                    <a:pt x="127054" y="4608"/>
                  </a:moveTo>
                  <a:lnTo>
                    <a:pt x="118118" y="1808"/>
                  </a:lnTo>
                  <a:lnTo>
                    <a:pt x="108492" y="306"/>
                  </a:lnTo>
                  <a:lnTo>
                    <a:pt x="97209" y="0"/>
                  </a:lnTo>
                  <a:lnTo>
                    <a:pt x="84714" y="679"/>
                  </a:lnTo>
                  <a:lnTo>
                    <a:pt x="71883" y="2147"/>
                  </a:lnTo>
                  <a:lnTo>
                    <a:pt x="59268" y="4220"/>
                  </a:lnTo>
                  <a:lnTo>
                    <a:pt x="47231" y="6902"/>
                  </a:lnTo>
                  <a:lnTo>
                    <a:pt x="36084" y="10374"/>
                  </a:lnTo>
                  <a:lnTo>
                    <a:pt x="25902" y="14678"/>
                  </a:lnTo>
                  <a:lnTo>
                    <a:pt x="16897" y="20042"/>
                  </a:lnTo>
                  <a:lnTo>
                    <a:pt x="9513" y="26932"/>
                  </a:lnTo>
                  <a:lnTo>
                    <a:pt x="3857" y="35447"/>
                  </a:lnTo>
                  <a:lnTo>
                    <a:pt x="380" y="44911"/>
                  </a:lnTo>
                  <a:lnTo>
                    <a:pt x="0" y="54109"/>
                  </a:lnTo>
                  <a:lnTo>
                    <a:pt x="2936" y="62361"/>
                  </a:lnTo>
                  <a:lnTo>
                    <a:pt x="8805" y="69525"/>
                  </a:lnTo>
                  <a:lnTo>
                    <a:pt x="17012" y="75719"/>
                  </a:lnTo>
                  <a:lnTo>
                    <a:pt x="26973" y="81137"/>
                  </a:lnTo>
                  <a:lnTo>
                    <a:pt x="38198" y="85809"/>
                  </a:lnTo>
                  <a:lnTo>
                    <a:pt x="50313" y="89591"/>
                  </a:lnTo>
                  <a:lnTo>
                    <a:pt x="63043" y="92480"/>
                  </a:lnTo>
                  <a:lnTo>
                    <a:pt x="76028" y="94763"/>
                  </a:lnTo>
                  <a:lnTo>
                    <a:pt x="88825" y="96913"/>
                  </a:lnTo>
                  <a:lnTo>
                    <a:pt x="101212" y="99213"/>
                  </a:lnTo>
                  <a:lnTo>
                    <a:pt x="113158" y="101759"/>
                  </a:lnTo>
                  <a:lnTo>
                    <a:pt x="124721" y="104548"/>
                  </a:lnTo>
                  <a:lnTo>
                    <a:pt x="135975" y="107547"/>
                  </a:lnTo>
                  <a:lnTo>
                    <a:pt x="146669" y="111036"/>
                  </a:lnTo>
                  <a:lnTo>
                    <a:pt x="156253" y="115588"/>
                  </a:lnTo>
                  <a:lnTo>
                    <a:pt x="164505" y="121431"/>
                  </a:lnTo>
                  <a:lnTo>
                    <a:pt x="171200" y="128473"/>
                  </a:lnTo>
                  <a:lnTo>
                    <a:pt x="175948" y="136496"/>
                  </a:lnTo>
                  <a:lnTo>
                    <a:pt x="178727" y="145259"/>
                  </a:lnTo>
                  <a:lnTo>
                    <a:pt x="179645" y="154396"/>
                  </a:lnTo>
                  <a:lnTo>
                    <a:pt x="178756" y="163442"/>
                  </a:lnTo>
                  <a:lnTo>
                    <a:pt x="176264" y="172150"/>
                  </a:lnTo>
                  <a:lnTo>
                    <a:pt x="172153" y="180470"/>
                  </a:lnTo>
                  <a:lnTo>
                    <a:pt x="166122" y="188444"/>
                  </a:lnTo>
                  <a:lnTo>
                    <a:pt x="158175" y="196133"/>
                  </a:lnTo>
                  <a:lnTo>
                    <a:pt x="148586" y="203282"/>
                  </a:lnTo>
                  <a:lnTo>
                    <a:pt x="137709" y="209331"/>
                  </a:lnTo>
                  <a:lnTo>
                    <a:pt x="125879" y="214063"/>
                  </a:lnTo>
                  <a:lnTo>
                    <a:pt x="113530" y="217409"/>
                  </a:lnTo>
                  <a:lnTo>
                    <a:pt x="101175" y="219289"/>
                  </a:lnTo>
                  <a:lnTo>
                    <a:pt x="89106" y="219812"/>
                  </a:lnTo>
                  <a:lnTo>
                    <a:pt x="77846" y="219179"/>
                  </a:lnTo>
                  <a:lnTo>
                    <a:pt x="67143" y="217427"/>
                  </a:lnTo>
                  <a:lnTo>
                    <a:pt x="56062" y="213287"/>
                  </a:lnTo>
                  <a:lnTo>
                    <a:pt x="42826" y="20464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95958" y="1831958"/>
              <a:ext cx="41389" cy="126343"/>
            </a:xfrm>
            <a:custGeom>
              <a:avLst/>
              <a:gdLst/>
              <a:ahLst/>
              <a:cxnLst/>
              <a:rect l="0" t="0" r="0" b="0"/>
              <a:pathLst>
                <a:path w="41389" h="126343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27" y="19235"/>
                  </a:lnTo>
                  <a:lnTo>
                    <a:pt x="23134" y="27175"/>
                  </a:lnTo>
                  <a:lnTo>
                    <a:pt x="28816" y="35822"/>
                  </a:lnTo>
                  <a:lnTo>
                    <a:pt x="34077" y="45016"/>
                  </a:lnTo>
                  <a:lnTo>
                    <a:pt x="38409" y="54616"/>
                  </a:lnTo>
                  <a:lnTo>
                    <a:pt x="40950" y="64506"/>
                  </a:lnTo>
                  <a:lnTo>
                    <a:pt x="41388" y="74590"/>
                  </a:lnTo>
                  <a:lnTo>
                    <a:pt x="39730" y="84477"/>
                  </a:lnTo>
                  <a:lnTo>
                    <a:pt x="36032" y="93510"/>
                  </a:lnTo>
                  <a:lnTo>
                    <a:pt x="30560" y="101394"/>
                  </a:lnTo>
                  <a:lnTo>
                    <a:pt x="24131" y="108028"/>
                  </a:lnTo>
                  <a:lnTo>
                    <a:pt x="17384" y="113979"/>
                  </a:lnTo>
                  <a:lnTo>
                    <a:pt x="9735" y="11976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90756" y="1431875"/>
              <a:ext cx="217065" cy="431670"/>
            </a:xfrm>
            <a:custGeom>
              <a:avLst/>
              <a:gdLst/>
              <a:ahLst/>
              <a:cxnLst/>
              <a:rect l="0" t="0" r="0" b="0"/>
              <a:pathLst>
                <a:path w="217065" h="431670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4"/>
                  </a:lnTo>
                  <a:lnTo>
                    <a:pt x="3863" y="51085"/>
                  </a:lnTo>
                  <a:lnTo>
                    <a:pt x="6180" y="64222"/>
                  </a:lnTo>
                  <a:lnTo>
                    <a:pt x="8846" y="78960"/>
                  </a:lnTo>
                  <a:lnTo>
                    <a:pt x="11770" y="94933"/>
                  </a:lnTo>
                  <a:lnTo>
                    <a:pt x="14877" y="111268"/>
                  </a:lnTo>
                  <a:lnTo>
                    <a:pt x="18108" y="127403"/>
                  </a:lnTo>
                  <a:lnTo>
                    <a:pt x="21260" y="143133"/>
                  </a:lnTo>
                  <a:lnTo>
                    <a:pt x="23996" y="158447"/>
                  </a:lnTo>
                  <a:lnTo>
                    <a:pt x="26172" y="173405"/>
                  </a:lnTo>
                  <a:lnTo>
                    <a:pt x="27972" y="187923"/>
                  </a:lnTo>
                  <a:lnTo>
                    <a:pt x="29796" y="201767"/>
                  </a:lnTo>
                  <a:lnTo>
                    <a:pt x="31877" y="214876"/>
                  </a:lnTo>
                  <a:lnTo>
                    <a:pt x="34277" y="227819"/>
                  </a:lnTo>
                  <a:lnTo>
                    <a:pt x="36967" y="241649"/>
                  </a:lnTo>
                  <a:lnTo>
                    <a:pt x="39886" y="256882"/>
                  </a:lnTo>
                  <a:lnTo>
                    <a:pt x="42813" y="273371"/>
                  </a:lnTo>
                  <a:lnTo>
                    <a:pt x="45391" y="290589"/>
                  </a:lnTo>
                  <a:lnTo>
                    <a:pt x="47459" y="308132"/>
                  </a:lnTo>
                  <a:lnTo>
                    <a:pt x="49185" y="325623"/>
                  </a:lnTo>
                  <a:lnTo>
                    <a:pt x="50957" y="342659"/>
                  </a:lnTo>
                  <a:lnTo>
                    <a:pt x="52991" y="359041"/>
                  </a:lnTo>
                  <a:lnTo>
                    <a:pt x="54833" y="373637"/>
                  </a:lnTo>
                  <a:lnTo>
                    <a:pt x="54986" y="383988"/>
                  </a:lnTo>
                  <a:lnTo>
                    <a:pt x="53066" y="388539"/>
                  </a:lnTo>
                  <a:lnTo>
                    <a:pt x="50572" y="387379"/>
                  </a:lnTo>
                  <a:lnTo>
                    <a:pt x="48316" y="381535"/>
                  </a:lnTo>
                  <a:lnTo>
                    <a:pt x="46524" y="372331"/>
                  </a:lnTo>
                  <a:lnTo>
                    <a:pt x="45190" y="361059"/>
                  </a:lnTo>
                  <a:lnTo>
                    <a:pt x="44235" y="348605"/>
                  </a:lnTo>
                  <a:lnTo>
                    <a:pt x="43735" y="335486"/>
                  </a:lnTo>
                  <a:lnTo>
                    <a:pt x="43919" y="321991"/>
                  </a:lnTo>
                  <a:lnTo>
                    <a:pt x="44858" y="308286"/>
                  </a:lnTo>
                  <a:lnTo>
                    <a:pt x="46640" y="294622"/>
                  </a:lnTo>
                  <a:lnTo>
                    <a:pt x="49439" y="281358"/>
                  </a:lnTo>
                  <a:lnTo>
                    <a:pt x="53250" y="268658"/>
                  </a:lnTo>
                  <a:lnTo>
                    <a:pt x="57927" y="256669"/>
                  </a:lnTo>
                  <a:lnTo>
                    <a:pt x="63284" y="245609"/>
                  </a:lnTo>
                  <a:lnTo>
                    <a:pt x="69154" y="235511"/>
                  </a:lnTo>
                  <a:lnTo>
                    <a:pt x="75721" y="226577"/>
                  </a:lnTo>
                  <a:lnTo>
                    <a:pt x="83493" y="219246"/>
                  </a:lnTo>
                  <a:lnTo>
                    <a:pt x="92646" y="213620"/>
                  </a:lnTo>
                  <a:lnTo>
                    <a:pt x="102895" y="209824"/>
                  </a:lnTo>
                  <a:lnTo>
                    <a:pt x="113691" y="208167"/>
                  </a:lnTo>
                  <a:lnTo>
                    <a:pt x="124657" y="208609"/>
                  </a:lnTo>
                  <a:lnTo>
                    <a:pt x="135611" y="210836"/>
                  </a:lnTo>
                  <a:lnTo>
                    <a:pt x="146493" y="214457"/>
                  </a:lnTo>
                  <a:lnTo>
                    <a:pt x="157281" y="219118"/>
                  </a:lnTo>
                  <a:lnTo>
                    <a:pt x="167660" y="224855"/>
                  </a:lnTo>
                  <a:lnTo>
                    <a:pt x="177031" y="232060"/>
                  </a:lnTo>
                  <a:lnTo>
                    <a:pt x="185150" y="240834"/>
                  </a:lnTo>
                  <a:lnTo>
                    <a:pt x="192093" y="250996"/>
                  </a:lnTo>
                  <a:lnTo>
                    <a:pt x="198074" y="262267"/>
                  </a:lnTo>
                  <a:lnTo>
                    <a:pt x="203317" y="274370"/>
                  </a:lnTo>
                  <a:lnTo>
                    <a:pt x="207856" y="287072"/>
                  </a:lnTo>
                  <a:lnTo>
                    <a:pt x="211542" y="300197"/>
                  </a:lnTo>
                  <a:lnTo>
                    <a:pt x="214354" y="313616"/>
                  </a:lnTo>
                  <a:lnTo>
                    <a:pt x="216244" y="327236"/>
                  </a:lnTo>
                  <a:lnTo>
                    <a:pt x="217064" y="340992"/>
                  </a:lnTo>
                  <a:lnTo>
                    <a:pt x="216840" y="354832"/>
                  </a:lnTo>
                  <a:lnTo>
                    <a:pt x="215885" y="368504"/>
                  </a:lnTo>
                  <a:lnTo>
                    <a:pt x="214618" y="383108"/>
                  </a:lnTo>
                  <a:lnTo>
                    <a:pt x="212929" y="402162"/>
                  </a:lnTo>
                  <a:lnTo>
                    <a:pt x="210570" y="43166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48060" y="1674765"/>
              <a:ext cx="184894" cy="209837"/>
            </a:xfrm>
            <a:custGeom>
              <a:avLst/>
              <a:gdLst/>
              <a:ahLst/>
              <a:cxnLst/>
              <a:rect l="0" t="0" r="0" b="0"/>
              <a:pathLst>
                <a:path w="184894" h="209837">
                  <a:moveTo>
                    <a:pt x="69080" y="125608"/>
                  </a:moveTo>
                  <a:lnTo>
                    <a:pt x="74948" y="119673"/>
                  </a:lnTo>
                  <a:lnTo>
                    <a:pt x="80512" y="113469"/>
                  </a:lnTo>
                  <a:lnTo>
                    <a:pt x="86301" y="106368"/>
                  </a:lnTo>
                  <a:lnTo>
                    <a:pt x="92036" y="98255"/>
                  </a:lnTo>
                  <a:lnTo>
                    <a:pt x="97069" y="88960"/>
                  </a:lnTo>
                  <a:lnTo>
                    <a:pt x="101087" y="78513"/>
                  </a:lnTo>
                  <a:lnTo>
                    <a:pt x="103938" y="67087"/>
                  </a:lnTo>
                  <a:lnTo>
                    <a:pt x="105480" y="54901"/>
                  </a:lnTo>
                  <a:lnTo>
                    <a:pt x="105759" y="42170"/>
                  </a:lnTo>
                  <a:lnTo>
                    <a:pt x="104488" y="29710"/>
                  </a:lnTo>
                  <a:lnTo>
                    <a:pt x="100982" y="18869"/>
                  </a:lnTo>
                  <a:lnTo>
                    <a:pt x="95077" y="10263"/>
                  </a:lnTo>
                  <a:lnTo>
                    <a:pt x="87368" y="4148"/>
                  </a:lnTo>
                  <a:lnTo>
                    <a:pt x="78898" y="779"/>
                  </a:lnTo>
                  <a:lnTo>
                    <a:pt x="70356" y="0"/>
                  </a:lnTo>
                  <a:lnTo>
                    <a:pt x="62032" y="1543"/>
                  </a:lnTo>
                  <a:lnTo>
                    <a:pt x="53996" y="5220"/>
                  </a:lnTo>
                  <a:lnTo>
                    <a:pt x="46231" y="10721"/>
                  </a:lnTo>
                  <a:lnTo>
                    <a:pt x="38849" y="17663"/>
                  </a:lnTo>
                  <a:lnTo>
                    <a:pt x="32103" y="25683"/>
                  </a:lnTo>
                  <a:lnTo>
                    <a:pt x="26078" y="34486"/>
                  </a:lnTo>
                  <a:lnTo>
                    <a:pt x="20708" y="44005"/>
                  </a:lnTo>
                  <a:lnTo>
                    <a:pt x="15865" y="54380"/>
                  </a:lnTo>
                  <a:lnTo>
                    <a:pt x="11426" y="65619"/>
                  </a:lnTo>
                  <a:lnTo>
                    <a:pt x="7444" y="77609"/>
                  </a:lnTo>
                  <a:lnTo>
                    <a:pt x="4141" y="90189"/>
                  </a:lnTo>
                  <a:lnTo>
                    <a:pt x="1594" y="103205"/>
                  </a:lnTo>
                  <a:lnTo>
                    <a:pt x="53" y="116369"/>
                  </a:lnTo>
                  <a:lnTo>
                    <a:pt x="0" y="129280"/>
                  </a:lnTo>
                  <a:lnTo>
                    <a:pt x="1566" y="141732"/>
                  </a:lnTo>
                  <a:lnTo>
                    <a:pt x="4737" y="153380"/>
                  </a:lnTo>
                  <a:lnTo>
                    <a:pt x="9532" y="163677"/>
                  </a:lnTo>
                  <a:lnTo>
                    <a:pt x="15790" y="172440"/>
                  </a:lnTo>
                  <a:lnTo>
                    <a:pt x="23075" y="179324"/>
                  </a:lnTo>
                  <a:lnTo>
                    <a:pt x="30795" y="183675"/>
                  </a:lnTo>
                  <a:lnTo>
                    <a:pt x="38568" y="185373"/>
                  </a:lnTo>
                  <a:lnTo>
                    <a:pt x="46073" y="184582"/>
                  </a:lnTo>
                  <a:lnTo>
                    <a:pt x="52959" y="181476"/>
                  </a:lnTo>
                  <a:lnTo>
                    <a:pt x="59107" y="176386"/>
                  </a:lnTo>
                  <a:lnTo>
                    <a:pt x="64574" y="169566"/>
                  </a:lnTo>
                  <a:lnTo>
                    <a:pt x="69488" y="161102"/>
                  </a:lnTo>
                  <a:lnTo>
                    <a:pt x="73979" y="151190"/>
                  </a:lnTo>
                  <a:lnTo>
                    <a:pt x="77996" y="140115"/>
                  </a:lnTo>
                  <a:lnTo>
                    <a:pt x="81324" y="128157"/>
                  </a:lnTo>
                  <a:lnTo>
                    <a:pt x="83893" y="115562"/>
                  </a:lnTo>
                  <a:lnTo>
                    <a:pt x="85619" y="102682"/>
                  </a:lnTo>
                  <a:lnTo>
                    <a:pt x="86327" y="89962"/>
                  </a:lnTo>
                  <a:lnTo>
                    <a:pt x="86054" y="77710"/>
                  </a:lnTo>
                  <a:lnTo>
                    <a:pt x="85976" y="68764"/>
                  </a:lnTo>
                  <a:lnTo>
                    <a:pt x="87305" y="66815"/>
                  </a:lnTo>
                  <a:lnTo>
                    <a:pt x="89470" y="71086"/>
                  </a:lnTo>
                  <a:lnTo>
                    <a:pt x="92250" y="79628"/>
                  </a:lnTo>
                  <a:lnTo>
                    <a:pt x="95789" y="90679"/>
                  </a:lnTo>
                  <a:lnTo>
                    <a:pt x="100127" y="103097"/>
                  </a:lnTo>
                  <a:lnTo>
                    <a:pt x="105172" y="116080"/>
                  </a:lnTo>
                  <a:lnTo>
                    <a:pt x="110780" y="128981"/>
                  </a:lnTo>
                  <a:lnTo>
                    <a:pt x="116813" y="141484"/>
                  </a:lnTo>
                  <a:lnTo>
                    <a:pt x="123152" y="153362"/>
                  </a:lnTo>
                  <a:lnTo>
                    <a:pt x="129705" y="164360"/>
                  </a:lnTo>
                  <a:lnTo>
                    <a:pt x="136408" y="174422"/>
                  </a:lnTo>
                  <a:lnTo>
                    <a:pt x="143295" y="183364"/>
                  </a:lnTo>
                  <a:lnTo>
                    <a:pt x="151382" y="191656"/>
                  </a:lnTo>
                  <a:lnTo>
                    <a:pt x="163610" y="200027"/>
                  </a:lnTo>
                  <a:lnTo>
                    <a:pt x="184893" y="20983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43482" y="1631917"/>
              <a:ext cx="115814" cy="225569"/>
            </a:xfrm>
            <a:custGeom>
              <a:avLst/>
              <a:gdLst/>
              <a:ahLst/>
              <a:cxnLst/>
              <a:rect l="0" t="0" r="0" b="0"/>
              <a:pathLst>
                <a:path w="115814" h="225569">
                  <a:moveTo>
                    <a:pt x="0" y="63171"/>
                  </a:moveTo>
                  <a:lnTo>
                    <a:pt x="67" y="74839"/>
                  </a:lnTo>
                  <a:lnTo>
                    <a:pt x="707" y="85327"/>
                  </a:lnTo>
                  <a:lnTo>
                    <a:pt x="2003" y="95634"/>
                  </a:lnTo>
                  <a:lnTo>
                    <a:pt x="3863" y="106108"/>
                  </a:lnTo>
                  <a:lnTo>
                    <a:pt x="6180" y="117100"/>
                  </a:lnTo>
                  <a:lnTo>
                    <a:pt x="8846" y="128738"/>
                  </a:lnTo>
                  <a:lnTo>
                    <a:pt x="11769" y="140819"/>
                  </a:lnTo>
                  <a:lnTo>
                    <a:pt x="14876" y="152926"/>
                  </a:lnTo>
                  <a:lnTo>
                    <a:pt x="18112" y="164808"/>
                  </a:lnTo>
                  <a:lnTo>
                    <a:pt x="21436" y="176396"/>
                  </a:lnTo>
                  <a:lnTo>
                    <a:pt x="24821" y="187710"/>
                  </a:lnTo>
                  <a:lnTo>
                    <a:pt x="28255" y="198783"/>
                  </a:lnTo>
                  <a:lnTo>
                    <a:pt x="32054" y="209014"/>
                  </a:lnTo>
                  <a:lnTo>
                    <a:pt x="36822" y="217222"/>
                  </a:lnTo>
                  <a:lnTo>
                    <a:pt x="42799" y="222906"/>
                  </a:lnTo>
                  <a:lnTo>
                    <a:pt x="49424" y="225568"/>
                  </a:lnTo>
                  <a:lnTo>
                    <a:pt x="55571" y="224402"/>
                  </a:lnTo>
                  <a:lnTo>
                    <a:pt x="60629" y="219361"/>
                  </a:lnTo>
                  <a:lnTo>
                    <a:pt x="64667" y="211298"/>
                  </a:lnTo>
                  <a:lnTo>
                    <a:pt x="68141" y="201545"/>
                  </a:lnTo>
                  <a:lnTo>
                    <a:pt x="71402" y="191032"/>
                  </a:lnTo>
                  <a:lnTo>
                    <a:pt x="74627" y="180084"/>
                  </a:lnTo>
                  <a:lnTo>
                    <a:pt x="77886" y="168611"/>
                  </a:lnTo>
                  <a:lnTo>
                    <a:pt x="81195" y="156566"/>
                  </a:lnTo>
                  <a:lnTo>
                    <a:pt x="84385" y="144005"/>
                  </a:lnTo>
                  <a:lnTo>
                    <a:pt x="87142" y="131025"/>
                  </a:lnTo>
                  <a:lnTo>
                    <a:pt x="89330" y="117734"/>
                  </a:lnTo>
                  <a:lnTo>
                    <a:pt x="91136" y="104382"/>
                  </a:lnTo>
                  <a:lnTo>
                    <a:pt x="92962" y="91344"/>
                  </a:lnTo>
                  <a:lnTo>
                    <a:pt x="95045" y="78797"/>
                  </a:lnTo>
                  <a:lnTo>
                    <a:pt x="97446" y="66746"/>
                  </a:lnTo>
                  <a:lnTo>
                    <a:pt x="100137" y="55113"/>
                  </a:lnTo>
                  <a:lnTo>
                    <a:pt x="103056" y="43818"/>
                  </a:lnTo>
                  <a:lnTo>
                    <a:pt x="105995" y="33228"/>
                  </a:lnTo>
                  <a:lnTo>
                    <a:pt x="108891" y="23122"/>
                  </a:lnTo>
                  <a:lnTo>
                    <a:pt x="112001" y="1260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94733" y="1665872"/>
              <a:ext cx="127045" cy="239787"/>
            </a:xfrm>
            <a:custGeom>
              <a:avLst/>
              <a:gdLst/>
              <a:ahLst/>
              <a:cxnLst/>
              <a:rect l="0" t="0" r="0" b="0"/>
              <a:pathLst>
                <a:path w="127045" h="239787">
                  <a:moveTo>
                    <a:pt x="17205" y="71330"/>
                  </a:moveTo>
                  <a:lnTo>
                    <a:pt x="20273" y="79997"/>
                  </a:lnTo>
                  <a:lnTo>
                    <a:pt x="24335" y="87063"/>
                  </a:lnTo>
                  <a:lnTo>
                    <a:pt x="29827" y="93160"/>
                  </a:lnTo>
                  <a:lnTo>
                    <a:pt x="36588" y="98215"/>
                  </a:lnTo>
                  <a:lnTo>
                    <a:pt x="44385" y="101781"/>
                  </a:lnTo>
                  <a:lnTo>
                    <a:pt x="52982" y="103729"/>
                  </a:lnTo>
                  <a:lnTo>
                    <a:pt x="62167" y="104072"/>
                  </a:lnTo>
                  <a:lnTo>
                    <a:pt x="71772" y="102790"/>
                  </a:lnTo>
                  <a:lnTo>
                    <a:pt x="81663" y="100036"/>
                  </a:lnTo>
                  <a:lnTo>
                    <a:pt x="91421" y="95917"/>
                  </a:lnTo>
                  <a:lnTo>
                    <a:pt x="100366" y="90412"/>
                  </a:lnTo>
                  <a:lnTo>
                    <a:pt x="108189" y="83633"/>
                  </a:lnTo>
                  <a:lnTo>
                    <a:pt x="114764" y="75642"/>
                  </a:lnTo>
                  <a:lnTo>
                    <a:pt x="119965" y="66377"/>
                  </a:lnTo>
                  <a:lnTo>
                    <a:pt x="123860" y="55930"/>
                  </a:lnTo>
                  <a:lnTo>
                    <a:pt x="126343" y="44830"/>
                  </a:lnTo>
                  <a:lnTo>
                    <a:pt x="127044" y="33921"/>
                  </a:lnTo>
                  <a:lnTo>
                    <a:pt x="125915" y="23675"/>
                  </a:lnTo>
                  <a:lnTo>
                    <a:pt x="122870" y="14680"/>
                  </a:lnTo>
                  <a:lnTo>
                    <a:pt x="117628" y="7774"/>
                  </a:lnTo>
                  <a:lnTo>
                    <a:pt x="110253" y="3211"/>
                  </a:lnTo>
                  <a:lnTo>
                    <a:pt x="101234" y="757"/>
                  </a:lnTo>
                  <a:lnTo>
                    <a:pt x="91280" y="0"/>
                  </a:lnTo>
                  <a:lnTo>
                    <a:pt x="80890" y="525"/>
                  </a:lnTo>
                  <a:lnTo>
                    <a:pt x="70495" y="2144"/>
                  </a:lnTo>
                  <a:lnTo>
                    <a:pt x="60522" y="4890"/>
                  </a:lnTo>
                  <a:lnTo>
                    <a:pt x="51158" y="8699"/>
                  </a:lnTo>
                  <a:lnTo>
                    <a:pt x="42549" y="13560"/>
                  </a:lnTo>
                  <a:lnTo>
                    <a:pt x="34905" y="19578"/>
                  </a:lnTo>
                  <a:lnTo>
                    <a:pt x="28241" y="26705"/>
                  </a:lnTo>
                  <a:lnTo>
                    <a:pt x="22425" y="34762"/>
                  </a:lnTo>
                  <a:lnTo>
                    <a:pt x="17275" y="43541"/>
                  </a:lnTo>
                  <a:lnTo>
                    <a:pt x="12626" y="52862"/>
                  </a:lnTo>
                  <a:lnTo>
                    <a:pt x="8502" y="62900"/>
                  </a:lnTo>
                  <a:lnTo>
                    <a:pt x="5103" y="74156"/>
                  </a:lnTo>
                  <a:lnTo>
                    <a:pt x="2486" y="86796"/>
                  </a:lnTo>
                  <a:lnTo>
                    <a:pt x="729" y="100370"/>
                  </a:lnTo>
                  <a:lnTo>
                    <a:pt x="0" y="114020"/>
                  </a:lnTo>
                  <a:lnTo>
                    <a:pt x="293" y="127236"/>
                  </a:lnTo>
                  <a:lnTo>
                    <a:pt x="1626" y="139872"/>
                  </a:lnTo>
                  <a:lnTo>
                    <a:pt x="4116" y="151964"/>
                  </a:lnTo>
                  <a:lnTo>
                    <a:pt x="7716" y="163609"/>
                  </a:lnTo>
                  <a:lnTo>
                    <a:pt x="12251" y="174751"/>
                  </a:lnTo>
                  <a:lnTo>
                    <a:pt x="17513" y="185175"/>
                  </a:lnTo>
                  <a:lnTo>
                    <a:pt x="23312" y="194817"/>
                  </a:lnTo>
                  <a:lnTo>
                    <a:pt x="29664" y="203600"/>
                  </a:lnTo>
                  <a:lnTo>
                    <a:pt x="36759" y="211354"/>
                  </a:lnTo>
                  <a:lnTo>
                    <a:pt x="44639" y="218084"/>
                  </a:lnTo>
                  <a:lnTo>
                    <a:pt x="53139" y="223789"/>
                  </a:lnTo>
                  <a:lnTo>
                    <a:pt x="63015" y="228943"/>
                  </a:lnTo>
                  <a:lnTo>
                    <a:pt x="77367" y="233998"/>
                  </a:lnTo>
                  <a:lnTo>
                    <a:pt x="101432" y="23978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90922" y="1895129"/>
              <a:ext cx="37428" cy="147400"/>
            </a:xfrm>
            <a:custGeom>
              <a:avLst/>
              <a:gdLst/>
              <a:ahLst/>
              <a:cxnLst/>
              <a:rect l="0" t="0" r="0" b="0"/>
              <a:pathLst>
                <a:path w="37428" h="147400">
                  <a:moveTo>
                    <a:pt x="10528" y="0"/>
                  </a:moveTo>
                  <a:lnTo>
                    <a:pt x="16330" y="5935"/>
                  </a:lnTo>
                  <a:lnTo>
                    <a:pt x="21253" y="12139"/>
                  </a:lnTo>
                  <a:lnTo>
                    <a:pt x="25751" y="19240"/>
                  </a:lnTo>
                  <a:lnTo>
                    <a:pt x="29799" y="27353"/>
                  </a:lnTo>
                  <a:lnTo>
                    <a:pt x="33164" y="36648"/>
                  </a:lnTo>
                  <a:lnTo>
                    <a:pt x="35763" y="47091"/>
                  </a:lnTo>
                  <a:lnTo>
                    <a:pt x="37344" y="58343"/>
                  </a:lnTo>
                  <a:lnTo>
                    <a:pt x="37427" y="69881"/>
                  </a:lnTo>
                  <a:lnTo>
                    <a:pt x="35887" y="81372"/>
                  </a:lnTo>
                  <a:lnTo>
                    <a:pt x="32903" y="92526"/>
                  </a:lnTo>
                  <a:lnTo>
                    <a:pt x="28767" y="103015"/>
                  </a:lnTo>
                  <a:lnTo>
                    <a:pt x="23773" y="112725"/>
                  </a:lnTo>
                  <a:lnTo>
                    <a:pt x="18470" y="121426"/>
                  </a:lnTo>
                  <a:lnTo>
                    <a:pt x="13124" y="129528"/>
                  </a:lnTo>
                  <a:lnTo>
                    <a:pt x="7273" y="1377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91640" y="1691493"/>
              <a:ext cx="157745" cy="212634"/>
            </a:xfrm>
            <a:custGeom>
              <a:avLst/>
              <a:gdLst/>
              <a:ahLst/>
              <a:cxnLst/>
              <a:rect l="0" t="0" r="0" b="0"/>
              <a:pathLst>
                <a:path w="157745" h="212634">
                  <a:moveTo>
                    <a:pt x="109894" y="3595"/>
                  </a:moveTo>
                  <a:lnTo>
                    <a:pt x="98225" y="862"/>
                  </a:lnTo>
                  <a:lnTo>
                    <a:pt x="87737" y="0"/>
                  </a:lnTo>
                  <a:lnTo>
                    <a:pt x="77438" y="990"/>
                  </a:lnTo>
                  <a:lnTo>
                    <a:pt x="67310" y="3529"/>
                  </a:lnTo>
                  <a:lnTo>
                    <a:pt x="57615" y="7314"/>
                  </a:lnTo>
                  <a:lnTo>
                    <a:pt x="48478" y="12054"/>
                  </a:lnTo>
                  <a:lnTo>
                    <a:pt x="39876" y="17659"/>
                  </a:lnTo>
                  <a:lnTo>
                    <a:pt x="31714" y="24238"/>
                  </a:lnTo>
                  <a:lnTo>
                    <a:pt x="23900" y="31778"/>
                  </a:lnTo>
                  <a:lnTo>
                    <a:pt x="16669" y="40466"/>
                  </a:lnTo>
                  <a:lnTo>
                    <a:pt x="10564" y="50739"/>
                  </a:lnTo>
                  <a:lnTo>
                    <a:pt x="5796" y="62694"/>
                  </a:lnTo>
                  <a:lnTo>
                    <a:pt x="2425" y="76129"/>
                  </a:lnTo>
                  <a:lnTo>
                    <a:pt x="528" y="90744"/>
                  </a:lnTo>
                  <a:lnTo>
                    <a:pt x="0" y="106227"/>
                  </a:lnTo>
                  <a:lnTo>
                    <a:pt x="763" y="121842"/>
                  </a:lnTo>
                  <a:lnTo>
                    <a:pt x="2862" y="136478"/>
                  </a:lnTo>
                  <a:lnTo>
                    <a:pt x="6198" y="149610"/>
                  </a:lnTo>
                  <a:lnTo>
                    <a:pt x="10553" y="161239"/>
                  </a:lnTo>
                  <a:lnTo>
                    <a:pt x="15693" y="171599"/>
                  </a:lnTo>
                  <a:lnTo>
                    <a:pt x="21415" y="180974"/>
                  </a:lnTo>
                  <a:lnTo>
                    <a:pt x="27884" y="189460"/>
                  </a:lnTo>
                  <a:lnTo>
                    <a:pt x="35591" y="196956"/>
                  </a:lnTo>
                  <a:lnTo>
                    <a:pt x="44703" y="203474"/>
                  </a:lnTo>
                  <a:lnTo>
                    <a:pt x="55095" y="208668"/>
                  </a:lnTo>
                  <a:lnTo>
                    <a:pt x="66520" y="211795"/>
                  </a:lnTo>
                  <a:lnTo>
                    <a:pt x="78717" y="212633"/>
                  </a:lnTo>
                  <a:lnTo>
                    <a:pt x="91145" y="211415"/>
                  </a:lnTo>
                  <a:lnTo>
                    <a:pt x="103020" y="208545"/>
                  </a:lnTo>
                  <a:lnTo>
                    <a:pt x="113958" y="204428"/>
                  </a:lnTo>
                  <a:lnTo>
                    <a:pt x="123774" y="199243"/>
                  </a:lnTo>
                  <a:lnTo>
                    <a:pt x="132303" y="192948"/>
                  </a:lnTo>
                  <a:lnTo>
                    <a:pt x="139592" y="185603"/>
                  </a:lnTo>
                  <a:lnTo>
                    <a:pt x="145675" y="177215"/>
                  </a:lnTo>
                  <a:lnTo>
                    <a:pt x="150478" y="167675"/>
                  </a:lnTo>
                  <a:lnTo>
                    <a:pt x="154080" y="157031"/>
                  </a:lnTo>
                  <a:lnTo>
                    <a:pt x="156519" y="145458"/>
                  </a:lnTo>
                  <a:lnTo>
                    <a:pt x="157716" y="133166"/>
                  </a:lnTo>
                  <a:lnTo>
                    <a:pt x="157744" y="120346"/>
                  </a:lnTo>
                  <a:lnTo>
                    <a:pt x="156799" y="107316"/>
                  </a:lnTo>
                  <a:lnTo>
                    <a:pt x="155101" y="94495"/>
                  </a:lnTo>
                  <a:lnTo>
                    <a:pt x="152837" y="82109"/>
                  </a:lnTo>
                  <a:lnTo>
                    <a:pt x="149673" y="70674"/>
                  </a:lnTo>
                  <a:lnTo>
                    <a:pt x="144807" y="61052"/>
                  </a:lnTo>
                  <a:lnTo>
                    <a:pt x="137951" y="53547"/>
                  </a:lnTo>
                  <a:lnTo>
                    <a:pt x="129685" y="47970"/>
                  </a:lnTo>
                  <a:lnTo>
                    <a:pt x="120288" y="43367"/>
                  </a:lnTo>
                  <a:lnTo>
                    <a:pt x="107815" y="39335"/>
                  </a:lnTo>
                  <a:lnTo>
                    <a:pt x="88836" y="3518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96290" y="1684559"/>
              <a:ext cx="178985" cy="210300"/>
            </a:xfrm>
            <a:custGeom>
              <a:avLst/>
              <a:gdLst/>
              <a:ahLst/>
              <a:cxnLst/>
              <a:rect l="0" t="0" r="0" b="0"/>
              <a:pathLst>
                <a:path w="178985" h="210300">
                  <a:moveTo>
                    <a:pt x="0" y="115814"/>
                  </a:moveTo>
                  <a:lnTo>
                    <a:pt x="8734" y="124615"/>
                  </a:lnTo>
                  <a:lnTo>
                    <a:pt x="16441" y="132962"/>
                  </a:lnTo>
                  <a:lnTo>
                    <a:pt x="23844" y="141660"/>
                  </a:lnTo>
                  <a:lnTo>
                    <a:pt x="31104" y="150781"/>
                  </a:lnTo>
                  <a:lnTo>
                    <a:pt x="38283" y="160276"/>
                  </a:lnTo>
                  <a:lnTo>
                    <a:pt x="45403" y="170068"/>
                  </a:lnTo>
                  <a:lnTo>
                    <a:pt x="52322" y="180082"/>
                  </a:lnTo>
                  <a:lnTo>
                    <a:pt x="58740" y="190256"/>
                  </a:lnTo>
                  <a:lnTo>
                    <a:pt x="64502" y="200472"/>
                  </a:lnTo>
                  <a:lnTo>
                    <a:pt x="68416" y="208203"/>
                  </a:lnTo>
                  <a:lnTo>
                    <a:pt x="69101" y="210299"/>
                  </a:lnTo>
                  <a:lnTo>
                    <a:pt x="67208" y="207725"/>
                  </a:lnTo>
                  <a:lnTo>
                    <a:pt x="63566" y="202116"/>
                  </a:lnTo>
                  <a:lnTo>
                    <a:pt x="58606" y="194643"/>
                  </a:lnTo>
                  <a:lnTo>
                    <a:pt x="52413" y="186033"/>
                  </a:lnTo>
                  <a:lnTo>
                    <a:pt x="45127" y="176724"/>
                  </a:lnTo>
                  <a:lnTo>
                    <a:pt x="37278" y="166978"/>
                  </a:lnTo>
                  <a:lnTo>
                    <a:pt x="29689" y="156957"/>
                  </a:lnTo>
                  <a:lnTo>
                    <a:pt x="22811" y="146754"/>
                  </a:lnTo>
                  <a:lnTo>
                    <a:pt x="16889" y="136270"/>
                  </a:lnTo>
                  <a:lnTo>
                    <a:pt x="12133" y="125236"/>
                  </a:lnTo>
                  <a:lnTo>
                    <a:pt x="8538" y="113553"/>
                  </a:lnTo>
                  <a:lnTo>
                    <a:pt x="6261" y="101434"/>
                  </a:lnTo>
                  <a:lnTo>
                    <a:pt x="5698" y="89299"/>
                  </a:lnTo>
                  <a:lnTo>
                    <a:pt x="6909" y="77400"/>
                  </a:lnTo>
                  <a:lnTo>
                    <a:pt x="9669" y="65970"/>
                  </a:lnTo>
                  <a:lnTo>
                    <a:pt x="13656" y="55294"/>
                  </a:lnTo>
                  <a:lnTo>
                    <a:pt x="18569" y="45453"/>
                  </a:lnTo>
                  <a:lnTo>
                    <a:pt x="24647" y="36523"/>
                  </a:lnTo>
                  <a:lnTo>
                    <a:pt x="32614" y="28664"/>
                  </a:lnTo>
                  <a:lnTo>
                    <a:pt x="42717" y="21860"/>
                  </a:lnTo>
                  <a:lnTo>
                    <a:pt x="54756" y="16120"/>
                  </a:lnTo>
                  <a:lnTo>
                    <a:pt x="68359" y="11555"/>
                  </a:lnTo>
                  <a:lnTo>
                    <a:pt x="83130" y="8111"/>
                  </a:lnTo>
                  <a:lnTo>
                    <a:pt x="98565" y="5605"/>
                  </a:lnTo>
                  <a:lnTo>
                    <a:pt x="115875" y="3561"/>
                  </a:lnTo>
                  <a:lnTo>
                    <a:pt x="139930" y="179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96373" y="1442404"/>
              <a:ext cx="231628" cy="484312"/>
            </a:xfrm>
            <a:custGeom>
              <a:avLst/>
              <a:gdLst/>
              <a:ahLst/>
              <a:cxnLst/>
              <a:rect l="0" t="0" r="0" b="0"/>
              <a:pathLst>
                <a:path w="231628" h="484312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2004" y="36470"/>
                  </a:lnTo>
                  <a:lnTo>
                    <a:pt x="3863" y="50664"/>
                  </a:lnTo>
                  <a:lnTo>
                    <a:pt x="6181" y="66289"/>
                  </a:lnTo>
                  <a:lnTo>
                    <a:pt x="8846" y="83269"/>
                  </a:lnTo>
                  <a:lnTo>
                    <a:pt x="11770" y="101543"/>
                  </a:lnTo>
                  <a:lnTo>
                    <a:pt x="14877" y="121160"/>
                  </a:lnTo>
                  <a:lnTo>
                    <a:pt x="18113" y="142020"/>
                  </a:lnTo>
                  <a:lnTo>
                    <a:pt x="21436" y="163907"/>
                  </a:lnTo>
                  <a:lnTo>
                    <a:pt x="24821" y="186582"/>
                  </a:lnTo>
                  <a:lnTo>
                    <a:pt x="28242" y="209823"/>
                  </a:lnTo>
                  <a:lnTo>
                    <a:pt x="31522" y="232970"/>
                  </a:lnTo>
                  <a:lnTo>
                    <a:pt x="34345" y="254979"/>
                  </a:lnTo>
                  <a:lnTo>
                    <a:pt x="36580" y="275366"/>
                  </a:lnTo>
                  <a:lnTo>
                    <a:pt x="38420" y="294003"/>
                  </a:lnTo>
                  <a:lnTo>
                    <a:pt x="40270" y="310844"/>
                  </a:lnTo>
                  <a:lnTo>
                    <a:pt x="42365" y="326077"/>
                  </a:lnTo>
                  <a:lnTo>
                    <a:pt x="44605" y="340497"/>
                  </a:lnTo>
                  <a:lnTo>
                    <a:pt x="46654" y="355342"/>
                  </a:lnTo>
                  <a:lnTo>
                    <a:pt x="48335" y="371259"/>
                  </a:lnTo>
                  <a:lnTo>
                    <a:pt x="49785" y="387870"/>
                  </a:lnTo>
                  <a:lnTo>
                    <a:pt x="51366" y="404108"/>
                  </a:lnTo>
                  <a:lnTo>
                    <a:pt x="53276" y="419366"/>
                  </a:lnTo>
                  <a:lnTo>
                    <a:pt x="55389" y="433694"/>
                  </a:lnTo>
                  <a:lnTo>
                    <a:pt x="57355" y="447529"/>
                  </a:lnTo>
                  <a:lnTo>
                    <a:pt x="58949" y="461126"/>
                  </a:lnTo>
                  <a:lnTo>
                    <a:pt x="59267" y="471964"/>
                  </a:lnTo>
                  <a:lnTo>
                    <a:pt x="57967" y="476023"/>
                  </a:lnTo>
                  <a:lnTo>
                    <a:pt x="56464" y="473290"/>
                  </a:lnTo>
                  <a:lnTo>
                    <a:pt x="55105" y="465531"/>
                  </a:lnTo>
                  <a:lnTo>
                    <a:pt x="53611" y="454395"/>
                  </a:lnTo>
                  <a:lnTo>
                    <a:pt x="51779" y="441054"/>
                  </a:lnTo>
                  <a:lnTo>
                    <a:pt x="49729" y="426442"/>
                  </a:lnTo>
                  <a:lnTo>
                    <a:pt x="47813" y="411364"/>
                  </a:lnTo>
                  <a:lnTo>
                    <a:pt x="46229" y="396274"/>
                  </a:lnTo>
                  <a:lnTo>
                    <a:pt x="45016" y="381349"/>
                  </a:lnTo>
                  <a:lnTo>
                    <a:pt x="44126" y="366628"/>
                  </a:lnTo>
                  <a:lnTo>
                    <a:pt x="43498" y="352093"/>
                  </a:lnTo>
                  <a:lnTo>
                    <a:pt x="43230" y="337870"/>
                  </a:lnTo>
                  <a:lnTo>
                    <a:pt x="43575" y="324231"/>
                  </a:lnTo>
                  <a:lnTo>
                    <a:pt x="44626" y="311279"/>
                  </a:lnTo>
                  <a:lnTo>
                    <a:pt x="46484" y="299122"/>
                  </a:lnTo>
                  <a:lnTo>
                    <a:pt x="49334" y="287949"/>
                  </a:lnTo>
                  <a:lnTo>
                    <a:pt x="53189" y="277780"/>
                  </a:lnTo>
                  <a:lnTo>
                    <a:pt x="58236" y="268969"/>
                  </a:lnTo>
                  <a:lnTo>
                    <a:pt x="64905" y="262252"/>
                  </a:lnTo>
                  <a:lnTo>
                    <a:pt x="73281" y="257853"/>
                  </a:lnTo>
                  <a:lnTo>
                    <a:pt x="83162" y="255695"/>
                  </a:lnTo>
                  <a:lnTo>
                    <a:pt x="94235" y="255676"/>
                  </a:lnTo>
                  <a:lnTo>
                    <a:pt x="106191" y="257518"/>
                  </a:lnTo>
                  <a:lnTo>
                    <a:pt x="118454" y="261006"/>
                  </a:lnTo>
                  <a:lnTo>
                    <a:pt x="130218" y="266080"/>
                  </a:lnTo>
                  <a:lnTo>
                    <a:pt x="141089" y="272557"/>
                  </a:lnTo>
                  <a:lnTo>
                    <a:pt x="151028" y="280005"/>
                  </a:lnTo>
                  <a:lnTo>
                    <a:pt x="160173" y="287841"/>
                  </a:lnTo>
                  <a:lnTo>
                    <a:pt x="168697" y="295710"/>
                  </a:lnTo>
                  <a:lnTo>
                    <a:pt x="176762" y="303790"/>
                  </a:lnTo>
                  <a:lnTo>
                    <a:pt x="184501" y="312660"/>
                  </a:lnTo>
                  <a:lnTo>
                    <a:pt x="192007" y="322593"/>
                  </a:lnTo>
                  <a:lnTo>
                    <a:pt x="199184" y="333554"/>
                  </a:lnTo>
                  <a:lnTo>
                    <a:pt x="205780" y="345370"/>
                  </a:lnTo>
                  <a:lnTo>
                    <a:pt x="211691" y="357841"/>
                  </a:lnTo>
                  <a:lnTo>
                    <a:pt x="216812" y="370792"/>
                  </a:lnTo>
                  <a:lnTo>
                    <a:pt x="220954" y="384086"/>
                  </a:lnTo>
                  <a:lnTo>
                    <a:pt x="224109" y="397612"/>
                  </a:lnTo>
                  <a:lnTo>
                    <a:pt x="226420" y="411269"/>
                  </a:lnTo>
                  <a:lnTo>
                    <a:pt x="228311" y="426604"/>
                  </a:lnTo>
                  <a:lnTo>
                    <a:pt x="229952" y="448317"/>
                  </a:lnTo>
                  <a:lnTo>
                    <a:pt x="231627" y="48431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183253" y="1375823"/>
              <a:ext cx="376417" cy="599338"/>
            </a:xfrm>
            <a:custGeom>
              <a:avLst/>
              <a:gdLst/>
              <a:ahLst/>
              <a:cxnLst/>
              <a:rect l="0" t="0" r="0" b="0"/>
              <a:pathLst>
                <a:path w="376417" h="599338">
                  <a:moveTo>
                    <a:pt x="102674" y="456135"/>
                  </a:moveTo>
                  <a:lnTo>
                    <a:pt x="108408" y="447199"/>
                  </a:lnTo>
                  <a:lnTo>
                    <a:pt x="112691" y="437573"/>
                  </a:lnTo>
                  <a:lnTo>
                    <a:pt x="115889" y="426295"/>
                  </a:lnTo>
                  <a:lnTo>
                    <a:pt x="117904" y="413973"/>
                  </a:lnTo>
                  <a:lnTo>
                    <a:pt x="118305" y="401790"/>
                  </a:lnTo>
                  <a:lnTo>
                    <a:pt x="116993" y="390425"/>
                  </a:lnTo>
                  <a:lnTo>
                    <a:pt x="114171" y="380040"/>
                  </a:lnTo>
                  <a:lnTo>
                    <a:pt x="110146" y="370541"/>
                  </a:lnTo>
                  <a:lnTo>
                    <a:pt x="105212" y="361766"/>
                  </a:lnTo>
                  <a:lnTo>
                    <a:pt x="99291" y="354027"/>
                  </a:lnTo>
                  <a:lnTo>
                    <a:pt x="91962" y="348099"/>
                  </a:lnTo>
                  <a:lnTo>
                    <a:pt x="83116" y="344261"/>
                  </a:lnTo>
                  <a:lnTo>
                    <a:pt x="73243" y="342495"/>
                  </a:lnTo>
                  <a:lnTo>
                    <a:pt x="63232" y="342747"/>
                  </a:lnTo>
                  <a:lnTo>
                    <a:pt x="53611" y="344774"/>
                  </a:lnTo>
                  <a:lnTo>
                    <a:pt x="44544" y="348388"/>
                  </a:lnTo>
                  <a:lnTo>
                    <a:pt x="36000" y="353546"/>
                  </a:lnTo>
                  <a:lnTo>
                    <a:pt x="27894" y="360094"/>
                  </a:lnTo>
                  <a:lnTo>
                    <a:pt x="20453" y="368098"/>
                  </a:lnTo>
                  <a:lnTo>
                    <a:pt x="14198" y="377904"/>
                  </a:lnTo>
                  <a:lnTo>
                    <a:pt x="9322" y="389537"/>
                  </a:lnTo>
                  <a:lnTo>
                    <a:pt x="5706" y="402586"/>
                  </a:lnTo>
                  <a:lnTo>
                    <a:pt x="3113" y="416408"/>
                  </a:lnTo>
                  <a:lnTo>
                    <a:pt x="1298" y="430550"/>
                  </a:lnTo>
                  <a:lnTo>
                    <a:pt x="213" y="444620"/>
                  </a:lnTo>
                  <a:lnTo>
                    <a:pt x="0" y="458214"/>
                  </a:lnTo>
                  <a:lnTo>
                    <a:pt x="669" y="471168"/>
                  </a:lnTo>
                  <a:lnTo>
                    <a:pt x="2099" y="483510"/>
                  </a:lnTo>
                  <a:lnTo>
                    <a:pt x="4130" y="495345"/>
                  </a:lnTo>
                  <a:lnTo>
                    <a:pt x="6612" y="506790"/>
                  </a:lnTo>
                  <a:lnTo>
                    <a:pt x="9584" y="517783"/>
                  </a:lnTo>
                  <a:lnTo>
                    <a:pt x="13255" y="528100"/>
                  </a:lnTo>
                  <a:lnTo>
                    <a:pt x="17699" y="537659"/>
                  </a:lnTo>
                  <a:lnTo>
                    <a:pt x="23158" y="546044"/>
                  </a:lnTo>
                  <a:lnTo>
                    <a:pt x="30112" y="552467"/>
                  </a:lnTo>
                  <a:lnTo>
                    <a:pt x="38670" y="556662"/>
                  </a:lnTo>
                  <a:lnTo>
                    <a:pt x="48163" y="558510"/>
                  </a:lnTo>
                  <a:lnTo>
                    <a:pt x="57380" y="557789"/>
                  </a:lnTo>
                  <a:lnTo>
                    <a:pt x="65651" y="554632"/>
                  </a:lnTo>
                  <a:lnTo>
                    <a:pt x="72995" y="549276"/>
                  </a:lnTo>
                  <a:lnTo>
                    <a:pt x="79843" y="541878"/>
                  </a:lnTo>
                  <a:lnTo>
                    <a:pt x="86514" y="532718"/>
                  </a:lnTo>
                  <a:lnTo>
                    <a:pt x="92841" y="521994"/>
                  </a:lnTo>
                  <a:lnTo>
                    <a:pt x="98273" y="509748"/>
                  </a:lnTo>
                  <a:lnTo>
                    <a:pt x="102562" y="496147"/>
                  </a:lnTo>
                  <a:lnTo>
                    <a:pt x="105766" y="481607"/>
                  </a:lnTo>
                  <a:lnTo>
                    <a:pt x="108075" y="466703"/>
                  </a:lnTo>
                  <a:lnTo>
                    <a:pt x="109723" y="451854"/>
                  </a:lnTo>
                  <a:lnTo>
                    <a:pt x="111711" y="439463"/>
                  </a:lnTo>
                  <a:lnTo>
                    <a:pt x="114743" y="433364"/>
                  </a:lnTo>
                  <a:lnTo>
                    <a:pt x="118009" y="434145"/>
                  </a:lnTo>
                  <a:lnTo>
                    <a:pt x="121268" y="440305"/>
                  </a:lnTo>
                  <a:lnTo>
                    <a:pt x="124701" y="449895"/>
                  </a:lnTo>
                  <a:lnTo>
                    <a:pt x="128645" y="461075"/>
                  </a:lnTo>
                  <a:lnTo>
                    <a:pt x="133235" y="472742"/>
                  </a:lnTo>
                  <a:lnTo>
                    <a:pt x="138273" y="484392"/>
                  </a:lnTo>
                  <a:lnTo>
                    <a:pt x="143341" y="495851"/>
                  </a:lnTo>
                  <a:lnTo>
                    <a:pt x="148205" y="507081"/>
                  </a:lnTo>
                  <a:lnTo>
                    <a:pt x="153282" y="517783"/>
                  </a:lnTo>
                  <a:lnTo>
                    <a:pt x="159514" y="527383"/>
                  </a:lnTo>
                  <a:lnTo>
                    <a:pt x="167332" y="535643"/>
                  </a:lnTo>
                  <a:lnTo>
                    <a:pt x="176365" y="542005"/>
                  </a:lnTo>
                  <a:lnTo>
                    <a:pt x="185738" y="545468"/>
                  </a:lnTo>
                  <a:lnTo>
                    <a:pt x="194898" y="545757"/>
                  </a:lnTo>
                  <a:lnTo>
                    <a:pt x="203811" y="543374"/>
                  </a:lnTo>
                  <a:lnTo>
                    <a:pt x="212774" y="539193"/>
                  </a:lnTo>
                  <a:lnTo>
                    <a:pt x="221983" y="533903"/>
                  </a:lnTo>
                  <a:lnTo>
                    <a:pt x="231490" y="527780"/>
                  </a:lnTo>
                  <a:lnTo>
                    <a:pt x="241265" y="520782"/>
                  </a:lnTo>
                  <a:lnTo>
                    <a:pt x="251250" y="512939"/>
                  </a:lnTo>
                  <a:lnTo>
                    <a:pt x="261229" y="504539"/>
                  </a:lnTo>
                  <a:lnTo>
                    <a:pt x="270850" y="496047"/>
                  </a:lnTo>
                  <a:lnTo>
                    <a:pt x="279942" y="487735"/>
                  </a:lnTo>
                  <a:lnTo>
                    <a:pt x="288353" y="479526"/>
                  </a:lnTo>
                  <a:lnTo>
                    <a:pt x="295855" y="471100"/>
                  </a:lnTo>
                  <a:lnTo>
                    <a:pt x="302410" y="462283"/>
                  </a:lnTo>
                  <a:lnTo>
                    <a:pt x="307813" y="453055"/>
                  </a:lnTo>
                  <a:lnTo>
                    <a:pt x="311619" y="443474"/>
                  </a:lnTo>
                  <a:lnTo>
                    <a:pt x="313725" y="433627"/>
                  </a:lnTo>
                  <a:lnTo>
                    <a:pt x="314004" y="423911"/>
                  </a:lnTo>
                  <a:lnTo>
                    <a:pt x="312147" y="415001"/>
                  </a:lnTo>
                  <a:lnTo>
                    <a:pt x="308188" y="407212"/>
                  </a:lnTo>
                  <a:lnTo>
                    <a:pt x="302277" y="401001"/>
                  </a:lnTo>
                  <a:lnTo>
                    <a:pt x="294496" y="397111"/>
                  </a:lnTo>
                  <a:lnTo>
                    <a:pt x="285089" y="395726"/>
                  </a:lnTo>
                  <a:lnTo>
                    <a:pt x="274709" y="396729"/>
                  </a:lnTo>
                  <a:lnTo>
                    <a:pt x="264291" y="399978"/>
                  </a:lnTo>
                  <a:lnTo>
                    <a:pt x="254369" y="405159"/>
                  </a:lnTo>
                  <a:lnTo>
                    <a:pt x="245253" y="411871"/>
                  </a:lnTo>
                  <a:lnTo>
                    <a:pt x="237202" y="419729"/>
                  </a:lnTo>
                  <a:lnTo>
                    <a:pt x="230234" y="428420"/>
                  </a:lnTo>
                  <a:lnTo>
                    <a:pt x="224197" y="437863"/>
                  </a:lnTo>
                  <a:lnTo>
                    <a:pt x="218892" y="448185"/>
                  </a:lnTo>
                  <a:lnTo>
                    <a:pt x="214140" y="459399"/>
                  </a:lnTo>
                  <a:lnTo>
                    <a:pt x="210116" y="471710"/>
                  </a:lnTo>
                  <a:lnTo>
                    <a:pt x="207316" y="485571"/>
                  </a:lnTo>
                  <a:lnTo>
                    <a:pt x="205918" y="501074"/>
                  </a:lnTo>
                  <a:lnTo>
                    <a:pt x="205964" y="517536"/>
                  </a:lnTo>
                  <a:lnTo>
                    <a:pt x="207516" y="533739"/>
                  </a:lnTo>
                  <a:lnTo>
                    <a:pt x="210454" y="548993"/>
                  </a:lnTo>
                  <a:lnTo>
                    <a:pt x="214697" y="562824"/>
                  </a:lnTo>
                  <a:lnTo>
                    <a:pt x="220288" y="574736"/>
                  </a:lnTo>
                  <a:lnTo>
                    <a:pt x="227120" y="584654"/>
                  </a:lnTo>
                  <a:lnTo>
                    <a:pt x="234977" y="592347"/>
                  </a:lnTo>
                  <a:lnTo>
                    <a:pt x="243619" y="597257"/>
                  </a:lnTo>
                  <a:lnTo>
                    <a:pt x="252835" y="599337"/>
                  </a:lnTo>
                  <a:lnTo>
                    <a:pt x="262293" y="598806"/>
                  </a:lnTo>
                  <a:lnTo>
                    <a:pt x="271562" y="595875"/>
                  </a:lnTo>
                  <a:lnTo>
                    <a:pt x="280424" y="590898"/>
                  </a:lnTo>
                  <a:lnTo>
                    <a:pt x="288849" y="583984"/>
                  </a:lnTo>
                  <a:lnTo>
                    <a:pt x="296894" y="574924"/>
                  </a:lnTo>
                  <a:lnTo>
                    <a:pt x="304636" y="563805"/>
                  </a:lnTo>
                  <a:lnTo>
                    <a:pt x="311990" y="551272"/>
                  </a:lnTo>
                  <a:lnTo>
                    <a:pt x="318709" y="538331"/>
                  </a:lnTo>
                  <a:lnTo>
                    <a:pt x="324712" y="525570"/>
                  </a:lnTo>
                  <a:lnTo>
                    <a:pt x="330067" y="512393"/>
                  </a:lnTo>
                  <a:lnTo>
                    <a:pt x="334899" y="497276"/>
                  </a:lnTo>
                  <a:lnTo>
                    <a:pt x="339329" y="479524"/>
                  </a:lnTo>
                  <a:lnTo>
                    <a:pt x="343307" y="459870"/>
                  </a:lnTo>
                  <a:lnTo>
                    <a:pt x="346606" y="439974"/>
                  </a:lnTo>
                  <a:lnTo>
                    <a:pt x="349163" y="420850"/>
                  </a:lnTo>
                  <a:lnTo>
                    <a:pt x="351222" y="402808"/>
                  </a:lnTo>
                  <a:lnTo>
                    <a:pt x="353218" y="385792"/>
                  </a:lnTo>
                  <a:lnTo>
                    <a:pt x="355411" y="369615"/>
                  </a:lnTo>
                  <a:lnTo>
                    <a:pt x="357716" y="354075"/>
                  </a:lnTo>
                  <a:lnTo>
                    <a:pt x="359810" y="338998"/>
                  </a:lnTo>
                  <a:lnTo>
                    <a:pt x="361516" y="324250"/>
                  </a:lnTo>
                  <a:lnTo>
                    <a:pt x="362812" y="309729"/>
                  </a:lnTo>
                  <a:lnTo>
                    <a:pt x="363758" y="295364"/>
                  </a:lnTo>
                  <a:lnTo>
                    <a:pt x="364429" y="281102"/>
                  </a:lnTo>
                  <a:lnTo>
                    <a:pt x="364895" y="266743"/>
                  </a:lnTo>
                  <a:lnTo>
                    <a:pt x="365216" y="251958"/>
                  </a:lnTo>
                  <a:lnTo>
                    <a:pt x="365436" y="236605"/>
                  </a:lnTo>
                  <a:lnTo>
                    <a:pt x="365584" y="220870"/>
                  </a:lnTo>
                  <a:lnTo>
                    <a:pt x="365683" y="205154"/>
                  </a:lnTo>
                  <a:lnTo>
                    <a:pt x="365750" y="189684"/>
                  </a:lnTo>
                  <a:lnTo>
                    <a:pt x="365795" y="174195"/>
                  </a:lnTo>
                  <a:lnTo>
                    <a:pt x="365825" y="158044"/>
                  </a:lnTo>
                  <a:lnTo>
                    <a:pt x="365841" y="140929"/>
                  </a:lnTo>
                  <a:lnTo>
                    <a:pt x="365682" y="123349"/>
                  </a:lnTo>
                  <a:lnTo>
                    <a:pt x="365043" y="106381"/>
                  </a:lnTo>
                  <a:lnTo>
                    <a:pt x="363800" y="90593"/>
                  </a:lnTo>
                  <a:lnTo>
                    <a:pt x="362151" y="75891"/>
                  </a:lnTo>
                  <a:lnTo>
                    <a:pt x="360506" y="61797"/>
                  </a:lnTo>
                  <a:lnTo>
                    <a:pt x="359096" y="47956"/>
                  </a:lnTo>
                  <a:lnTo>
                    <a:pt x="357659" y="34506"/>
                  </a:lnTo>
                  <a:lnTo>
                    <a:pt x="355555" y="21987"/>
                  </a:lnTo>
                  <a:lnTo>
                    <a:pt x="352471" y="10688"/>
                  </a:lnTo>
                  <a:lnTo>
                    <a:pt x="348440" y="2470"/>
                  </a:lnTo>
                  <a:lnTo>
                    <a:pt x="344258" y="0"/>
                  </a:lnTo>
                  <a:lnTo>
                    <a:pt x="340836" y="2782"/>
                  </a:lnTo>
                  <a:lnTo>
                    <a:pt x="337936" y="8974"/>
                  </a:lnTo>
                  <a:lnTo>
                    <a:pt x="335182" y="17129"/>
                  </a:lnTo>
                  <a:lnTo>
                    <a:pt x="332533" y="27021"/>
                  </a:lnTo>
                  <a:lnTo>
                    <a:pt x="330226" y="39393"/>
                  </a:lnTo>
                  <a:lnTo>
                    <a:pt x="328386" y="54489"/>
                  </a:lnTo>
                  <a:lnTo>
                    <a:pt x="327004" y="71548"/>
                  </a:lnTo>
                  <a:lnTo>
                    <a:pt x="326005" y="89165"/>
                  </a:lnTo>
                  <a:lnTo>
                    <a:pt x="325304" y="106464"/>
                  </a:lnTo>
                  <a:lnTo>
                    <a:pt x="324987" y="123131"/>
                  </a:lnTo>
                  <a:lnTo>
                    <a:pt x="325299" y="139150"/>
                  </a:lnTo>
                  <a:lnTo>
                    <a:pt x="326319" y="154624"/>
                  </a:lnTo>
                  <a:lnTo>
                    <a:pt x="327815" y="169675"/>
                  </a:lnTo>
                  <a:lnTo>
                    <a:pt x="329360" y="184416"/>
                  </a:lnTo>
                  <a:lnTo>
                    <a:pt x="330693" y="198937"/>
                  </a:lnTo>
                  <a:lnTo>
                    <a:pt x="331739" y="213303"/>
                  </a:lnTo>
                  <a:lnTo>
                    <a:pt x="332515" y="227564"/>
                  </a:lnTo>
                  <a:lnTo>
                    <a:pt x="333077" y="241751"/>
                  </a:lnTo>
                  <a:lnTo>
                    <a:pt x="333641" y="255890"/>
                  </a:lnTo>
                  <a:lnTo>
                    <a:pt x="334559" y="269996"/>
                  </a:lnTo>
                  <a:lnTo>
                    <a:pt x="335992" y="284079"/>
                  </a:lnTo>
                  <a:lnTo>
                    <a:pt x="337771" y="298147"/>
                  </a:lnTo>
                  <a:lnTo>
                    <a:pt x="339504" y="312205"/>
                  </a:lnTo>
                  <a:lnTo>
                    <a:pt x="340968" y="326252"/>
                  </a:lnTo>
                  <a:lnTo>
                    <a:pt x="342273" y="340126"/>
                  </a:lnTo>
                  <a:lnTo>
                    <a:pt x="343754" y="353522"/>
                  </a:lnTo>
                  <a:lnTo>
                    <a:pt x="345603" y="366324"/>
                  </a:lnTo>
                  <a:lnTo>
                    <a:pt x="347844" y="379058"/>
                  </a:lnTo>
                  <a:lnTo>
                    <a:pt x="350428" y="392746"/>
                  </a:lnTo>
                  <a:lnTo>
                    <a:pt x="353280" y="407875"/>
                  </a:lnTo>
                  <a:lnTo>
                    <a:pt x="356332" y="423954"/>
                  </a:lnTo>
                  <a:lnTo>
                    <a:pt x="359527" y="439833"/>
                  </a:lnTo>
                  <a:lnTo>
                    <a:pt x="362816" y="454845"/>
                  </a:lnTo>
                  <a:lnTo>
                    <a:pt x="366019" y="468970"/>
                  </a:lnTo>
                  <a:lnTo>
                    <a:pt x="369130" y="484279"/>
                  </a:lnTo>
                  <a:lnTo>
                    <a:pt x="372421" y="505462"/>
                  </a:lnTo>
                  <a:lnTo>
                    <a:pt x="376416" y="54036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810946" y="3110606"/>
            <a:ext cx="3305905" cy="665831"/>
            <a:chOff x="1810946" y="3110606"/>
            <a:chExt cx="3305905" cy="665831"/>
          </a:xfrm>
        </p:grpSpPr>
        <p:sp>
          <p:nvSpPr>
            <p:cNvPr id="59" name="Freeform 58"/>
            <p:cNvSpPr/>
            <p:nvPr/>
          </p:nvSpPr>
          <p:spPr>
            <a:xfrm>
              <a:off x="1810946" y="3190134"/>
              <a:ext cx="210526" cy="403005"/>
            </a:xfrm>
            <a:custGeom>
              <a:avLst/>
              <a:gdLst/>
              <a:ahLst/>
              <a:cxnLst/>
              <a:rect l="0" t="0" r="0" b="0"/>
              <a:pathLst>
                <a:path w="210526" h="403005">
                  <a:moveTo>
                    <a:pt x="10484" y="0"/>
                  </a:moveTo>
                  <a:lnTo>
                    <a:pt x="10483" y="14602"/>
                  </a:lnTo>
                  <a:lnTo>
                    <a:pt x="10483" y="27873"/>
                  </a:lnTo>
                  <a:lnTo>
                    <a:pt x="10483" y="41074"/>
                  </a:lnTo>
                  <a:lnTo>
                    <a:pt x="10483" y="54416"/>
                  </a:lnTo>
                  <a:lnTo>
                    <a:pt x="10483" y="67925"/>
                  </a:lnTo>
                  <a:lnTo>
                    <a:pt x="10479" y="81579"/>
                  </a:lnTo>
                  <a:lnTo>
                    <a:pt x="10306" y="95345"/>
                  </a:lnTo>
                  <a:lnTo>
                    <a:pt x="9658" y="109194"/>
                  </a:lnTo>
                  <a:lnTo>
                    <a:pt x="8409" y="123103"/>
                  </a:lnTo>
                  <a:lnTo>
                    <a:pt x="6756" y="137052"/>
                  </a:lnTo>
                  <a:lnTo>
                    <a:pt x="5108" y="151031"/>
                  </a:lnTo>
                  <a:lnTo>
                    <a:pt x="3706" y="165033"/>
                  </a:lnTo>
                  <a:lnTo>
                    <a:pt x="2613" y="179216"/>
                  </a:lnTo>
                  <a:lnTo>
                    <a:pt x="1805" y="193885"/>
                  </a:lnTo>
                  <a:lnTo>
                    <a:pt x="1227" y="209160"/>
                  </a:lnTo>
                  <a:lnTo>
                    <a:pt x="822" y="224842"/>
                  </a:lnTo>
                  <a:lnTo>
                    <a:pt x="542" y="240523"/>
                  </a:lnTo>
                  <a:lnTo>
                    <a:pt x="351" y="255960"/>
                  </a:lnTo>
                  <a:lnTo>
                    <a:pt x="221" y="271089"/>
                  </a:lnTo>
                  <a:lnTo>
                    <a:pt x="134" y="285933"/>
                  </a:lnTo>
                  <a:lnTo>
                    <a:pt x="75" y="300548"/>
                  </a:lnTo>
                  <a:lnTo>
                    <a:pt x="35" y="314990"/>
                  </a:lnTo>
                  <a:lnTo>
                    <a:pt x="9" y="329307"/>
                  </a:lnTo>
                  <a:lnTo>
                    <a:pt x="0" y="343527"/>
                  </a:lnTo>
                  <a:lnTo>
                    <a:pt x="334" y="357348"/>
                  </a:lnTo>
                  <a:lnTo>
                    <a:pt x="1623" y="370177"/>
                  </a:lnTo>
                  <a:lnTo>
                    <a:pt x="4128" y="381749"/>
                  </a:lnTo>
                  <a:lnTo>
                    <a:pt x="7948" y="391485"/>
                  </a:lnTo>
                  <a:lnTo>
                    <a:pt x="13188" y="398363"/>
                  </a:lnTo>
                  <a:lnTo>
                    <a:pt x="19756" y="402094"/>
                  </a:lnTo>
                  <a:lnTo>
                    <a:pt x="27590" y="403004"/>
                  </a:lnTo>
                  <a:lnTo>
                    <a:pt x="36743" y="401656"/>
                  </a:lnTo>
                  <a:lnTo>
                    <a:pt x="47120" y="398611"/>
                  </a:lnTo>
                  <a:lnTo>
                    <a:pt x="58510" y="394506"/>
                  </a:lnTo>
                  <a:lnTo>
                    <a:pt x="70679" y="390009"/>
                  </a:lnTo>
                  <a:lnTo>
                    <a:pt x="83415" y="385510"/>
                  </a:lnTo>
                  <a:lnTo>
                    <a:pt x="96389" y="381003"/>
                  </a:lnTo>
                  <a:lnTo>
                    <a:pt x="109173" y="376210"/>
                  </a:lnTo>
                  <a:lnTo>
                    <a:pt x="121547" y="370987"/>
                  </a:lnTo>
                  <a:lnTo>
                    <a:pt x="133483" y="365493"/>
                  </a:lnTo>
                  <a:lnTo>
                    <a:pt x="145039" y="360105"/>
                  </a:lnTo>
                  <a:lnTo>
                    <a:pt x="156287" y="355033"/>
                  </a:lnTo>
                  <a:lnTo>
                    <a:pt x="167044" y="350279"/>
                  </a:lnTo>
                  <a:lnTo>
                    <a:pt x="178025" y="345139"/>
                  </a:lnTo>
                  <a:lnTo>
                    <a:pt x="191315" y="338047"/>
                  </a:lnTo>
                  <a:lnTo>
                    <a:pt x="210525" y="32638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42487" y="331647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6"/>
                  </a:lnTo>
                  <a:lnTo>
                    <a:pt x="121552" y="8616"/>
                  </a:lnTo>
                  <a:lnTo>
                    <a:pt x="112431" y="11656"/>
                  </a:lnTo>
                  <a:lnTo>
                    <a:pt x="102936" y="14821"/>
                  </a:lnTo>
                  <a:lnTo>
                    <a:pt x="93139" y="18085"/>
                  </a:lnTo>
                  <a:lnTo>
                    <a:pt x="82953" y="21423"/>
                  </a:lnTo>
                  <a:lnTo>
                    <a:pt x="72130" y="24815"/>
                  </a:lnTo>
                  <a:lnTo>
                    <a:pt x="60604" y="28239"/>
                  </a:lnTo>
                  <a:lnTo>
                    <a:pt x="48859" y="31533"/>
                  </a:lnTo>
                  <a:lnTo>
                    <a:pt x="36585" y="34715"/>
                  </a:lnTo>
                  <a:lnTo>
                    <a:pt x="21586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42487" y="3148020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77844" y="2934"/>
                  </a:lnTo>
                  <a:lnTo>
                    <a:pt x="167356" y="5716"/>
                  </a:lnTo>
                  <a:lnTo>
                    <a:pt x="157054" y="8616"/>
                  </a:lnTo>
                  <a:lnTo>
                    <a:pt x="146752" y="11656"/>
                  </a:lnTo>
                  <a:lnTo>
                    <a:pt x="136409" y="14821"/>
                  </a:lnTo>
                  <a:lnTo>
                    <a:pt x="126019" y="18085"/>
                  </a:lnTo>
                  <a:lnTo>
                    <a:pt x="115591" y="21423"/>
                  </a:lnTo>
                  <a:lnTo>
                    <a:pt x="105133" y="24815"/>
                  </a:lnTo>
                  <a:lnTo>
                    <a:pt x="94653" y="28243"/>
                  </a:lnTo>
                  <a:lnTo>
                    <a:pt x="84158" y="31698"/>
                  </a:lnTo>
                  <a:lnTo>
                    <a:pt x="73653" y="35171"/>
                  </a:lnTo>
                  <a:lnTo>
                    <a:pt x="63144" y="38651"/>
                  </a:lnTo>
                  <a:lnTo>
                    <a:pt x="52704" y="41983"/>
                  </a:lnTo>
                  <a:lnTo>
                    <a:pt x="41235" y="45195"/>
                  </a:lnTo>
                  <a:lnTo>
                    <a:pt x="25491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63585" y="3358590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99417" y="8869"/>
                  </a:lnTo>
                  <a:lnTo>
                    <a:pt x="93853" y="17856"/>
                  </a:lnTo>
                  <a:lnTo>
                    <a:pt x="88054" y="27846"/>
                  </a:lnTo>
                  <a:lnTo>
                    <a:pt x="81973" y="38654"/>
                  </a:lnTo>
                  <a:lnTo>
                    <a:pt x="75643" y="49817"/>
                  </a:lnTo>
                  <a:lnTo>
                    <a:pt x="69115" y="61022"/>
                  </a:lnTo>
                  <a:lnTo>
                    <a:pt x="62439" y="72134"/>
                  </a:lnTo>
                  <a:lnTo>
                    <a:pt x="55657" y="83119"/>
                  </a:lnTo>
                  <a:lnTo>
                    <a:pt x="48804" y="93985"/>
                  </a:lnTo>
                  <a:lnTo>
                    <a:pt x="42067" y="104755"/>
                  </a:lnTo>
                  <a:lnTo>
                    <a:pt x="35770" y="115452"/>
                  </a:lnTo>
                  <a:lnTo>
                    <a:pt x="30054" y="126084"/>
                  </a:lnTo>
                  <a:lnTo>
                    <a:pt x="24849" y="136210"/>
                  </a:lnTo>
                  <a:lnTo>
                    <a:pt x="19351" y="145948"/>
                  </a:lnTo>
                  <a:lnTo>
                    <a:pt x="11959" y="1561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74114" y="3369119"/>
              <a:ext cx="94757" cy="178985"/>
            </a:xfrm>
            <a:custGeom>
              <a:avLst/>
              <a:gdLst/>
              <a:ahLst/>
              <a:cxnLst/>
              <a:rect l="0" t="0" r="0" b="0"/>
              <a:pathLst>
                <a:path w="94757" h="178985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4" y="25846"/>
                  </a:lnTo>
                  <a:lnTo>
                    <a:pt x="15341" y="34967"/>
                  </a:lnTo>
                  <a:lnTo>
                    <a:pt x="20175" y="44462"/>
                  </a:lnTo>
                  <a:lnTo>
                    <a:pt x="24856" y="54250"/>
                  </a:lnTo>
                  <a:lnTo>
                    <a:pt x="29465" y="64091"/>
                  </a:lnTo>
                  <a:lnTo>
                    <a:pt x="34316" y="73616"/>
                  </a:lnTo>
                  <a:lnTo>
                    <a:pt x="39573" y="82654"/>
                  </a:lnTo>
                  <a:lnTo>
                    <a:pt x="45086" y="91366"/>
                  </a:lnTo>
                  <a:lnTo>
                    <a:pt x="50486" y="100135"/>
                  </a:lnTo>
                  <a:lnTo>
                    <a:pt x="55565" y="109186"/>
                  </a:lnTo>
                  <a:lnTo>
                    <a:pt x="60280" y="118571"/>
                  </a:lnTo>
                  <a:lnTo>
                    <a:pt x="64674" y="128259"/>
                  </a:lnTo>
                  <a:lnTo>
                    <a:pt x="68813" y="138173"/>
                  </a:lnTo>
                  <a:lnTo>
                    <a:pt x="72804" y="147799"/>
                  </a:lnTo>
                  <a:lnTo>
                    <a:pt x="77282" y="157138"/>
                  </a:lnTo>
                  <a:lnTo>
                    <a:pt x="83759" y="167009"/>
                  </a:lnTo>
                  <a:lnTo>
                    <a:pt x="94756" y="17898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16269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05741" y="34533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32527" y="3126963"/>
              <a:ext cx="31183" cy="389556"/>
            </a:xfrm>
            <a:custGeom>
              <a:avLst/>
              <a:gdLst/>
              <a:ahLst/>
              <a:cxnLst/>
              <a:rect l="0" t="0" r="0" b="0"/>
              <a:pathLst>
                <a:path w="31183" h="389556">
                  <a:moveTo>
                    <a:pt x="10126" y="0"/>
                  </a:moveTo>
                  <a:lnTo>
                    <a:pt x="7259" y="8936"/>
                  </a:lnTo>
                  <a:lnTo>
                    <a:pt x="5117" y="18563"/>
                  </a:lnTo>
                  <a:lnTo>
                    <a:pt x="3514" y="29855"/>
                  </a:lnTo>
                  <a:lnTo>
                    <a:pt x="2333" y="42695"/>
                  </a:lnTo>
                  <a:lnTo>
                    <a:pt x="1485" y="56823"/>
                  </a:lnTo>
                  <a:lnTo>
                    <a:pt x="887" y="71952"/>
                  </a:lnTo>
                  <a:lnTo>
                    <a:pt x="473" y="87987"/>
                  </a:lnTo>
                  <a:lnTo>
                    <a:pt x="189" y="105023"/>
                  </a:lnTo>
                  <a:lnTo>
                    <a:pt x="0" y="123020"/>
                  </a:lnTo>
                  <a:lnTo>
                    <a:pt x="42" y="141339"/>
                  </a:lnTo>
                  <a:lnTo>
                    <a:pt x="602" y="158877"/>
                  </a:lnTo>
                  <a:lnTo>
                    <a:pt x="1791" y="175087"/>
                  </a:lnTo>
                  <a:lnTo>
                    <a:pt x="3404" y="190259"/>
                  </a:lnTo>
                  <a:lnTo>
                    <a:pt x="5026" y="205209"/>
                  </a:lnTo>
                  <a:lnTo>
                    <a:pt x="6415" y="220456"/>
                  </a:lnTo>
                  <a:lnTo>
                    <a:pt x="7669" y="236174"/>
                  </a:lnTo>
                  <a:lnTo>
                    <a:pt x="9117" y="252352"/>
                  </a:lnTo>
                  <a:lnTo>
                    <a:pt x="10944" y="268904"/>
                  </a:lnTo>
                  <a:lnTo>
                    <a:pt x="13170" y="285411"/>
                  </a:lnTo>
                  <a:lnTo>
                    <a:pt x="15744" y="301181"/>
                  </a:lnTo>
                  <a:lnTo>
                    <a:pt x="18585" y="315887"/>
                  </a:lnTo>
                  <a:lnTo>
                    <a:pt x="21471" y="329488"/>
                  </a:lnTo>
                  <a:lnTo>
                    <a:pt x="24327" y="343586"/>
                  </a:lnTo>
                  <a:lnTo>
                    <a:pt x="27402" y="361651"/>
                  </a:lnTo>
                  <a:lnTo>
                    <a:pt x="31182" y="38955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79523" y="3126963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0" y="92499"/>
                  </a:lnTo>
                  <a:lnTo>
                    <a:pt x="0" y="110842"/>
                  </a:lnTo>
                  <a:lnTo>
                    <a:pt x="0" y="129447"/>
                  </a:lnTo>
                  <a:lnTo>
                    <a:pt x="0" y="147998"/>
                  </a:lnTo>
                  <a:lnTo>
                    <a:pt x="0" y="166537"/>
                  </a:lnTo>
                  <a:lnTo>
                    <a:pt x="0" y="185356"/>
                  </a:lnTo>
                  <a:lnTo>
                    <a:pt x="0" y="204602"/>
                  </a:lnTo>
                  <a:lnTo>
                    <a:pt x="0" y="223951"/>
                  </a:lnTo>
                  <a:lnTo>
                    <a:pt x="0" y="242722"/>
                  </a:lnTo>
                  <a:lnTo>
                    <a:pt x="0" y="260572"/>
                  </a:lnTo>
                  <a:lnTo>
                    <a:pt x="0" y="277491"/>
                  </a:lnTo>
                  <a:lnTo>
                    <a:pt x="0" y="293622"/>
                  </a:lnTo>
                  <a:lnTo>
                    <a:pt x="4" y="309130"/>
                  </a:lnTo>
                  <a:lnTo>
                    <a:pt x="206" y="323959"/>
                  </a:lnTo>
                  <a:lnTo>
                    <a:pt x="1108" y="339481"/>
                  </a:lnTo>
                  <a:lnTo>
                    <a:pt x="3906" y="359299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53181" y="3377438"/>
              <a:ext cx="126343" cy="23267"/>
            </a:xfrm>
            <a:custGeom>
              <a:avLst/>
              <a:gdLst/>
              <a:ahLst/>
              <a:cxnLst/>
              <a:rect l="0" t="0" r="0" b="0"/>
              <a:pathLst>
                <a:path w="126343" h="23267">
                  <a:moveTo>
                    <a:pt x="126342" y="23266"/>
                  </a:moveTo>
                  <a:lnTo>
                    <a:pt x="120407" y="17466"/>
                  </a:lnTo>
                  <a:lnTo>
                    <a:pt x="114203" y="12542"/>
                  </a:lnTo>
                  <a:lnTo>
                    <a:pt x="107107" y="8048"/>
                  </a:lnTo>
                  <a:lnTo>
                    <a:pt x="99167" y="4173"/>
                  </a:lnTo>
                  <a:lnTo>
                    <a:pt x="90520" y="1456"/>
                  </a:lnTo>
                  <a:lnTo>
                    <a:pt x="81325" y="101"/>
                  </a:lnTo>
                  <a:lnTo>
                    <a:pt x="71726" y="0"/>
                  </a:lnTo>
                  <a:lnTo>
                    <a:pt x="61836" y="917"/>
                  </a:lnTo>
                  <a:lnTo>
                    <a:pt x="51752" y="2607"/>
                  </a:lnTo>
                  <a:lnTo>
                    <a:pt x="41800" y="4897"/>
                  </a:lnTo>
                  <a:lnTo>
                    <a:pt x="31455" y="8024"/>
                  </a:lnTo>
                  <a:lnTo>
                    <a:pt x="18693" y="13375"/>
                  </a:lnTo>
                  <a:lnTo>
                    <a:pt x="0" y="2326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42694" y="3315907"/>
              <a:ext cx="178985" cy="177844"/>
            </a:xfrm>
            <a:custGeom>
              <a:avLst/>
              <a:gdLst/>
              <a:ahLst/>
              <a:cxnLst/>
              <a:rect l="0" t="0" r="0" b="0"/>
              <a:pathLst>
                <a:path w="178985" h="177844">
                  <a:moveTo>
                    <a:pt x="0" y="74269"/>
                  </a:moveTo>
                  <a:lnTo>
                    <a:pt x="8868" y="71402"/>
                  </a:lnTo>
                  <a:lnTo>
                    <a:pt x="17855" y="69260"/>
                  </a:lnTo>
                  <a:lnTo>
                    <a:pt x="27846" y="67653"/>
                  </a:lnTo>
                  <a:lnTo>
                    <a:pt x="38654" y="66300"/>
                  </a:lnTo>
                  <a:lnTo>
                    <a:pt x="49817" y="64802"/>
                  </a:lnTo>
                  <a:lnTo>
                    <a:pt x="61018" y="62947"/>
                  </a:lnTo>
                  <a:lnTo>
                    <a:pt x="71957" y="60534"/>
                  </a:lnTo>
                  <a:lnTo>
                    <a:pt x="82293" y="57305"/>
                  </a:lnTo>
                  <a:lnTo>
                    <a:pt x="91892" y="53198"/>
                  </a:lnTo>
                  <a:lnTo>
                    <a:pt x="100318" y="48150"/>
                  </a:lnTo>
                  <a:lnTo>
                    <a:pt x="106774" y="42013"/>
                  </a:lnTo>
                  <a:lnTo>
                    <a:pt x="110994" y="34820"/>
                  </a:lnTo>
                  <a:lnTo>
                    <a:pt x="112862" y="27058"/>
                  </a:lnTo>
                  <a:lnTo>
                    <a:pt x="112154" y="19543"/>
                  </a:lnTo>
                  <a:lnTo>
                    <a:pt x="109010" y="12726"/>
                  </a:lnTo>
                  <a:lnTo>
                    <a:pt x="103834" y="7016"/>
                  </a:lnTo>
                  <a:lnTo>
                    <a:pt x="97088" y="2938"/>
                  </a:lnTo>
                  <a:lnTo>
                    <a:pt x="89188" y="612"/>
                  </a:lnTo>
                  <a:lnTo>
                    <a:pt x="80465" y="0"/>
                  </a:lnTo>
                  <a:lnTo>
                    <a:pt x="71165" y="1094"/>
                  </a:lnTo>
                  <a:lnTo>
                    <a:pt x="61474" y="3719"/>
                  </a:lnTo>
                  <a:lnTo>
                    <a:pt x="51679" y="7749"/>
                  </a:lnTo>
                  <a:lnTo>
                    <a:pt x="42176" y="13194"/>
                  </a:lnTo>
                  <a:lnTo>
                    <a:pt x="33163" y="19933"/>
                  </a:lnTo>
                  <a:lnTo>
                    <a:pt x="24975" y="27897"/>
                  </a:lnTo>
                  <a:lnTo>
                    <a:pt x="18153" y="37144"/>
                  </a:lnTo>
                  <a:lnTo>
                    <a:pt x="12868" y="47592"/>
                  </a:lnTo>
                  <a:lnTo>
                    <a:pt x="9132" y="59202"/>
                  </a:lnTo>
                  <a:lnTo>
                    <a:pt x="6983" y="72052"/>
                  </a:lnTo>
                  <a:lnTo>
                    <a:pt x="6281" y="86053"/>
                  </a:lnTo>
                  <a:lnTo>
                    <a:pt x="6926" y="100522"/>
                  </a:lnTo>
                  <a:lnTo>
                    <a:pt x="8945" y="114316"/>
                  </a:lnTo>
                  <a:lnTo>
                    <a:pt x="12230" y="126847"/>
                  </a:lnTo>
                  <a:lnTo>
                    <a:pt x="16723" y="138055"/>
                  </a:lnTo>
                  <a:lnTo>
                    <a:pt x="22486" y="148124"/>
                  </a:lnTo>
                  <a:lnTo>
                    <a:pt x="29443" y="157293"/>
                  </a:lnTo>
                  <a:lnTo>
                    <a:pt x="37554" y="165298"/>
                  </a:lnTo>
                  <a:lnTo>
                    <a:pt x="46901" y="171407"/>
                  </a:lnTo>
                  <a:lnTo>
                    <a:pt x="57407" y="175371"/>
                  </a:lnTo>
                  <a:lnTo>
                    <a:pt x="68716" y="177392"/>
                  </a:lnTo>
                  <a:lnTo>
                    <a:pt x="80299" y="177843"/>
                  </a:lnTo>
                  <a:lnTo>
                    <a:pt x="91828" y="177111"/>
                  </a:lnTo>
                  <a:lnTo>
                    <a:pt x="103178" y="175520"/>
                  </a:lnTo>
                  <a:lnTo>
                    <a:pt x="114332" y="173323"/>
                  </a:lnTo>
                  <a:lnTo>
                    <a:pt x="125307" y="170705"/>
                  </a:lnTo>
                  <a:lnTo>
                    <a:pt x="135880" y="167757"/>
                  </a:lnTo>
                  <a:lnTo>
                    <a:pt x="146716" y="164103"/>
                  </a:lnTo>
                  <a:lnTo>
                    <a:pt x="159888" y="158305"/>
                  </a:lnTo>
                  <a:lnTo>
                    <a:pt x="178984" y="14796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42777" y="3148020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0" y="0"/>
                  </a:moveTo>
                  <a:lnTo>
                    <a:pt x="2867" y="11736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69" y="46447"/>
                  </a:lnTo>
                  <a:lnTo>
                    <a:pt x="9466" y="58458"/>
                  </a:lnTo>
                  <a:lnTo>
                    <a:pt x="11317" y="70270"/>
                  </a:lnTo>
                  <a:lnTo>
                    <a:pt x="13557" y="82142"/>
                  </a:lnTo>
                  <a:lnTo>
                    <a:pt x="16138" y="94708"/>
                  </a:lnTo>
                  <a:lnTo>
                    <a:pt x="18983" y="108269"/>
                  </a:lnTo>
                  <a:lnTo>
                    <a:pt x="21859" y="122647"/>
                  </a:lnTo>
                  <a:lnTo>
                    <a:pt x="24403" y="137378"/>
                  </a:lnTo>
                  <a:lnTo>
                    <a:pt x="26448" y="152141"/>
                  </a:lnTo>
                  <a:lnTo>
                    <a:pt x="28158" y="166800"/>
                  </a:lnTo>
                  <a:lnTo>
                    <a:pt x="29921" y="181322"/>
                  </a:lnTo>
                  <a:lnTo>
                    <a:pt x="31961" y="195713"/>
                  </a:lnTo>
                  <a:lnTo>
                    <a:pt x="34333" y="209833"/>
                  </a:lnTo>
                  <a:lnTo>
                    <a:pt x="37004" y="223401"/>
                  </a:lnTo>
                  <a:lnTo>
                    <a:pt x="39916" y="236309"/>
                  </a:lnTo>
                  <a:lnTo>
                    <a:pt x="43007" y="248605"/>
                  </a:lnTo>
                  <a:lnTo>
                    <a:pt x="46228" y="260404"/>
                  </a:lnTo>
                  <a:lnTo>
                    <a:pt x="49520" y="271748"/>
                  </a:lnTo>
                  <a:lnTo>
                    <a:pt x="52149" y="280029"/>
                  </a:lnTo>
                  <a:lnTo>
                    <a:pt x="53364" y="281900"/>
                  </a:lnTo>
                  <a:lnTo>
                    <a:pt x="53690" y="278389"/>
                  </a:lnTo>
                  <a:lnTo>
                    <a:pt x="53630" y="271210"/>
                  </a:lnTo>
                  <a:lnTo>
                    <a:pt x="53445" y="261640"/>
                  </a:lnTo>
                  <a:lnTo>
                    <a:pt x="53254" y="250525"/>
                  </a:lnTo>
                  <a:lnTo>
                    <a:pt x="53260" y="238406"/>
                  </a:lnTo>
                  <a:lnTo>
                    <a:pt x="53779" y="225632"/>
                  </a:lnTo>
                  <a:lnTo>
                    <a:pt x="54942" y="212439"/>
                  </a:lnTo>
                  <a:lnTo>
                    <a:pt x="56872" y="199300"/>
                  </a:lnTo>
                  <a:lnTo>
                    <a:pt x="59770" y="186926"/>
                  </a:lnTo>
                  <a:lnTo>
                    <a:pt x="63656" y="175652"/>
                  </a:lnTo>
                  <a:lnTo>
                    <a:pt x="68723" y="165946"/>
                  </a:lnTo>
                  <a:lnTo>
                    <a:pt x="75406" y="158554"/>
                  </a:lnTo>
                  <a:lnTo>
                    <a:pt x="83783" y="153669"/>
                  </a:lnTo>
                  <a:lnTo>
                    <a:pt x="93323" y="151337"/>
                  </a:lnTo>
                  <a:lnTo>
                    <a:pt x="103103" y="151726"/>
                  </a:lnTo>
                  <a:lnTo>
                    <a:pt x="112560" y="154652"/>
                  </a:lnTo>
                  <a:lnTo>
                    <a:pt x="121347" y="159681"/>
                  </a:lnTo>
                  <a:lnTo>
                    <a:pt x="129169" y="166327"/>
                  </a:lnTo>
                  <a:lnTo>
                    <a:pt x="135981" y="174160"/>
                  </a:lnTo>
                  <a:lnTo>
                    <a:pt x="141910" y="182839"/>
                  </a:lnTo>
                  <a:lnTo>
                    <a:pt x="147142" y="192108"/>
                  </a:lnTo>
                  <a:lnTo>
                    <a:pt x="151850" y="201788"/>
                  </a:lnTo>
                  <a:lnTo>
                    <a:pt x="156015" y="211915"/>
                  </a:lnTo>
                  <a:lnTo>
                    <a:pt x="159442" y="222706"/>
                  </a:lnTo>
                  <a:lnTo>
                    <a:pt x="162081" y="234220"/>
                  </a:lnTo>
                  <a:lnTo>
                    <a:pt x="164028" y="246157"/>
                  </a:lnTo>
                  <a:lnTo>
                    <a:pt x="165629" y="259327"/>
                  </a:lnTo>
                  <a:lnTo>
                    <a:pt x="167024" y="277121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58800" y="3308507"/>
              <a:ext cx="152475" cy="141641"/>
            </a:xfrm>
            <a:custGeom>
              <a:avLst/>
              <a:gdLst/>
              <a:ahLst/>
              <a:cxnLst/>
              <a:rect l="0" t="0" r="0" b="0"/>
              <a:pathLst>
                <a:path w="152475" h="141641">
                  <a:moveTo>
                    <a:pt x="78775" y="50083"/>
                  </a:moveTo>
                  <a:lnTo>
                    <a:pt x="78641" y="38482"/>
                  </a:lnTo>
                  <a:lnTo>
                    <a:pt x="77360" y="28633"/>
                  </a:lnTo>
                  <a:lnTo>
                    <a:pt x="74763" y="19642"/>
                  </a:lnTo>
                  <a:lnTo>
                    <a:pt x="70870" y="11719"/>
                  </a:lnTo>
                  <a:lnTo>
                    <a:pt x="65589" y="5637"/>
                  </a:lnTo>
                  <a:lnTo>
                    <a:pt x="59012" y="1682"/>
                  </a:lnTo>
                  <a:lnTo>
                    <a:pt x="51685" y="0"/>
                  </a:lnTo>
                  <a:lnTo>
                    <a:pt x="44471" y="835"/>
                  </a:lnTo>
                  <a:lnTo>
                    <a:pt x="37846" y="4065"/>
                  </a:lnTo>
                  <a:lnTo>
                    <a:pt x="31758" y="9300"/>
                  </a:lnTo>
                  <a:lnTo>
                    <a:pt x="25829" y="16086"/>
                  </a:lnTo>
                  <a:lnTo>
                    <a:pt x="19812" y="24017"/>
                  </a:lnTo>
                  <a:lnTo>
                    <a:pt x="13940" y="32931"/>
                  </a:lnTo>
                  <a:lnTo>
                    <a:pt x="8822" y="42890"/>
                  </a:lnTo>
                  <a:lnTo>
                    <a:pt x="4751" y="53843"/>
                  </a:lnTo>
                  <a:lnTo>
                    <a:pt x="1865" y="65468"/>
                  </a:lnTo>
                  <a:lnTo>
                    <a:pt x="301" y="77271"/>
                  </a:lnTo>
                  <a:lnTo>
                    <a:pt x="0" y="88948"/>
                  </a:lnTo>
                  <a:lnTo>
                    <a:pt x="916" y="100229"/>
                  </a:lnTo>
                  <a:lnTo>
                    <a:pt x="3118" y="110804"/>
                  </a:lnTo>
                  <a:lnTo>
                    <a:pt x="6532" y="120569"/>
                  </a:lnTo>
                  <a:lnTo>
                    <a:pt x="11279" y="129109"/>
                  </a:lnTo>
                  <a:lnTo>
                    <a:pt x="17747" y="135642"/>
                  </a:lnTo>
                  <a:lnTo>
                    <a:pt x="25979" y="139910"/>
                  </a:lnTo>
                  <a:lnTo>
                    <a:pt x="35423" y="141640"/>
                  </a:lnTo>
                  <a:lnTo>
                    <a:pt x="45138" y="140306"/>
                  </a:lnTo>
                  <a:lnTo>
                    <a:pt x="54547" y="135921"/>
                  </a:lnTo>
                  <a:lnTo>
                    <a:pt x="63133" y="128757"/>
                  </a:lnTo>
                  <a:lnTo>
                    <a:pt x="70286" y="119074"/>
                  </a:lnTo>
                  <a:lnTo>
                    <a:pt x="75836" y="107306"/>
                  </a:lnTo>
                  <a:lnTo>
                    <a:pt x="80117" y="95236"/>
                  </a:lnTo>
                  <a:lnTo>
                    <a:pt x="84148" y="86141"/>
                  </a:lnTo>
                  <a:lnTo>
                    <a:pt x="88462" y="81844"/>
                  </a:lnTo>
                  <a:lnTo>
                    <a:pt x="92535" y="81985"/>
                  </a:lnTo>
                  <a:lnTo>
                    <a:pt x="96321" y="85448"/>
                  </a:lnTo>
                  <a:lnTo>
                    <a:pt x="100102" y="91056"/>
                  </a:lnTo>
                  <a:lnTo>
                    <a:pt x="104279" y="97757"/>
                  </a:lnTo>
                  <a:lnTo>
                    <a:pt x="109029" y="104899"/>
                  </a:lnTo>
                  <a:lnTo>
                    <a:pt x="114422" y="111864"/>
                  </a:lnTo>
                  <a:lnTo>
                    <a:pt x="121255" y="118609"/>
                  </a:lnTo>
                  <a:lnTo>
                    <a:pt x="132365" y="125716"/>
                  </a:lnTo>
                  <a:lnTo>
                    <a:pt x="152474" y="13431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69160" y="3221720"/>
              <a:ext cx="219924" cy="210571"/>
            </a:xfrm>
            <a:custGeom>
              <a:avLst/>
              <a:gdLst/>
              <a:ahLst/>
              <a:cxnLst/>
              <a:rect l="0" t="0" r="0" b="0"/>
              <a:pathLst>
                <a:path w="219924" h="210571">
                  <a:moveTo>
                    <a:pt x="136871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8" y="8620"/>
                  </a:lnTo>
                  <a:lnTo>
                    <a:pt x="102081" y="11833"/>
                  </a:lnTo>
                  <a:lnTo>
                    <a:pt x="93234" y="15646"/>
                  </a:lnTo>
                  <a:lnTo>
                    <a:pt x="84695" y="20164"/>
                  </a:lnTo>
                  <a:lnTo>
                    <a:pt x="76507" y="25327"/>
                  </a:lnTo>
                  <a:lnTo>
                    <a:pt x="68629" y="31015"/>
                  </a:lnTo>
                  <a:lnTo>
                    <a:pt x="61004" y="37104"/>
                  </a:lnTo>
                  <a:lnTo>
                    <a:pt x="53730" y="43650"/>
                  </a:lnTo>
                  <a:lnTo>
                    <a:pt x="47066" y="50876"/>
                  </a:lnTo>
                  <a:lnTo>
                    <a:pt x="41117" y="58839"/>
                  </a:lnTo>
                  <a:lnTo>
                    <a:pt x="36479" y="67135"/>
                  </a:lnTo>
                  <a:lnTo>
                    <a:pt x="34258" y="75017"/>
                  </a:lnTo>
                  <a:lnTo>
                    <a:pt x="34850" y="82084"/>
                  </a:lnTo>
                  <a:lnTo>
                    <a:pt x="38183" y="87964"/>
                  </a:lnTo>
                  <a:lnTo>
                    <a:pt x="44075" y="92156"/>
                  </a:lnTo>
                  <a:lnTo>
                    <a:pt x="52149" y="94567"/>
                  </a:lnTo>
                  <a:lnTo>
                    <a:pt x="61940" y="95576"/>
                  </a:lnTo>
                  <a:lnTo>
                    <a:pt x="73011" y="95813"/>
                  </a:lnTo>
                  <a:lnTo>
                    <a:pt x="85004" y="95723"/>
                  </a:lnTo>
                  <a:lnTo>
                    <a:pt x="97645" y="95531"/>
                  </a:lnTo>
                  <a:lnTo>
                    <a:pt x="110736" y="95338"/>
                  </a:lnTo>
                  <a:lnTo>
                    <a:pt x="124135" y="95176"/>
                  </a:lnTo>
                  <a:lnTo>
                    <a:pt x="137743" y="95052"/>
                  </a:lnTo>
                  <a:lnTo>
                    <a:pt x="151492" y="94961"/>
                  </a:lnTo>
                  <a:lnTo>
                    <a:pt x="165323" y="94910"/>
                  </a:lnTo>
                  <a:lnTo>
                    <a:pt x="178713" y="95384"/>
                  </a:lnTo>
                  <a:lnTo>
                    <a:pt x="190719" y="97298"/>
                  </a:lnTo>
                  <a:lnTo>
                    <a:pt x="200931" y="101041"/>
                  </a:lnTo>
                  <a:lnTo>
                    <a:pt x="209108" y="106677"/>
                  </a:lnTo>
                  <a:lnTo>
                    <a:pt x="214934" y="114205"/>
                  </a:lnTo>
                  <a:lnTo>
                    <a:pt x="218475" y="123410"/>
                  </a:lnTo>
                  <a:lnTo>
                    <a:pt x="219923" y="133641"/>
                  </a:lnTo>
                  <a:lnTo>
                    <a:pt x="219399" y="143951"/>
                  </a:lnTo>
                  <a:lnTo>
                    <a:pt x="217160" y="153796"/>
                  </a:lnTo>
                  <a:lnTo>
                    <a:pt x="213390" y="162859"/>
                  </a:lnTo>
                  <a:lnTo>
                    <a:pt x="208119" y="170874"/>
                  </a:lnTo>
                  <a:lnTo>
                    <a:pt x="201503" y="177817"/>
                  </a:lnTo>
                  <a:lnTo>
                    <a:pt x="193790" y="183837"/>
                  </a:lnTo>
                  <a:lnTo>
                    <a:pt x="185244" y="189131"/>
                  </a:lnTo>
                  <a:lnTo>
                    <a:pt x="176079" y="193880"/>
                  </a:lnTo>
                  <a:lnTo>
                    <a:pt x="166146" y="198073"/>
                  </a:lnTo>
                  <a:lnTo>
                    <a:pt x="154960" y="201518"/>
                  </a:lnTo>
                  <a:lnTo>
                    <a:pt x="142358" y="204170"/>
                  </a:lnTo>
                  <a:lnTo>
                    <a:pt x="128470" y="206121"/>
                  </a:lnTo>
                  <a:lnTo>
                    <a:pt x="113544" y="207514"/>
                  </a:lnTo>
                  <a:lnTo>
                    <a:pt x="97844" y="208488"/>
                  </a:lnTo>
                  <a:lnTo>
                    <a:pt x="81767" y="209161"/>
                  </a:lnTo>
                  <a:lnTo>
                    <a:pt x="63946" y="209694"/>
                  </a:lnTo>
                  <a:lnTo>
                    <a:pt x="39468" y="21013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69684" y="3279231"/>
              <a:ext cx="143615" cy="497206"/>
            </a:xfrm>
            <a:custGeom>
              <a:avLst/>
              <a:gdLst/>
              <a:ahLst/>
              <a:cxnLst/>
              <a:rect l="0" t="0" r="0" b="0"/>
              <a:pathLst>
                <a:path w="143615" h="497206">
                  <a:moveTo>
                    <a:pt x="10088" y="132002"/>
                  </a:moveTo>
                  <a:lnTo>
                    <a:pt x="10155" y="143737"/>
                  </a:lnTo>
                  <a:lnTo>
                    <a:pt x="10795" y="154866"/>
                  </a:lnTo>
                  <a:lnTo>
                    <a:pt x="12087" y="166469"/>
                  </a:lnTo>
                  <a:lnTo>
                    <a:pt x="13774" y="178803"/>
                  </a:lnTo>
                  <a:lnTo>
                    <a:pt x="15442" y="192111"/>
                  </a:lnTo>
                  <a:lnTo>
                    <a:pt x="16859" y="206420"/>
                  </a:lnTo>
                  <a:lnTo>
                    <a:pt x="18131" y="221597"/>
                  </a:lnTo>
                  <a:lnTo>
                    <a:pt x="19589" y="237459"/>
                  </a:lnTo>
                  <a:lnTo>
                    <a:pt x="21422" y="253835"/>
                  </a:lnTo>
                  <a:lnTo>
                    <a:pt x="23653" y="270745"/>
                  </a:lnTo>
                  <a:lnTo>
                    <a:pt x="26230" y="288388"/>
                  </a:lnTo>
                  <a:lnTo>
                    <a:pt x="29072" y="306814"/>
                  </a:lnTo>
                  <a:lnTo>
                    <a:pt x="31948" y="325934"/>
                  </a:lnTo>
                  <a:lnTo>
                    <a:pt x="34492" y="345608"/>
                  </a:lnTo>
                  <a:lnTo>
                    <a:pt x="36531" y="365688"/>
                  </a:lnTo>
                  <a:lnTo>
                    <a:pt x="38069" y="385732"/>
                  </a:lnTo>
                  <a:lnTo>
                    <a:pt x="39183" y="405036"/>
                  </a:lnTo>
                  <a:lnTo>
                    <a:pt x="39970" y="423277"/>
                  </a:lnTo>
                  <a:lnTo>
                    <a:pt x="40516" y="440474"/>
                  </a:lnTo>
                  <a:lnTo>
                    <a:pt x="40892" y="456797"/>
                  </a:lnTo>
                  <a:lnTo>
                    <a:pt x="41135" y="472418"/>
                  </a:lnTo>
                  <a:lnTo>
                    <a:pt x="40852" y="486416"/>
                  </a:lnTo>
                  <a:lnTo>
                    <a:pt x="39254" y="495385"/>
                  </a:lnTo>
                  <a:lnTo>
                    <a:pt x="36488" y="497205"/>
                  </a:lnTo>
                  <a:lnTo>
                    <a:pt x="33383" y="493686"/>
                  </a:lnTo>
                  <a:lnTo>
                    <a:pt x="30360" y="486455"/>
                  </a:lnTo>
                  <a:lnTo>
                    <a:pt x="27758" y="476406"/>
                  </a:lnTo>
                  <a:lnTo>
                    <a:pt x="25698" y="464199"/>
                  </a:lnTo>
                  <a:lnTo>
                    <a:pt x="23993" y="450387"/>
                  </a:lnTo>
                  <a:lnTo>
                    <a:pt x="22240" y="435419"/>
                  </a:lnTo>
                  <a:lnTo>
                    <a:pt x="20214" y="419630"/>
                  </a:lnTo>
                  <a:lnTo>
                    <a:pt x="18024" y="403107"/>
                  </a:lnTo>
                  <a:lnTo>
                    <a:pt x="16007" y="385721"/>
                  </a:lnTo>
                  <a:lnTo>
                    <a:pt x="14349" y="367478"/>
                  </a:lnTo>
                  <a:lnTo>
                    <a:pt x="12914" y="348989"/>
                  </a:lnTo>
                  <a:lnTo>
                    <a:pt x="11343" y="331335"/>
                  </a:lnTo>
                  <a:lnTo>
                    <a:pt x="9440" y="315041"/>
                  </a:lnTo>
                  <a:lnTo>
                    <a:pt x="7331" y="299643"/>
                  </a:lnTo>
                  <a:lnTo>
                    <a:pt x="5369" y="284009"/>
                  </a:lnTo>
                  <a:lnTo>
                    <a:pt x="3752" y="267485"/>
                  </a:lnTo>
                  <a:lnTo>
                    <a:pt x="2514" y="249926"/>
                  </a:lnTo>
                  <a:lnTo>
                    <a:pt x="1608" y="231439"/>
                  </a:lnTo>
                  <a:lnTo>
                    <a:pt x="964" y="212225"/>
                  </a:lnTo>
                  <a:lnTo>
                    <a:pt x="515" y="192795"/>
                  </a:lnTo>
                  <a:lnTo>
                    <a:pt x="205" y="173917"/>
                  </a:lnTo>
                  <a:lnTo>
                    <a:pt x="0" y="155969"/>
                  </a:lnTo>
                  <a:lnTo>
                    <a:pt x="30" y="138972"/>
                  </a:lnTo>
                  <a:lnTo>
                    <a:pt x="582" y="122784"/>
                  </a:lnTo>
                  <a:lnTo>
                    <a:pt x="1770" y="107230"/>
                  </a:lnTo>
                  <a:lnTo>
                    <a:pt x="3552" y="92307"/>
                  </a:lnTo>
                  <a:lnTo>
                    <a:pt x="5819" y="78190"/>
                  </a:lnTo>
                  <a:lnTo>
                    <a:pt x="8461" y="64911"/>
                  </a:lnTo>
                  <a:lnTo>
                    <a:pt x="11538" y="52363"/>
                  </a:lnTo>
                  <a:lnTo>
                    <a:pt x="15283" y="40396"/>
                  </a:lnTo>
                  <a:lnTo>
                    <a:pt x="19777" y="28881"/>
                  </a:lnTo>
                  <a:lnTo>
                    <a:pt x="25441" y="18350"/>
                  </a:lnTo>
                  <a:lnTo>
                    <a:pt x="33064" y="9942"/>
                  </a:lnTo>
                  <a:lnTo>
                    <a:pt x="42894" y="4110"/>
                  </a:lnTo>
                  <a:lnTo>
                    <a:pt x="54395" y="840"/>
                  </a:lnTo>
                  <a:lnTo>
                    <a:pt x="66563" y="0"/>
                  </a:lnTo>
                  <a:lnTo>
                    <a:pt x="78738" y="1255"/>
                  </a:lnTo>
                  <a:lnTo>
                    <a:pt x="90484" y="4333"/>
                  </a:lnTo>
                  <a:lnTo>
                    <a:pt x="101438" y="9123"/>
                  </a:lnTo>
                  <a:lnTo>
                    <a:pt x="111494" y="15415"/>
                  </a:lnTo>
                  <a:lnTo>
                    <a:pt x="120413" y="23077"/>
                  </a:lnTo>
                  <a:lnTo>
                    <a:pt x="127741" y="32121"/>
                  </a:lnTo>
                  <a:lnTo>
                    <a:pt x="133377" y="42433"/>
                  </a:lnTo>
                  <a:lnTo>
                    <a:pt x="137521" y="53950"/>
                  </a:lnTo>
                  <a:lnTo>
                    <a:pt x="140477" y="66738"/>
                  </a:lnTo>
                  <a:lnTo>
                    <a:pt x="142535" y="80703"/>
                  </a:lnTo>
                  <a:lnTo>
                    <a:pt x="143614" y="95318"/>
                  </a:lnTo>
                  <a:lnTo>
                    <a:pt x="143291" y="109741"/>
                  </a:lnTo>
                  <a:lnTo>
                    <a:pt x="141445" y="123508"/>
                  </a:lnTo>
                  <a:lnTo>
                    <a:pt x="138240" y="136360"/>
                  </a:lnTo>
                  <a:lnTo>
                    <a:pt x="133948" y="148073"/>
                  </a:lnTo>
                  <a:lnTo>
                    <a:pt x="128833" y="158649"/>
                  </a:lnTo>
                  <a:lnTo>
                    <a:pt x="122958" y="168091"/>
                  </a:lnTo>
                  <a:lnTo>
                    <a:pt x="116191" y="176302"/>
                  </a:lnTo>
                  <a:lnTo>
                    <a:pt x="108535" y="183346"/>
                  </a:lnTo>
                  <a:lnTo>
                    <a:pt x="100186" y="189265"/>
                  </a:lnTo>
                  <a:lnTo>
                    <a:pt x="90430" y="194587"/>
                  </a:lnTo>
                  <a:lnTo>
                    <a:pt x="76174" y="199780"/>
                  </a:lnTo>
                  <a:lnTo>
                    <a:pt x="52202" y="20570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48228" y="3274362"/>
              <a:ext cx="105286" cy="167554"/>
            </a:xfrm>
            <a:custGeom>
              <a:avLst/>
              <a:gdLst/>
              <a:ahLst/>
              <a:cxnLst/>
              <a:rect l="0" t="0" r="0" b="0"/>
              <a:pathLst>
                <a:path w="105286" h="167554">
                  <a:moveTo>
                    <a:pt x="0" y="52643"/>
                  </a:moveTo>
                  <a:lnTo>
                    <a:pt x="66" y="67178"/>
                  </a:lnTo>
                  <a:lnTo>
                    <a:pt x="707" y="79809"/>
                  </a:lnTo>
                  <a:lnTo>
                    <a:pt x="2004" y="91713"/>
                  </a:lnTo>
                  <a:lnTo>
                    <a:pt x="3863" y="103195"/>
                  </a:lnTo>
                  <a:lnTo>
                    <a:pt x="6180" y="114388"/>
                  </a:lnTo>
                  <a:lnTo>
                    <a:pt x="8846" y="125375"/>
                  </a:lnTo>
                  <a:lnTo>
                    <a:pt x="11770" y="136217"/>
                  </a:lnTo>
                  <a:lnTo>
                    <a:pt x="14877" y="146959"/>
                  </a:lnTo>
                  <a:lnTo>
                    <a:pt x="18087" y="157559"/>
                  </a:lnTo>
                  <a:lnTo>
                    <a:pt x="20488" y="165458"/>
                  </a:lnTo>
                  <a:lnTo>
                    <a:pt x="21014" y="167553"/>
                  </a:lnTo>
                  <a:lnTo>
                    <a:pt x="20064" y="165018"/>
                  </a:lnTo>
                  <a:lnTo>
                    <a:pt x="18337" y="159335"/>
                  </a:lnTo>
                  <a:lnTo>
                    <a:pt x="16496" y="151325"/>
                  </a:lnTo>
                  <a:lnTo>
                    <a:pt x="14892" y="141562"/>
                  </a:lnTo>
                  <a:lnTo>
                    <a:pt x="13630" y="130506"/>
                  </a:lnTo>
                  <a:lnTo>
                    <a:pt x="12692" y="118524"/>
                  </a:lnTo>
                  <a:lnTo>
                    <a:pt x="12026" y="105895"/>
                  </a:lnTo>
                  <a:lnTo>
                    <a:pt x="11899" y="92982"/>
                  </a:lnTo>
                  <a:lnTo>
                    <a:pt x="12868" y="80235"/>
                  </a:lnTo>
                  <a:lnTo>
                    <a:pt x="15155" y="67887"/>
                  </a:lnTo>
                  <a:lnTo>
                    <a:pt x="18827" y="56138"/>
                  </a:lnTo>
                  <a:lnTo>
                    <a:pt x="23965" y="45240"/>
                  </a:lnTo>
                  <a:lnTo>
                    <a:pt x="30466" y="35250"/>
                  </a:lnTo>
                  <a:lnTo>
                    <a:pt x="38254" y="26389"/>
                  </a:lnTo>
                  <a:lnTo>
                    <a:pt x="47377" y="19107"/>
                  </a:lnTo>
                  <a:lnTo>
                    <a:pt x="57715" y="13504"/>
                  </a:lnTo>
                  <a:lnTo>
                    <a:pt x="68444" y="9375"/>
                  </a:lnTo>
                  <a:lnTo>
                    <a:pt x="79173" y="5984"/>
                  </a:lnTo>
                  <a:lnTo>
                    <a:pt x="90841" y="30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47452" y="3316752"/>
              <a:ext cx="116419" cy="155602"/>
            </a:xfrm>
            <a:custGeom>
              <a:avLst/>
              <a:gdLst/>
              <a:ahLst/>
              <a:cxnLst/>
              <a:rect l="0" t="0" r="0" b="0"/>
              <a:pathLst>
                <a:path w="116419" h="155602">
                  <a:moveTo>
                    <a:pt x="6061" y="52367"/>
                  </a:moveTo>
                  <a:lnTo>
                    <a:pt x="12063" y="58100"/>
                  </a:lnTo>
                  <a:lnTo>
                    <a:pt x="18907" y="62384"/>
                  </a:lnTo>
                  <a:lnTo>
                    <a:pt x="27295" y="65586"/>
                  </a:lnTo>
                  <a:lnTo>
                    <a:pt x="36922" y="67774"/>
                  </a:lnTo>
                  <a:lnTo>
                    <a:pt x="47237" y="68823"/>
                  </a:lnTo>
                  <a:lnTo>
                    <a:pt x="57844" y="68760"/>
                  </a:lnTo>
                  <a:lnTo>
                    <a:pt x="68542" y="67591"/>
                  </a:lnTo>
                  <a:lnTo>
                    <a:pt x="79242" y="65214"/>
                  </a:lnTo>
                  <a:lnTo>
                    <a:pt x="89896" y="61683"/>
                  </a:lnTo>
                  <a:lnTo>
                    <a:pt x="99844" y="56855"/>
                  </a:lnTo>
                  <a:lnTo>
                    <a:pt x="107860" y="50333"/>
                  </a:lnTo>
                  <a:lnTo>
                    <a:pt x="113424" y="42069"/>
                  </a:lnTo>
                  <a:lnTo>
                    <a:pt x="116345" y="32774"/>
                  </a:lnTo>
                  <a:lnTo>
                    <a:pt x="116418" y="23691"/>
                  </a:lnTo>
                  <a:lnTo>
                    <a:pt x="113831" y="15524"/>
                  </a:lnTo>
                  <a:lnTo>
                    <a:pt x="108874" y="8757"/>
                  </a:lnTo>
                  <a:lnTo>
                    <a:pt x="101753" y="3894"/>
                  </a:lnTo>
                  <a:lnTo>
                    <a:pt x="92794" y="1006"/>
                  </a:lnTo>
                  <a:lnTo>
                    <a:pt x="82717" y="0"/>
                  </a:lnTo>
                  <a:lnTo>
                    <a:pt x="72503" y="821"/>
                  </a:lnTo>
                  <a:lnTo>
                    <a:pt x="62715" y="3256"/>
                  </a:lnTo>
                  <a:lnTo>
                    <a:pt x="53519" y="6987"/>
                  </a:lnTo>
                  <a:lnTo>
                    <a:pt x="44882" y="11698"/>
                  </a:lnTo>
                  <a:lnTo>
                    <a:pt x="36706" y="17126"/>
                  </a:lnTo>
                  <a:lnTo>
                    <a:pt x="29045" y="23226"/>
                  </a:lnTo>
                  <a:lnTo>
                    <a:pt x="22110" y="30151"/>
                  </a:lnTo>
                  <a:lnTo>
                    <a:pt x="15964" y="37926"/>
                  </a:lnTo>
                  <a:lnTo>
                    <a:pt x="10681" y="46606"/>
                  </a:lnTo>
                  <a:lnTo>
                    <a:pt x="6430" y="56343"/>
                  </a:lnTo>
                  <a:lnTo>
                    <a:pt x="3205" y="67115"/>
                  </a:lnTo>
                  <a:lnTo>
                    <a:pt x="1023" y="78603"/>
                  </a:lnTo>
                  <a:lnTo>
                    <a:pt x="0" y="90306"/>
                  </a:lnTo>
                  <a:lnTo>
                    <a:pt x="93" y="101912"/>
                  </a:lnTo>
                  <a:lnTo>
                    <a:pt x="1289" y="113144"/>
                  </a:lnTo>
                  <a:lnTo>
                    <a:pt x="3688" y="123686"/>
                  </a:lnTo>
                  <a:lnTo>
                    <a:pt x="7236" y="133428"/>
                  </a:lnTo>
                  <a:lnTo>
                    <a:pt x="12075" y="141952"/>
                  </a:lnTo>
                  <a:lnTo>
                    <a:pt x="18605" y="148474"/>
                  </a:lnTo>
                  <a:lnTo>
                    <a:pt x="26884" y="152749"/>
                  </a:lnTo>
                  <a:lnTo>
                    <a:pt x="36528" y="154992"/>
                  </a:lnTo>
                  <a:lnTo>
                    <a:pt x="46911" y="155601"/>
                  </a:lnTo>
                  <a:lnTo>
                    <a:pt x="57586" y="154979"/>
                  </a:lnTo>
                  <a:lnTo>
                    <a:pt x="68072" y="153425"/>
                  </a:lnTo>
                  <a:lnTo>
                    <a:pt x="78898" y="150882"/>
                  </a:lnTo>
                  <a:lnTo>
                    <a:pt x="92128" y="146014"/>
                  </a:lnTo>
                  <a:lnTo>
                    <a:pt x="111346" y="13659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02043" y="3309004"/>
              <a:ext cx="136785" cy="341045"/>
            </a:xfrm>
            <a:custGeom>
              <a:avLst/>
              <a:gdLst/>
              <a:ahLst/>
              <a:cxnLst/>
              <a:rect l="0" t="0" r="0" b="0"/>
              <a:pathLst>
                <a:path w="136785" h="341045">
                  <a:moveTo>
                    <a:pt x="19926" y="102229"/>
                  </a:moveTo>
                  <a:lnTo>
                    <a:pt x="22793" y="114031"/>
                  </a:lnTo>
                  <a:lnTo>
                    <a:pt x="24934" y="125800"/>
                  </a:lnTo>
                  <a:lnTo>
                    <a:pt x="26537" y="138695"/>
                  </a:lnTo>
                  <a:lnTo>
                    <a:pt x="27718" y="152716"/>
                  </a:lnTo>
                  <a:lnTo>
                    <a:pt x="28567" y="167692"/>
                  </a:lnTo>
                  <a:lnTo>
                    <a:pt x="29164" y="183411"/>
                  </a:lnTo>
                  <a:lnTo>
                    <a:pt x="29578" y="199513"/>
                  </a:lnTo>
                  <a:lnTo>
                    <a:pt x="29863" y="215537"/>
                  </a:lnTo>
                  <a:lnTo>
                    <a:pt x="30056" y="231234"/>
                  </a:lnTo>
                  <a:lnTo>
                    <a:pt x="30187" y="246551"/>
                  </a:lnTo>
                  <a:lnTo>
                    <a:pt x="30275" y="261529"/>
                  </a:lnTo>
                  <a:lnTo>
                    <a:pt x="30334" y="276238"/>
                  </a:lnTo>
                  <a:lnTo>
                    <a:pt x="30374" y="290743"/>
                  </a:lnTo>
                  <a:lnTo>
                    <a:pt x="30401" y="305104"/>
                  </a:lnTo>
                  <a:lnTo>
                    <a:pt x="30407" y="319332"/>
                  </a:lnTo>
                  <a:lnTo>
                    <a:pt x="29962" y="332324"/>
                  </a:lnTo>
                  <a:lnTo>
                    <a:pt x="28416" y="340379"/>
                  </a:lnTo>
                  <a:lnTo>
                    <a:pt x="26218" y="341044"/>
                  </a:lnTo>
                  <a:lnTo>
                    <a:pt x="24307" y="335968"/>
                  </a:lnTo>
                  <a:lnTo>
                    <a:pt x="22736" y="327072"/>
                  </a:lnTo>
                  <a:lnTo>
                    <a:pt x="21116" y="315914"/>
                  </a:lnTo>
                  <a:lnTo>
                    <a:pt x="19205" y="303482"/>
                  </a:lnTo>
                  <a:lnTo>
                    <a:pt x="17106" y="290018"/>
                  </a:lnTo>
                  <a:lnTo>
                    <a:pt x="15157" y="275217"/>
                  </a:lnTo>
                  <a:lnTo>
                    <a:pt x="13549" y="258994"/>
                  </a:lnTo>
                  <a:lnTo>
                    <a:pt x="12148" y="241670"/>
                  </a:lnTo>
                  <a:lnTo>
                    <a:pt x="10602" y="223805"/>
                  </a:lnTo>
                  <a:lnTo>
                    <a:pt x="8715" y="205783"/>
                  </a:lnTo>
                  <a:lnTo>
                    <a:pt x="6617" y="187781"/>
                  </a:lnTo>
                  <a:lnTo>
                    <a:pt x="4663" y="169860"/>
                  </a:lnTo>
                  <a:lnTo>
                    <a:pt x="3051" y="152034"/>
                  </a:lnTo>
                  <a:lnTo>
                    <a:pt x="1816" y="134454"/>
                  </a:lnTo>
                  <a:lnTo>
                    <a:pt x="913" y="117409"/>
                  </a:lnTo>
                  <a:lnTo>
                    <a:pt x="275" y="101018"/>
                  </a:lnTo>
                  <a:lnTo>
                    <a:pt x="0" y="85399"/>
                  </a:lnTo>
                  <a:lnTo>
                    <a:pt x="340" y="70749"/>
                  </a:lnTo>
                  <a:lnTo>
                    <a:pt x="1392" y="57083"/>
                  </a:lnTo>
                  <a:lnTo>
                    <a:pt x="3420" y="44431"/>
                  </a:lnTo>
                  <a:lnTo>
                    <a:pt x="6916" y="32918"/>
                  </a:lnTo>
                  <a:lnTo>
                    <a:pt x="12024" y="22518"/>
                  </a:lnTo>
                  <a:lnTo>
                    <a:pt x="18895" y="13549"/>
                  </a:lnTo>
                  <a:lnTo>
                    <a:pt x="27860" y="6728"/>
                  </a:lnTo>
                  <a:lnTo>
                    <a:pt x="38880" y="2257"/>
                  </a:lnTo>
                  <a:lnTo>
                    <a:pt x="51159" y="51"/>
                  </a:lnTo>
                  <a:lnTo>
                    <a:pt x="63392" y="0"/>
                  </a:lnTo>
                  <a:lnTo>
                    <a:pt x="74832" y="1817"/>
                  </a:lnTo>
                  <a:lnTo>
                    <a:pt x="85287" y="5118"/>
                  </a:lnTo>
                  <a:lnTo>
                    <a:pt x="94844" y="9534"/>
                  </a:lnTo>
                  <a:lnTo>
                    <a:pt x="103672" y="14761"/>
                  </a:lnTo>
                  <a:lnTo>
                    <a:pt x="111789" y="20724"/>
                  </a:lnTo>
                  <a:lnTo>
                    <a:pt x="119036" y="27557"/>
                  </a:lnTo>
                  <a:lnTo>
                    <a:pt x="125392" y="35271"/>
                  </a:lnTo>
                  <a:lnTo>
                    <a:pt x="130646" y="43909"/>
                  </a:lnTo>
                  <a:lnTo>
                    <a:pt x="134346" y="53618"/>
                  </a:lnTo>
                  <a:lnTo>
                    <a:pt x="136384" y="64371"/>
                  </a:lnTo>
                  <a:lnTo>
                    <a:pt x="136784" y="75847"/>
                  </a:lnTo>
                  <a:lnTo>
                    <a:pt x="135540" y="87543"/>
                  </a:lnTo>
                  <a:lnTo>
                    <a:pt x="132811" y="99138"/>
                  </a:lnTo>
                  <a:lnTo>
                    <a:pt x="128709" y="110193"/>
                  </a:lnTo>
                  <a:lnTo>
                    <a:pt x="123215" y="120085"/>
                  </a:lnTo>
                  <a:lnTo>
                    <a:pt x="116448" y="128586"/>
                  </a:lnTo>
                  <a:lnTo>
                    <a:pt x="108635" y="135801"/>
                  </a:lnTo>
                  <a:lnTo>
                    <a:pt x="100020" y="141972"/>
                  </a:lnTo>
                  <a:lnTo>
                    <a:pt x="90833" y="147345"/>
                  </a:lnTo>
                  <a:lnTo>
                    <a:pt x="81698" y="151988"/>
                  </a:lnTo>
                  <a:lnTo>
                    <a:pt x="72744" y="156240"/>
                  </a:lnTo>
                  <a:lnTo>
                    <a:pt x="63186" y="160478"/>
                  </a:lnTo>
                  <a:lnTo>
                    <a:pt x="51511" y="16540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75609" y="3309265"/>
              <a:ext cx="172744" cy="152878"/>
            </a:xfrm>
            <a:custGeom>
              <a:avLst/>
              <a:gdLst/>
              <a:ahLst/>
              <a:cxnLst/>
              <a:rect l="0" t="0" r="0" b="0"/>
              <a:pathLst>
                <a:path w="172744" h="152878">
                  <a:moveTo>
                    <a:pt x="88515" y="80911"/>
                  </a:moveTo>
                  <a:lnTo>
                    <a:pt x="91382" y="72043"/>
                  </a:lnTo>
                  <a:lnTo>
                    <a:pt x="93524" y="63056"/>
                  </a:lnTo>
                  <a:lnTo>
                    <a:pt x="95118" y="53070"/>
                  </a:lnTo>
                  <a:lnTo>
                    <a:pt x="95953" y="42434"/>
                  </a:lnTo>
                  <a:lnTo>
                    <a:pt x="95505" y="31919"/>
                  </a:lnTo>
                  <a:lnTo>
                    <a:pt x="93591" y="21981"/>
                  </a:lnTo>
                  <a:lnTo>
                    <a:pt x="90181" y="13213"/>
                  </a:lnTo>
                  <a:lnTo>
                    <a:pt x="85224" y="6470"/>
                  </a:lnTo>
                  <a:lnTo>
                    <a:pt x="78853" y="2030"/>
                  </a:lnTo>
                  <a:lnTo>
                    <a:pt x="71321" y="0"/>
                  </a:lnTo>
                  <a:lnTo>
                    <a:pt x="62904" y="593"/>
                  </a:lnTo>
                  <a:lnTo>
                    <a:pt x="53844" y="3656"/>
                  </a:lnTo>
                  <a:lnTo>
                    <a:pt x="44491" y="8777"/>
                  </a:lnTo>
                  <a:lnTo>
                    <a:pt x="35294" y="15485"/>
                  </a:lnTo>
                  <a:lnTo>
                    <a:pt x="26489" y="23364"/>
                  </a:lnTo>
                  <a:lnTo>
                    <a:pt x="18443" y="32244"/>
                  </a:lnTo>
                  <a:lnTo>
                    <a:pt x="11717" y="42180"/>
                  </a:lnTo>
                  <a:lnTo>
                    <a:pt x="6495" y="53117"/>
                  </a:lnTo>
                  <a:lnTo>
                    <a:pt x="2803" y="64732"/>
                  </a:lnTo>
                  <a:lnTo>
                    <a:pt x="683" y="76528"/>
                  </a:lnTo>
                  <a:lnTo>
                    <a:pt x="0" y="88200"/>
                  </a:lnTo>
                  <a:lnTo>
                    <a:pt x="658" y="99477"/>
                  </a:lnTo>
                  <a:lnTo>
                    <a:pt x="2686" y="110051"/>
                  </a:lnTo>
                  <a:lnTo>
                    <a:pt x="5978" y="119823"/>
                  </a:lnTo>
                  <a:lnTo>
                    <a:pt x="10473" y="128707"/>
                  </a:lnTo>
                  <a:lnTo>
                    <a:pt x="16239" y="136536"/>
                  </a:lnTo>
                  <a:lnTo>
                    <a:pt x="23193" y="143310"/>
                  </a:lnTo>
                  <a:lnTo>
                    <a:pt x="31132" y="148691"/>
                  </a:lnTo>
                  <a:lnTo>
                    <a:pt x="39832" y="151951"/>
                  </a:lnTo>
                  <a:lnTo>
                    <a:pt x="49081" y="152877"/>
                  </a:lnTo>
                  <a:lnTo>
                    <a:pt x="58392" y="151550"/>
                  </a:lnTo>
                  <a:lnTo>
                    <a:pt x="67030" y="148075"/>
                  </a:lnTo>
                  <a:lnTo>
                    <a:pt x="74650" y="142734"/>
                  </a:lnTo>
                  <a:lnTo>
                    <a:pt x="81257" y="135744"/>
                  </a:lnTo>
                  <a:lnTo>
                    <a:pt x="87010" y="127165"/>
                  </a:lnTo>
                  <a:lnTo>
                    <a:pt x="92100" y="117178"/>
                  </a:lnTo>
                  <a:lnTo>
                    <a:pt x="96537" y="106051"/>
                  </a:lnTo>
                  <a:lnTo>
                    <a:pt x="100153" y="94058"/>
                  </a:lnTo>
                  <a:lnTo>
                    <a:pt x="102933" y="81531"/>
                  </a:lnTo>
                  <a:lnTo>
                    <a:pt x="105297" y="71999"/>
                  </a:lnTo>
                  <a:lnTo>
                    <a:pt x="107691" y="69441"/>
                  </a:lnTo>
                  <a:lnTo>
                    <a:pt x="110085" y="72118"/>
                  </a:lnTo>
                  <a:lnTo>
                    <a:pt x="112750" y="77792"/>
                  </a:lnTo>
                  <a:lnTo>
                    <a:pt x="116072" y="84846"/>
                  </a:lnTo>
                  <a:lnTo>
                    <a:pt x="120200" y="92373"/>
                  </a:lnTo>
                  <a:lnTo>
                    <a:pt x="125240" y="99475"/>
                  </a:lnTo>
                  <a:lnTo>
                    <a:pt x="131362" y="105078"/>
                  </a:lnTo>
                  <a:lnTo>
                    <a:pt x="138583" y="108756"/>
                  </a:lnTo>
                  <a:lnTo>
                    <a:pt x="146926" y="111191"/>
                  </a:lnTo>
                  <a:lnTo>
                    <a:pt x="157631" y="112402"/>
                  </a:lnTo>
                  <a:lnTo>
                    <a:pt x="172743" y="11249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41369" y="3284891"/>
              <a:ext cx="91212" cy="153304"/>
            </a:xfrm>
            <a:custGeom>
              <a:avLst/>
              <a:gdLst/>
              <a:ahLst/>
              <a:cxnLst/>
              <a:rect l="0" t="0" r="0" b="0"/>
              <a:pathLst>
                <a:path w="91212" h="153304">
                  <a:moveTo>
                    <a:pt x="6983" y="42114"/>
                  </a:moveTo>
                  <a:lnTo>
                    <a:pt x="7050" y="53782"/>
                  </a:lnTo>
                  <a:lnTo>
                    <a:pt x="7690" y="64271"/>
                  </a:lnTo>
                  <a:lnTo>
                    <a:pt x="8987" y="74572"/>
                  </a:lnTo>
                  <a:lnTo>
                    <a:pt x="10846" y="84874"/>
                  </a:lnTo>
                  <a:lnTo>
                    <a:pt x="13163" y="95218"/>
                  </a:lnTo>
                  <a:lnTo>
                    <a:pt x="15829" y="105607"/>
                  </a:lnTo>
                  <a:lnTo>
                    <a:pt x="18753" y="116035"/>
                  </a:lnTo>
                  <a:lnTo>
                    <a:pt x="21860" y="126493"/>
                  </a:lnTo>
                  <a:lnTo>
                    <a:pt x="25057" y="136946"/>
                  </a:lnTo>
                  <a:lnTo>
                    <a:pt x="26967" y="146403"/>
                  </a:lnTo>
                  <a:lnTo>
                    <a:pt x="26249" y="152372"/>
                  </a:lnTo>
                  <a:lnTo>
                    <a:pt x="23964" y="153303"/>
                  </a:lnTo>
                  <a:lnTo>
                    <a:pt x="20950" y="149802"/>
                  </a:lnTo>
                  <a:lnTo>
                    <a:pt x="17614" y="143165"/>
                  </a:lnTo>
                  <a:lnTo>
                    <a:pt x="14144" y="134680"/>
                  </a:lnTo>
                  <a:lnTo>
                    <a:pt x="10627" y="125200"/>
                  </a:lnTo>
                  <a:lnTo>
                    <a:pt x="7265" y="115039"/>
                  </a:lnTo>
                  <a:lnTo>
                    <a:pt x="4378" y="104141"/>
                  </a:lnTo>
                  <a:lnTo>
                    <a:pt x="2104" y="92509"/>
                  </a:lnTo>
                  <a:lnTo>
                    <a:pt x="576" y="80405"/>
                  </a:lnTo>
                  <a:lnTo>
                    <a:pt x="0" y="68270"/>
                  </a:lnTo>
                  <a:lnTo>
                    <a:pt x="400" y="56370"/>
                  </a:lnTo>
                  <a:lnTo>
                    <a:pt x="1973" y="45108"/>
                  </a:lnTo>
                  <a:lnTo>
                    <a:pt x="5157" y="35076"/>
                  </a:lnTo>
                  <a:lnTo>
                    <a:pt x="10046" y="26484"/>
                  </a:lnTo>
                  <a:lnTo>
                    <a:pt x="16600" y="19377"/>
                  </a:lnTo>
                  <a:lnTo>
                    <a:pt x="24819" y="13812"/>
                  </a:lnTo>
                  <a:lnTo>
                    <a:pt x="34520" y="9659"/>
                  </a:lnTo>
                  <a:lnTo>
                    <a:pt x="45001" y="6657"/>
                  </a:lnTo>
                  <a:lnTo>
                    <a:pt x="56274" y="4217"/>
                  </a:lnTo>
                  <a:lnTo>
                    <a:pt x="70441" y="2121"/>
                  </a:lnTo>
                  <a:lnTo>
                    <a:pt x="91211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26631" y="3297883"/>
              <a:ext cx="112204" cy="186911"/>
            </a:xfrm>
            <a:custGeom>
              <a:avLst/>
              <a:gdLst/>
              <a:ahLst/>
              <a:cxnLst/>
              <a:rect l="0" t="0" r="0" b="0"/>
              <a:pathLst>
                <a:path w="112204" h="186911">
                  <a:moveTo>
                    <a:pt x="5949" y="81764"/>
                  </a:moveTo>
                  <a:lnTo>
                    <a:pt x="11884" y="87565"/>
                  </a:lnTo>
                  <a:lnTo>
                    <a:pt x="18088" y="92489"/>
                  </a:lnTo>
                  <a:lnTo>
                    <a:pt x="25184" y="96978"/>
                  </a:lnTo>
                  <a:lnTo>
                    <a:pt x="33125" y="100681"/>
                  </a:lnTo>
                  <a:lnTo>
                    <a:pt x="41771" y="102749"/>
                  </a:lnTo>
                  <a:lnTo>
                    <a:pt x="50961" y="102851"/>
                  </a:lnTo>
                  <a:lnTo>
                    <a:pt x="60388" y="101127"/>
                  </a:lnTo>
                  <a:lnTo>
                    <a:pt x="69629" y="97913"/>
                  </a:lnTo>
                  <a:lnTo>
                    <a:pt x="78464" y="93563"/>
                  </a:lnTo>
                  <a:lnTo>
                    <a:pt x="86699" y="88220"/>
                  </a:lnTo>
                  <a:lnTo>
                    <a:pt x="94084" y="81819"/>
                  </a:lnTo>
                  <a:lnTo>
                    <a:pt x="100560" y="74407"/>
                  </a:lnTo>
                  <a:lnTo>
                    <a:pt x="105909" y="66144"/>
                  </a:lnTo>
                  <a:lnTo>
                    <a:pt x="109680" y="57221"/>
                  </a:lnTo>
                  <a:lnTo>
                    <a:pt x="111767" y="47813"/>
                  </a:lnTo>
                  <a:lnTo>
                    <a:pt x="112203" y="38225"/>
                  </a:lnTo>
                  <a:lnTo>
                    <a:pt x="110984" y="28868"/>
                  </a:lnTo>
                  <a:lnTo>
                    <a:pt x="108271" y="19961"/>
                  </a:lnTo>
                  <a:lnTo>
                    <a:pt x="104181" y="12016"/>
                  </a:lnTo>
                  <a:lnTo>
                    <a:pt x="98694" y="5889"/>
                  </a:lnTo>
                  <a:lnTo>
                    <a:pt x="91932" y="1889"/>
                  </a:lnTo>
                  <a:lnTo>
                    <a:pt x="84123" y="0"/>
                  </a:lnTo>
                  <a:lnTo>
                    <a:pt x="75510" y="162"/>
                  </a:lnTo>
                  <a:lnTo>
                    <a:pt x="66316" y="2121"/>
                  </a:lnTo>
                  <a:lnTo>
                    <a:pt x="56872" y="5518"/>
                  </a:lnTo>
                  <a:lnTo>
                    <a:pt x="47612" y="9998"/>
                  </a:lnTo>
                  <a:lnTo>
                    <a:pt x="38761" y="15267"/>
                  </a:lnTo>
                  <a:lnTo>
                    <a:pt x="30514" y="21259"/>
                  </a:lnTo>
                  <a:lnTo>
                    <a:pt x="23120" y="28112"/>
                  </a:lnTo>
                  <a:lnTo>
                    <a:pt x="16633" y="35837"/>
                  </a:lnTo>
                  <a:lnTo>
                    <a:pt x="11106" y="44484"/>
                  </a:lnTo>
                  <a:lnTo>
                    <a:pt x="6684" y="54199"/>
                  </a:lnTo>
                  <a:lnTo>
                    <a:pt x="3341" y="64960"/>
                  </a:lnTo>
                  <a:lnTo>
                    <a:pt x="1078" y="76611"/>
                  </a:lnTo>
                  <a:lnTo>
                    <a:pt x="0" y="88957"/>
                  </a:lnTo>
                  <a:lnTo>
                    <a:pt x="56" y="101812"/>
                  </a:lnTo>
                  <a:lnTo>
                    <a:pt x="1228" y="114866"/>
                  </a:lnTo>
                  <a:lnTo>
                    <a:pt x="3610" y="127703"/>
                  </a:lnTo>
                  <a:lnTo>
                    <a:pt x="7141" y="140104"/>
                  </a:lnTo>
                  <a:lnTo>
                    <a:pt x="11801" y="151718"/>
                  </a:lnTo>
                  <a:lnTo>
                    <a:pt x="17677" y="161993"/>
                  </a:lnTo>
                  <a:lnTo>
                    <a:pt x="24705" y="170745"/>
                  </a:lnTo>
                  <a:lnTo>
                    <a:pt x="32694" y="177792"/>
                  </a:lnTo>
                  <a:lnTo>
                    <a:pt x="41427" y="182785"/>
                  </a:lnTo>
                  <a:lnTo>
                    <a:pt x="50699" y="185737"/>
                  </a:lnTo>
                  <a:lnTo>
                    <a:pt x="60088" y="186910"/>
                  </a:lnTo>
                  <a:lnTo>
                    <a:pt x="69987" y="186648"/>
                  </a:lnTo>
                  <a:lnTo>
                    <a:pt x="82376" y="183813"/>
                  </a:lnTo>
                  <a:lnTo>
                    <a:pt x="100705" y="17652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64188" y="3110606"/>
              <a:ext cx="152663" cy="392134"/>
            </a:xfrm>
            <a:custGeom>
              <a:avLst/>
              <a:gdLst/>
              <a:ahLst/>
              <a:cxnLst/>
              <a:rect l="0" t="0" r="0" b="0"/>
              <a:pathLst>
                <a:path w="152663" h="392134">
                  <a:moveTo>
                    <a:pt x="68434" y="279570"/>
                  </a:moveTo>
                  <a:lnTo>
                    <a:pt x="65366" y="271037"/>
                  </a:lnTo>
                  <a:lnTo>
                    <a:pt x="61304" y="265251"/>
                  </a:lnTo>
                  <a:lnTo>
                    <a:pt x="55816" y="261747"/>
                  </a:lnTo>
                  <a:lnTo>
                    <a:pt x="49229" y="260411"/>
                  </a:lnTo>
                  <a:lnTo>
                    <a:pt x="42079" y="261478"/>
                  </a:lnTo>
                  <a:lnTo>
                    <a:pt x="34740" y="264859"/>
                  </a:lnTo>
                  <a:lnTo>
                    <a:pt x="27553" y="270190"/>
                  </a:lnTo>
                  <a:lnTo>
                    <a:pt x="20892" y="277038"/>
                  </a:lnTo>
                  <a:lnTo>
                    <a:pt x="14907" y="285010"/>
                  </a:lnTo>
                  <a:lnTo>
                    <a:pt x="9720" y="293951"/>
                  </a:lnTo>
                  <a:lnTo>
                    <a:pt x="5528" y="303928"/>
                  </a:lnTo>
                  <a:lnTo>
                    <a:pt x="2346" y="314893"/>
                  </a:lnTo>
                  <a:lnTo>
                    <a:pt x="360" y="326526"/>
                  </a:lnTo>
                  <a:lnTo>
                    <a:pt x="0" y="338334"/>
                  </a:lnTo>
                  <a:lnTo>
                    <a:pt x="1355" y="350009"/>
                  </a:lnTo>
                  <a:lnTo>
                    <a:pt x="4384" y="361119"/>
                  </a:lnTo>
                  <a:lnTo>
                    <a:pt x="9083" y="371048"/>
                  </a:lnTo>
                  <a:lnTo>
                    <a:pt x="15280" y="379560"/>
                  </a:lnTo>
                  <a:lnTo>
                    <a:pt x="22694" y="386275"/>
                  </a:lnTo>
                  <a:lnTo>
                    <a:pt x="31033" y="390512"/>
                  </a:lnTo>
                  <a:lnTo>
                    <a:pt x="40041" y="392133"/>
                  </a:lnTo>
                  <a:lnTo>
                    <a:pt x="49358" y="391291"/>
                  </a:lnTo>
                  <a:lnTo>
                    <a:pt x="58532" y="388150"/>
                  </a:lnTo>
                  <a:lnTo>
                    <a:pt x="67325" y="383037"/>
                  </a:lnTo>
                  <a:lnTo>
                    <a:pt x="75534" y="376201"/>
                  </a:lnTo>
                  <a:lnTo>
                    <a:pt x="82901" y="367727"/>
                  </a:lnTo>
                  <a:lnTo>
                    <a:pt x="89376" y="357804"/>
                  </a:lnTo>
                  <a:lnTo>
                    <a:pt x="95064" y="346551"/>
                  </a:lnTo>
                  <a:lnTo>
                    <a:pt x="100126" y="333942"/>
                  </a:lnTo>
                  <a:lnTo>
                    <a:pt x="104721" y="320096"/>
                  </a:lnTo>
                  <a:lnTo>
                    <a:pt x="108979" y="305563"/>
                  </a:lnTo>
                  <a:lnTo>
                    <a:pt x="113000" y="291193"/>
                  </a:lnTo>
                  <a:lnTo>
                    <a:pt x="116852" y="277444"/>
                  </a:lnTo>
                  <a:lnTo>
                    <a:pt x="120423" y="263924"/>
                  </a:lnTo>
                  <a:lnTo>
                    <a:pt x="123441" y="249635"/>
                  </a:lnTo>
                  <a:lnTo>
                    <a:pt x="125803" y="234061"/>
                  </a:lnTo>
                  <a:lnTo>
                    <a:pt x="127558" y="217498"/>
                  </a:lnTo>
                  <a:lnTo>
                    <a:pt x="128819" y="200753"/>
                  </a:lnTo>
                  <a:lnTo>
                    <a:pt x="129699" y="184328"/>
                  </a:lnTo>
                  <a:lnTo>
                    <a:pt x="130139" y="168062"/>
                  </a:lnTo>
                  <a:lnTo>
                    <a:pt x="129910" y="151321"/>
                  </a:lnTo>
                  <a:lnTo>
                    <a:pt x="128941" y="133769"/>
                  </a:lnTo>
                  <a:lnTo>
                    <a:pt x="127308" y="115542"/>
                  </a:lnTo>
                  <a:lnTo>
                    <a:pt x="125141" y="97066"/>
                  </a:lnTo>
                  <a:lnTo>
                    <a:pt x="122572" y="78641"/>
                  </a:lnTo>
                  <a:lnTo>
                    <a:pt x="119712" y="60708"/>
                  </a:lnTo>
                  <a:lnTo>
                    <a:pt x="116647" y="43900"/>
                  </a:lnTo>
                  <a:lnTo>
                    <a:pt x="113435" y="28474"/>
                  </a:lnTo>
                  <a:lnTo>
                    <a:pt x="109933" y="15158"/>
                  </a:lnTo>
                  <a:lnTo>
                    <a:pt x="105079" y="5424"/>
                  </a:lnTo>
                  <a:lnTo>
                    <a:pt x="98855" y="302"/>
                  </a:lnTo>
                  <a:lnTo>
                    <a:pt x="93269" y="0"/>
                  </a:lnTo>
                  <a:lnTo>
                    <a:pt x="88967" y="3774"/>
                  </a:lnTo>
                  <a:lnTo>
                    <a:pt x="85850" y="10972"/>
                  </a:lnTo>
                  <a:lnTo>
                    <a:pt x="83659" y="21355"/>
                  </a:lnTo>
                  <a:lnTo>
                    <a:pt x="82149" y="34515"/>
                  </a:lnTo>
                  <a:lnTo>
                    <a:pt x="81286" y="49740"/>
                  </a:lnTo>
                  <a:lnTo>
                    <a:pt x="81231" y="66177"/>
                  </a:lnTo>
                  <a:lnTo>
                    <a:pt x="82005" y="83233"/>
                  </a:lnTo>
                  <a:lnTo>
                    <a:pt x="83338" y="100584"/>
                  </a:lnTo>
                  <a:lnTo>
                    <a:pt x="84772" y="118067"/>
                  </a:lnTo>
                  <a:lnTo>
                    <a:pt x="86035" y="135595"/>
                  </a:lnTo>
                  <a:lnTo>
                    <a:pt x="87205" y="152807"/>
                  </a:lnTo>
                  <a:lnTo>
                    <a:pt x="88597" y="169072"/>
                  </a:lnTo>
                  <a:lnTo>
                    <a:pt x="90385" y="184136"/>
                  </a:lnTo>
                  <a:lnTo>
                    <a:pt x="92586" y="198388"/>
                  </a:lnTo>
                  <a:lnTo>
                    <a:pt x="95143" y="212648"/>
                  </a:lnTo>
                  <a:lnTo>
                    <a:pt x="97978" y="227391"/>
                  </a:lnTo>
                  <a:lnTo>
                    <a:pt x="101018" y="242584"/>
                  </a:lnTo>
                  <a:lnTo>
                    <a:pt x="104204" y="257870"/>
                  </a:lnTo>
                  <a:lnTo>
                    <a:pt x="107494" y="273006"/>
                  </a:lnTo>
                  <a:lnTo>
                    <a:pt x="110854" y="287747"/>
                  </a:lnTo>
                  <a:lnTo>
                    <a:pt x="114263" y="301791"/>
                  </a:lnTo>
                  <a:lnTo>
                    <a:pt x="117709" y="315043"/>
                  </a:lnTo>
                  <a:lnTo>
                    <a:pt x="121346" y="327415"/>
                  </a:lnTo>
                  <a:lnTo>
                    <a:pt x="125474" y="338738"/>
                  </a:lnTo>
                  <a:lnTo>
                    <a:pt x="130207" y="349016"/>
                  </a:lnTo>
                  <a:lnTo>
                    <a:pt x="135203" y="358100"/>
                  </a:lnTo>
                  <a:lnTo>
                    <a:pt x="140244" y="366503"/>
                  </a:lnTo>
                  <a:lnTo>
                    <a:pt x="145774" y="374962"/>
                  </a:lnTo>
                  <a:lnTo>
                    <a:pt x="152662" y="38485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392327" y="3137959"/>
            <a:ext cx="2598804" cy="589130"/>
            <a:chOff x="5392327" y="3137959"/>
            <a:chExt cx="2598804" cy="589130"/>
          </a:xfrm>
        </p:grpSpPr>
        <p:sp>
          <p:nvSpPr>
            <p:cNvPr id="82" name="Freeform 81"/>
            <p:cNvSpPr/>
            <p:nvPr/>
          </p:nvSpPr>
          <p:spPr>
            <a:xfrm>
              <a:off x="5392327" y="3365479"/>
              <a:ext cx="177249" cy="224739"/>
            </a:xfrm>
            <a:custGeom>
              <a:avLst/>
              <a:gdLst/>
              <a:ahLst/>
              <a:cxnLst/>
              <a:rect l="0" t="0" r="0" b="0"/>
              <a:pathLst>
                <a:path w="177249" h="224739">
                  <a:moveTo>
                    <a:pt x="114077" y="87868"/>
                  </a:moveTo>
                  <a:lnTo>
                    <a:pt x="111143" y="73333"/>
                  </a:lnTo>
                  <a:lnTo>
                    <a:pt x="108361" y="60702"/>
                  </a:lnTo>
                  <a:lnTo>
                    <a:pt x="105457" y="48802"/>
                  </a:lnTo>
                  <a:lnTo>
                    <a:pt x="102243" y="37493"/>
                  </a:lnTo>
                  <a:lnTo>
                    <a:pt x="98430" y="26949"/>
                  </a:lnTo>
                  <a:lnTo>
                    <a:pt x="93909" y="17233"/>
                  </a:lnTo>
                  <a:lnTo>
                    <a:pt x="88572" y="8908"/>
                  </a:lnTo>
                  <a:lnTo>
                    <a:pt x="82236" y="3055"/>
                  </a:lnTo>
                  <a:lnTo>
                    <a:pt x="74902" y="60"/>
                  </a:lnTo>
                  <a:lnTo>
                    <a:pt x="66876" y="0"/>
                  </a:lnTo>
                  <a:lnTo>
                    <a:pt x="58651" y="2994"/>
                  </a:lnTo>
                  <a:lnTo>
                    <a:pt x="50534" y="8785"/>
                  </a:lnTo>
                  <a:lnTo>
                    <a:pt x="42799" y="16875"/>
                  </a:lnTo>
                  <a:lnTo>
                    <a:pt x="35757" y="26722"/>
                  </a:lnTo>
                  <a:lnTo>
                    <a:pt x="29504" y="37850"/>
                  </a:lnTo>
                  <a:lnTo>
                    <a:pt x="23968" y="49722"/>
                  </a:lnTo>
                  <a:lnTo>
                    <a:pt x="19007" y="61756"/>
                  </a:lnTo>
                  <a:lnTo>
                    <a:pt x="14484" y="73628"/>
                  </a:lnTo>
                  <a:lnTo>
                    <a:pt x="10445" y="85396"/>
                  </a:lnTo>
                  <a:lnTo>
                    <a:pt x="7104" y="97370"/>
                  </a:lnTo>
                  <a:lnTo>
                    <a:pt x="4521" y="109727"/>
                  </a:lnTo>
                  <a:lnTo>
                    <a:pt x="2617" y="122486"/>
                  </a:lnTo>
                  <a:lnTo>
                    <a:pt x="1256" y="135592"/>
                  </a:lnTo>
                  <a:lnTo>
                    <a:pt x="312" y="148964"/>
                  </a:lnTo>
                  <a:lnTo>
                    <a:pt x="0" y="162368"/>
                  </a:lnTo>
                  <a:lnTo>
                    <a:pt x="847" y="175441"/>
                  </a:lnTo>
                  <a:lnTo>
                    <a:pt x="3053" y="187987"/>
                  </a:lnTo>
                  <a:lnTo>
                    <a:pt x="6670" y="199189"/>
                  </a:lnTo>
                  <a:lnTo>
                    <a:pt x="11772" y="207591"/>
                  </a:lnTo>
                  <a:lnTo>
                    <a:pt x="18240" y="212640"/>
                  </a:lnTo>
                  <a:lnTo>
                    <a:pt x="25667" y="214587"/>
                  </a:lnTo>
                  <a:lnTo>
                    <a:pt x="33482" y="214008"/>
                  </a:lnTo>
                  <a:lnTo>
                    <a:pt x="41320" y="211508"/>
                  </a:lnTo>
                  <a:lnTo>
                    <a:pt x="48869" y="207445"/>
                  </a:lnTo>
                  <a:lnTo>
                    <a:pt x="55784" y="201919"/>
                  </a:lnTo>
                  <a:lnTo>
                    <a:pt x="61955" y="195102"/>
                  </a:lnTo>
                  <a:lnTo>
                    <a:pt x="67608" y="187242"/>
                  </a:lnTo>
                  <a:lnTo>
                    <a:pt x="73180" y="178589"/>
                  </a:lnTo>
                  <a:lnTo>
                    <a:pt x="78929" y="169354"/>
                  </a:lnTo>
                  <a:lnTo>
                    <a:pt x="84777" y="159542"/>
                  </a:lnTo>
                  <a:lnTo>
                    <a:pt x="90403" y="148970"/>
                  </a:lnTo>
                  <a:lnTo>
                    <a:pt x="95642" y="137687"/>
                  </a:lnTo>
                  <a:lnTo>
                    <a:pt x="100742" y="128959"/>
                  </a:lnTo>
                  <a:lnTo>
                    <a:pt x="105575" y="126791"/>
                  </a:lnTo>
                  <a:lnTo>
                    <a:pt x="109510" y="129859"/>
                  </a:lnTo>
                  <a:lnTo>
                    <a:pt x="112828" y="136117"/>
                  </a:lnTo>
                  <a:lnTo>
                    <a:pt x="115911" y="144192"/>
                  </a:lnTo>
                  <a:lnTo>
                    <a:pt x="118974" y="153289"/>
                  </a:lnTo>
                  <a:lnTo>
                    <a:pt x="122108" y="162962"/>
                  </a:lnTo>
                  <a:lnTo>
                    <a:pt x="125495" y="172801"/>
                  </a:lnTo>
                  <a:lnTo>
                    <a:pt x="129436" y="182362"/>
                  </a:lnTo>
                  <a:lnTo>
                    <a:pt x="134044" y="191429"/>
                  </a:lnTo>
                  <a:lnTo>
                    <a:pt x="139348" y="199687"/>
                  </a:lnTo>
                  <a:lnTo>
                    <a:pt x="146116" y="207438"/>
                  </a:lnTo>
                  <a:lnTo>
                    <a:pt x="157179" y="215363"/>
                  </a:lnTo>
                  <a:lnTo>
                    <a:pt x="177248" y="22473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67140" y="3137959"/>
              <a:ext cx="159950" cy="469433"/>
            </a:xfrm>
            <a:custGeom>
              <a:avLst/>
              <a:gdLst/>
              <a:ahLst/>
              <a:cxnLst/>
              <a:rect l="0" t="0" r="0" b="0"/>
              <a:pathLst>
                <a:path w="159950" h="469433">
                  <a:moveTo>
                    <a:pt x="86704" y="325916"/>
                  </a:moveTo>
                  <a:lnTo>
                    <a:pt x="80703" y="320250"/>
                  </a:lnTo>
                  <a:lnTo>
                    <a:pt x="73858" y="316606"/>
                  </a:lnTo>
                  <a:lnTo>
                    <a:pt x="65479" y="314705"/>
                  </a:lnTo>
                  <a:lnTo>
                    <a:pt x="56197" y="314550"/>
                  </a:lnTo>
                  <a:lnTo>
                    <a:pt x="47179" y="316466"/>
                  </a:lnTo>
                  <a:lnTo>
                    <a:pt x="39079" y="320448"/>
                  </a:lnTo>
                  <a:lnTo>
                    <a:pt x="32031" y="326367"/>
                  </a:lnTo>
                  <a:lnTo>
                    <a:pt x="25924" y="334147"/>
                  </a:lnTo>
                  <a:lnTo>
                    <a:pt x="20564" y="343556"/>
                  </a:lnTo>
                  <a:lnTo>
                    <a:pt x="15762" y="354108"/>
                  </a:lnTo>
                  <a:lnTo>
                    <a:pt x="11362" y="365174"/>
                  </a:lnTo>
                  <a:lnTo>
                    <a:pt x="7253" y="376356"/>
                  </a:lnTo>
                  <a:lnTo>
                    <a:pt x="3677" y="387642"/>
                  </a:lnTo>
                  <a:lnTo>
                    <a:pt x="1185" y="399285"/>
                  </a:lnTo>
                  <a:lnTo>
                    <a:pt x="0" y="411406"/>
                  </a:lnTo>
                  <a:lnTo>
                    <a:pt x="188" y="423666"/>
                  </a:lnTo>
                  <a:lnTo>
                    <a:pt x="1836" y="435371"/>
                  </a:lnTo>
                  <a:lnTo>
                    <a:pt x="4839" y="446157"/>
                  </a:lnTo>
                  <a:lnTo>
                    <a:pt x="9127" y="455519"/>
                  </a:lnTo>
                  <a:lnTo>
                    <a:pt x="14747" y="462671"/>
                  </a:lnTo>
                  <a:lnTo>
                    <a:pt x="21593" y="467386"/>
                  </a:lnTo>
                  <a:lnTo>
                    <a:pt x="29290" y="469432"/>
                  </a:lnTo>
                  <a:lnTo>
                    <a:pt x="37294" y="468318"/>
                  </a:lnTo>
                  <a:lnTo>
                    <a:pt x="45267" y="464088"/>
                  </a:lnTo>
                  <a:lnTo>
                    <a:pt x="53076" y="457199"/>
                  </a:lnTo>
                  <a:lnTo>
                    <a:pt x="60700" y="448234"/>
                  </a:lnTo>
                  <a:lnTo>
                    <a:pt x="68156" y="437734"/>
                  </a:lnTo>
                  <a:lnTo>
                    <a:pt x="75315" y="426299"/>
                  </a:lnTo>
                  <a:lnTo>
                    <a:pt x="81904" y="414567"/>
                  </a:lnTo>
                  <a:lnTo>
                    <a:pt x="87825" y="402896"/>
                  </a:lnTo>
                  <a:lnTo>
                    <a:pt x="93294" y="391095"/>
                  </a:lnTo>
                  <a:lnTo>
                    <a:pt x="98734" y="378567"/>
                  </a:lnTo>
                  <a:lnTo>
                    <a:pt x="104393" y="365029"/>
                  </a:lnTo>
                  <a:lnTo>
                    <a:pt x="110177" y="350833"/>
                  </a:lnTo>
                  <a:lnTo>
                    <a:pt x="115762" y="336757"/>
                  </a:lnTo>
                  <a:lnTo>
                    <a:pt x="120963" y="323250"/>
                  </a:lnTo>
                  <a:lnTo>
                    <a:pt x="125761" y="310418"/>
                  </a:lnTo>
                  <a:lnTo>
                    <a:pt x="130210" y="298194"/>
                  </a:lnTo>
                  <a:lnTo>
                    <a:pt x="134383" y="286451"/>
                  </a:lnTo>
                  <a:lnTo>
                    <a:pt x="138183" y="274903"/>
                  </a:lnTo>
                  <a:lnTo>
                    <a:pt x="141364" y="263143"/>
                  </a:lnTo>
                  <a:lnTo>
                    <a:pt x="143843" y="250967"/>
                  </a:lnTo>
                  <a:lnTo>
                    <a:pt x="145847" y="238515"/>
                  </a:lnTo>
                  <a:lnTo>
                    <a:pt x="147808" y="226156"/>
                  </a:lnTo>
                  <a:lnTo>
                    <a:pt x="149977" y="214089"/>
                  </a:lnTo>
                  <a:lnTo>
                    <a:pt x="152265" y="201866"/>
                  </a:lnTo>
                  <a:lnTo>
                    <a:pt x="154348" y="188530"/>
                  </a:lnTo>
                  <a:lnTo>
                    <a:pt x="156047" y="173631"/>
                  </a:lnTo>
                  <a:lnTo>
                    <a:pt x="157339" y="157369"/>
                  </a:lnTo>
                  <a:lnTo>
                    <a:pt x="158282" y="140303"/>
                  </a:lnTo>
                  <a:lnTo>
                    <a:pt x="158950" y="122862"/>
                  </a:lnTo>
                  <a:lnTo>
                    <a:pt x="159416" y="105440"/>
                  </a:lnTo>
                  <a:lnTo>
                    <a:pt x="159736" y="88451"/>
                  </a:lnTo>
                  <a:lnTo>
                    <a:pt x="159949" y="72072"/>
                  </a:lnTo>
                  <a:lnTo>
                    <a:pt x="159924" y="56448"/>
                  </a:lnTo>
                  <a:lnTo>
                    <a:pt x="159375" y="41789"/>
                  </a:lnTo>
                  <a:lnTo>
                    <a:pt x="158180" y="28132"/>
                  </a:lnTo>
                  <a:lnTo>
                    <a:pt x="156055" y="16163"/>
                  </a:lnTo>
                  <a:lnTo>
                    <a:pt x="152491" y="7238"/>
                  </a:lnTo>
                  <a:lnTo>
                    <a:pt x="147353" y="1842"/>
                  </a:lnTo>
                  <a:lnTo>
                    <a:pt x="140970" y="0"/>
                  </a:lnTo>
                  <a:lnTo>
                    <a:pt x="133930" y="1714"/>
                  </a:lnTo>
                  <a:lnTo>
                    <a:pt x="126647" y="6617"/>
                  </a:lnTo>
                  <a:lnTo>
                    <a:pt x="119490" y="14431"/>
                  </a:lnTo>
                  <a:lnTo>
                    <a:pt x="112844" y="25149"/>
                  </a:lnTo>
                  <a:lnTo>
                    <a:pt x="106862" y="38499"/>
                  </a:lnTo>
                  <a:lnTo>
                    <a:pt x="101508" y="54000"/>
                  </a:lnTo>
                  <a:lnTo>
                    <a:pt x="96670" y="71144"/>
                  </a:lnTo>
                  <a:lnTo>
                    <a:pt x="92230" y="89493"/>
                  </a:lnTo>
                  <a:lnTo>
                    <a:pt x="88246" y="108863"/>
                  </a:lnTo>
                  <a:lnTo>
                    <a:pt x="84942" y="129304"/>
                  </a:lnTo>
                  <a:lnTo>
                    <a:pt x="82385" y="150754"/>
                  </a:lnTo>
                  <a:lnTo>
                    <a:pt x="80496" y="172887"/>
                  </a:lnTo>
                  <a:lnTo>
                    <a:pt x="79146" y="195205"/>
                  </a:lnTo>
                  <a:lnTo>
                    <a:pt x="78205" y="217400"/>
                  </a:lnTo>
                  <a:lnTo>
                    <a:pt x="77725" y="239203"/>
                  </a:lnTo>
                  <a:lnTo>
                    <a:pt x="77927" y="260304"/>
                  </a:lnTo>
                  <a:lnTo>
                    <a:pt x="78876" y="280603"/>
                  </a:lnTo>
                  <a:lnTo>
                    <a:pt x="80498" y="300015"/>
                  </a:lnTo>
                  <a:lnTo>
                    <a:pt x="82657" y="318372"/>
                  </a:lnTo>
                  <a:lnTo>
                    <a:pt x="85220" y="335683"/>
                  </a:lnTo>
                  <a:lnTo>
                    <a:pt x="88077" y="351938"/>
                  </a:lnTo>
                  <a:lnTo>
                    <a:pt x="91139" y="367022"/>
                  </a:lnTo>
                  <a:lnTo>
                    <a:pt x="94346" y="380979"/>
                  </a:lnTo>
                  <a:lnTo>
                    <a:pt x="97691" y="393730"/>
                  </a:lnTo>
                  <a:lnTo>
                    <a:pt x="101657" y="406347"/>
                  </a:lnTo>
                  <a:lnTo>
                    <a:pt x="107709" y="421062"/>
                  </a:lnTo>
                  <a:lnTo>
                    <a:pt x="118290" y="44173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72371" y="3484932"/>
              <a:ext cx="7816" cy="115815"/>
            </a:xfrm>
            <a:custGeom>
              <a:avLst/>
              <a:gdLst/>
              <a:ahLst/>
              <a:cxnLst/>
              <a:rect l="0" t="0" r="0" b="0"/>
              <a:pathLst>
                <a:path w="7816" h="115815">
                  <a:moveTo>
                    <a:pt x="7815" y="0"/>
                  </a:moveTo>
                  <a:lnTo>
                    <a:pt x="4949" y="8936"/>
                  </a:lnTo>
                  <a:lnTo>
                    <a:pt x="2806" y="18562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1" y="67776"/>
                  </a:lnTo>
                  <a:lnTo>
                    <a:pt x="1898" y="79508"/>
                  </a:lnTo>
                  <a:lnTo>
                    <a:pt x="3395" y="90635"/>
                  </a:lnTo>
                  <a:lnTo>
                    <a:pt x="5274" y="102123"/>
                  </a:lnTo>
                  <a:lnTo>
                    <a:pt x="7815" y="11581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80186" y="33480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71642" y="3264801"/>
              <a:ext cx="87530" cy="357003"/>
            </a:xfrm>
            <a:custGeom>
              <a:avLst/>
              <a:gdLst/>
              <a:ahLst/>
              <a:cxnLst/>
              <a:rect l="0" t="0" r="0" b="0"/>
              <a:pathLst>
                <a:path w="87530" h="357003">
                  <a:moveTo>
                    <a:pt x="3301" y="357002"/>
                  </a:moveTo>
                  <a:lnTo>
                    <a:pt x="9034" y="351000"/>
                  </a:lnTo>
                  <a:lnTo>
                    <a:pt x="13318" y="344155"/>
                  </a:lnTo>
                  <a:lnTo>
                    <a:pt x="16524" y="335759"/>
                  </a:lnTo>
                  <a:lnTo>
                    <a:pt x="18886" y="325786"/>
                  </a:lnTo>
                  <a:lnTo>
                    <a:pt x="20583" y="314174"/>
                  </a:lnTo>
                  <a:lnTo>
                    <a:pt x="21778" y="301065"/>
                  </a:lnTo>
                  <a:lnTo>
                    <a:pt x="22607" y="286889"/>
                  </a:lnTo>
                  <a:lnTo>
                    <a:pt x="23175" y="272243"/>
                  </a:lnTo>
                  <a:lnTo>
                    <a:pt x="23557" y="257516"/>
                  </a:lnTo>
                  <a:lnTo>
                    <a:pt x="23646" y="243039"/>
                  </a:lnTo>
                  <a:lnTo>
                    <a:pt x="23175" y="229166"/>
                  </a:lnTo>
                  <a:lnTo>
                    <a:pt x="22045" y="216017"/>
                  </a:lnTo>
                  <a:lnTo>
                    <a:pt x="20471" y="203373"/>
                  </a:lnTo>
                  <a:lnTo>
                    <a:pt x="18876" y="190802"/>
                  </a:lnTo>
                  <a:lnTo>
                    <a:pt x="17504" y="178041"/>
                  </a:lnTo>
                  <a:lnTo>
                    <a:pt x="16262" y="165010"/>
                  </a:lnTo>
                  <a:lnTo>
                    <a:pt x="14822" y="151721"/>
                  </a:lnTo>
                  <a:lnTo>
                    <a:pt x="13000" y="138222"/>
                  </a:lnTo>
                  <a:lnTo>
                    <a:pt x="10777" y="124562"/>
                  </a:lnTo>
                  <a:lnTo>
                    <a:pt x="8205" y="110786"/>
                  </a:lnTo>
                  <a:lnTo>
                    <a:pt x="5371" y="96927"/>
                  </a:lnTo>
                  <a:lnTo>
                    <a:pt x="2670" y="83011"/>
                  </a:lnTo>
                  <a:lnTo>
                    <a:pt x="776" y="69055"/>
                  </a:lnTo>
                  <a:lnTo>
                    <a:pt x="0" y="55086"/>
                  </a:lnTo>
                  <a:lnTo>
                    <a:pt x="634" y="41604"/>
                  </a:lnTo>
                  <a:lnTo>
                    <a:pt x="3114" y="29536"/>
                  </a:lnTo>
                  <a:lnTo>
                    <a:pt x="7495" y="19284"/>
                  </a:lnTo>
                  <a:lnTo>
                    <a:pt x="13691" y="11079"/>
                  </a:lnTo>
                  <a:lnTo>
                    <a:pt x="21661" y="5234"/>
                  </a:lnTo>
                  <a:lnTo>
                    <a:pt x="31192" y="1675"/>
                  </a:lnTo>
                  <a:lnTo>
                    <a:pt x="41557" y="78"/>
                  </a:lnTo>
                  <a:lnTo>
                    <a:pt x="52739" y="0"/>
                  </a:lnTo>
                  <a:lnTo>
                    <a:pt x="66831" y="2550"/>
                  </a:lnTo>
                  <a:lnTo>
                    <a:pt x="87529" y="956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32829" y="3474404"/>
              <a:ext cx="94757" cy="7666"/>
            </a:xfrm>
            <a:custGeom>
              <a:avLst/>
              <a:gdLst/>
              <a:ahLst/>
              <a:cxnLst/>
              <a:rect l="0" t="0" r="0" b="0"/>
              <a:pathLst>
                <a:path w="94757" h="7666">
                  <a:moveTo>
                    <a:pt x="94756" y="0"/>
                  </a:moveTo>
                  <a:lnTo>
                    <a:pt x="85888" y="2867"/>
                  </a:lnTo>
                  <a:lnTo>
                    <a:pt x="76901" y="5008"/>
                  </a:lnTo>
                  <a:lnTo>
                    <a:pt x="66915" y="6607"/>
                  </a:lnTo>
                  <a:lnTo>
                    <a:pt x="56181" y="7588"/>
                  </a:lnTo>
                  <a:lnTo>
                    <a:pt x="44040" y="7665"/>
                  </a:lnTo>
                  <a:lnTo>
                    <a:pt x="27190" y="57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81822" y="3274362"/>
              <a:ext cx="93163" cy="347442"/>
            </a:xfrm>
            <a:custGeom>
              <a:avLst/>
              <a:gdLst/>
              <a:ahLst/>
              <a:cxnLst/>
              <a:rect l="0" t="0" r="0" b="0"/>
              <a:pathLst>
                <a:path w="93163" h="347442">
                  <a:moveTo>
                    <a:pt x="51048" y="347441"/>
                  </a:moveTo>
                  <a:lnTo>
                    <a:pt x="48181" y="338505"/>
                  </a:lnTo>
                  <a:lnTo>
                    <a:pt x="46039" y="328878"/>
                  </a:lnTo>
                  <a:lnTo>
                    <a:pt x="44431" y="317596"/>
                  </a:lnTo>
                  <a:lnTo>
                    <a:pt x="43078" y="305101"/>
                  </a:lnTo>
                  <a:lnTo>
                    <a:pt x="41581" y="292269"/>
                  </a:lnTo>
                  <a:lnTo>
                    <a:pt x="39731" y="279646"/>
                  </a:lnTo>
                  <a:lnTo>
                    <a:pt x="37491" y="267263"/>
                  </a:lnTo>
                  <a:lnTo>
                    <a:pt x="34910" y="254820"/>
                  </a:lnTo>
                  <a:lnTo>
                    <a:pt x="32061" y="242126"/>
                  </a:lnTo>
                  <a:lnTo>
                    <a:pt x="29012" y="229298"/>
                  </a:lnTo>
                  <a:lnTo>
                    <a:pt x="25818" y="216672"/>
                  </a:lnTo>
                  <a:lnTo>
                    <a:pt x="22525" y="204429"/>
                  </a:lnTo>
                  <a:lnTo>
                    <a:pt x="19162" y="192425"/>
                  </a:lnTo>
                  <a:lnTo>
                    <a:pt x="15752" y="180298"/>
                  </a:lnTo>
                  <a:lnTo>
                    <a:pt x="12313" y="167843"/>
                  </a:lnTo>
                  <a:lnTo>
                    <a:pt x="9021" y="155020"/>
                  </a:lnTo>
                  <a:lnTo>
                    <a:pt x="6190" y="141872"/>
                  </a:lnTo>
                  <a:lnTo>
                    <a:pt x="3955" y="128468"/>
                  </a:lnTo>
                  <a:lnTo>
                    <a:pt x="2284" y="114872"/>
                  </a:lnTo>
                  <a:lnTo>
                    <a:pt x="1080" y="101138"/>
                  </a:lnTo>
                  <a:lnTo>
                    <a:pt x="241" y="87317"/>
                  </a:lnTo>
                  <a:lnTo>
                    <a:pt x="0" y="73766"/>
                  </a:lnTo>
                  <a:lnTo>
                    <a:pt x="894" y="61120"/>
                  </a:lnTo>
                  <a:lnTo>
                    <a:pt x="3131" y="49657"/>
                  </a:lnTo>
                  <a:lnTo>
                    <a:pt x="6770" y="39485"/>
                  </a:lnTo>
                  <a:lnTo>
                    <a:pt x="11886" y="30717"/>
                  </a:lnTo>
                  <a:lnTo>
                    <a:pt x="18373" y="23268"/>
                  </a:lnTo>
                  <a:lnTo>
                    <a:pt x="26151" y="17078"/>
                  </a:lnTo>
                  <a:lnTo>
                    <a:pt x="35268" y="12203"/>
                  </a:lnTo>
                  <a:lnTo>
                    <a:pt x="45602" y="8548"/>
                  </a:lnTo>
                  <a:lnTo>
                    <a:pt x="56328" y="5899"/>
                  </a:lnTo>
                  <a:lnTo>
                    <a:pt x="67054" y="3742"/>
                  </a:lnTo>
                  <a:lnTo>
                    <a:pt x="78721" y="1884"/>
                  </a:lnTo>
                  <a:lnTo>
                    <a:pt x="93162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27585" y="3474404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4"/>
                  </a:lnTo>
                  <a:lnTo>
                    <a:pt x="69368" y="177"/>
                  </a:lnTo>
                  <a:lnTo>
                    <a:pt x="57356" y="825"/>
                  </a:lnTo>
                  <a:lnTo>
                    <a:pt x="45567" y="2074"/>
                  </a:lnTo>
                  <a:lnTo>
                    <a:pt x="34520" y="3736"/>
                  </a:lnTo>
                  <a:lnTo>
                    <a:pt x="23996" y="5562"/>
                  </a:lnTo>
                  <a:lnTo>
                    <a:pt x="13073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74984" y="3491636"/>
              <a:ext cx="84229" cy="138972"/>
            </a:xfrm>
            <a:custGeom>
              <a:avLst/>
              <a:gdLst/>
              <a:ahLst/>
              <a:cxnLst/>
              <a:rect l="0" t="0" r="0" b="0"/>
              <a:pathLst>
                <a:path w="84229" h="138972">
                  <a:moveTo>
                    <a:pt x="0" y="45939"/>
                  </a:moveTo>
                  <a:lnTo>
                    <a:pt x="11669" y="45872"/>
                  </a:lnTo>
                  <a:lnTo>
                    <a:pt x="22157" y="45231"/>
                  </a:lnTo>
                  <a:lnTo>
                    <a:pt x="32455" y="43931"/>
                  </a:lnTo>
                  <a:lnTo>
                    <a:pt x="42583" y="41898"/>
                  </a:lnTo>
                  <a:lnTo>
                    <a:pt x="52278" y="38933"/>
                  </a:lnTo>
                  <a:lnTo>
                    <a:pt x="61396" y="35013"/>
                  </a:lnTo>
                  <a:lnTo>
                    <a:pt x="69307" y="30264"/>
                  </a:lnTo>
                  <a:lnTo>
                    <a:pt x="74876" y="24861"/>
                  </a:lnTo>
                  <a:lnTo>
                    <a:pt x="77677" y="18978"/>
                  </a:lnTo>
                  <a:lnTo>
                    <a:pt x="77606" y="13081"/>
                  </a:lnTo>
                  <a:lnTo>
                    <a:pt x="74525" y="7889"/>
                  </a:lnTo>
                  <a:lnTo>
                    <a:pt x="68683" y="3745"/>
                  </a:lnTo>
                  <a:lnTo>
                    <a:pt x="60899" y="966"/>
                  </a:lnTo>
                  <a:lnTo>
                    <a:pt x="52322" y="0"/>
                  </a:lnTo>
                  <a:lnTo>
                    <a:pt x="43683" y="913"/>
                  </a:lnTo>
                  <a:lnTo>
                    <a:pt x="35449" y="3628"/>
                  </a:lnTo>
                  <a:lnTo>
                    <a:pt x="28001" y="8109"/>
                  </a:lnTo>
                  <a:lnTo>
                    <a:pt x="21444" y="14161"/>
                  </a:lnTo>
                  <a:lnTo>
                    <a:pt x="15856" y="21645"/>
                  </a:lnTo>
                  <a:lnTo>
                    <a:pt x="11385" y="30562"/>
                  </a:lnTo>
                  <a:lnTo>
                    <a:pt x="8006" y="40777"/>
                  </a:lnTo>
                  <a:lnTo>
                    <a:pt x="5716" y="51888"/>
                  </a:lnTo>
                  <a:lnTo>
                    <a:pt x="4620" y="63337"/>
                  </a:lnTo>
                  <a:lnTo>
                    <a:pt x="4663" y="74773"/>
                  </a:lnTo>
                  <a:lnTo>
                    <a:pt x="5827" y="85890"/>
                  </a:lnTo>
                  <a:lnTo>
                    <a:pt x="8203" y="96356"/>
                  </a:lnTo>
                  <a:lnTo>
                    <a:pt x="11730" y="106056"/>
                  </a:lnTo>
                  <a:lnTo>
                    <a:pt x="16387" y="114891"/>
                  </a:lnTo>
                  <a:lnTo>
                    <a:pt x="22261" y="122687"/>
                  </a:lnTo>
                  <a:lnTo>
                    <a:pt x="29282" y="129439"/>
                  </a:lnTo>
                  <a:lnTo>
                    <a:pt x="37098" y="134805"/>
                  </a:lnTo>
                  <a:lnTo>
                    <a:pt x="45182" y="138056"/>
                  </a:lnTo>
                  <a:lnTo>
                    <a:pt x="53239" y="138971"/>
                  </a:lnTo>
                  <a:lnTo>
                    <a:pt x="61607" y="138273"/>
                  </a:lnTo>
                  <a:lnTo>
                    <a:pt x="71341" y="135548"/>
                  </a:lnTo>
                  <a:lnTo>
                    <a:pt x="84228" y="13016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14934" y="3432290"/>
              <a:ext cx="49564" cy="155092"/>
            </a:xfrm>
            <a:custGeom>
              <a:avLst/>
              <a:gdLst/>
              <a:ahLst/>
              <a:cxnLst/>
              <a:rect l="0" t="0" r="0" b="0"/>
              <a:pathLst>
                <a:path w="49564" h="155092">
                  <a:moveTo>
                    <a:pt x="7449" y="105285"/>
                  </a:moveTo>
                  <a:lnTo>
                    <a:pt x="7516" y="119820"/>
                  </a:lnTo>
                  <a:lnTo>
                    <a:pt x="8157" y="132450"/>
                  </a:lnTo>
                  <a:lnTo>
                    <a:pt x="9424" y="144279"/>
                  </a:lnTo>
                  <a:lnTo>
                    <a:pt x="10237" y="152926"/>
                  </a:lnTo>
                  <a:lnTo>
                    <a:pt x="9460" y="155091"/>
                  </a:lnTo>
                  <a:lnTo>
                    <a:pt x="7654" y="151774"/>
                  </a:lnTo>
                  <a:lnTo>
                    <a:pt x="5422" y="144709"/>
                  </a:lnTo>
                  <a:lnTo>
                    <a:pt x="3293" y="135205"/>
                  </a:lnTo>
                  <a:lnTo>
                    <a:pt x="1530" y="124132"/>
                  </a:lnTo>
                  <a:lnTo>
                    <a:pt x="346" y="112207"/>
                  </a:lnTo>
                  <a:lnTo>
                    <a:pt x="0" y="100095"/>
                  </a:lnTo>
                  <a:lnTo>
                    <a:pt x="549" y="88153"/>
                  </a:lnTo>
                  <a:lnTo>
                    <a:pt x="2054" y="76499"/>
                  </a:lnTo>
                  <a:lnTo>
                    <a:pt x="4659" y="65128"/>
                  </a:lnTo>
                  <a:lnTo>
                    <a:pt x="8336" y="54001"/>
                  </a:lnTo>
                  <a:lnTo>
                    <a:pt x="13000" y="43324"/>
                  </a:lnTo>
                  <a:lnTo>
                    <a:pt x="19261" y="32404"/>
                  </a:lnTo>
                  <a:lnTo>
                    <a:pt x="29904" y="19163"/>
                  </a:lnTo>
                  <a:lnTo>
                    <a:pt x="49563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02354" y="3470633"/>
              <a:ext cx="120072" cy="172133"/>
            </a:xfrm>
            <a:custGeom>
              <a:avLst/>
              <a:gdLst/>
              <a:ahLst/>
              <a:cxnLst/>
              <a:rect l="0" t="0" r="0" b="0"/>
              <a:pathLst>
                <a:path w="120072" h="172133">
                  <a:moveTo>
                    <a:pt x="14786" y="66942"/>
                  </a:moveTo>
                  <a:lnTo>
                    <a:pt x="20720" y="75475"/>
                  </a:lnTo>
                  <a:lnTo>
                    <a:pt x="26925" y="81261"/>
                  </a:lnTo>
                  <a:lnTo>
                    <a:pt x="34016" y="84769"/>
                  </a:lnTo>
                  <a:lnTo>
                    <a:pt x="41783" y="86278"/>
                  </a:lnTo>
                  <a:lnTo>
                    <a:pt x="49781" y="85859"/>
                  </a:lnTo>
                  <a:lnTo>
                    <a:pt x="57723" y="83732"/>
                  </a:lnTo>
                  <a:lnTo>
                    <a:pt x="65497" y="80225"/>
                  </a:lnTo>
                  <a:lnTo>
                    <a:pt x="73090" y="75674"/>
                  </a:lnTo>
                  <a:lnTo>
                    <a:pt x="80518" y="70354"/>
                  </a:lnTo>
                  <a:lnTo>
                    <a:pt x="87487" y="64158"/>
                  </a:lnTo>
                  <a:lnTo>
                    <a:pt x="93415" y="56638"/>
                  </a:lnTo>
                  <a:lnTo>
                    <a:pt x="98056" y="47659"/>
                  </a:lnTo>
                  <a:lnTo>
                    <a:pt x="101002" y="37696"/>
                  </a:lnTo>
                  <a:lnTo>
                    <a:pt x="101549" y="27624"/>
                  </a:lnTo>
                  <a:lnTo>
                    <a:pt x="99539" y="17981"/>
                  </a:lnTo>
                  <a:lnTo>
                    <a:pt x="95275" y="9577"/>
                  </a:lnTo>
                  <a:lnTo>
                    <a:pt x="89215" y="3608"/>
                  </a:lnTo>
                  <a:lnTo>
                    <a:pt x="81811" y="494"/>
                  </a:lnTo>
                  <a:lnTo>
                    <a:pt x="73438" y="0"/>
                  </a:lnTo>
                  <a:lnTo>
                    <a:pt x="64381" y="1630"/>
                  </a:lnTo>
                  <a:lnTo>
                    <a:pt x="54856" y="4871"/>
                  </a:lnTo>
                  <a:lnTo>
                    <a:pt x="45175" y="9448"/>
                  </a:lnTo>
                  <a:lnTo>
                    <a:pt x="35748" y="15327"/>
                  </a:lnTo>
                  <a:lnTo>
                    <a:pt x="26787" y="22389"/>
                  </a:lnTo>
                  <a:lnTo>
                    <a:pt x="18634" y="30585"/>
                  </a:lnTo>
                  <a:lnTo>
                    <a:pt x="11835" y="39996"/>
                  </a:lnTo>
                  <a:lnTo>
                    <a:pt x="6565" y="50552"/>
                  </a:lnTo>
                  <a:lnTo>
                    <a:pt x="2840" y="62066"/>
                  </a:lnTo>
                  <a:lnTo>
                    <a:pt x="698" y="74319"/>
                  </a:lnTo>
                  <a:lnTo>
                    <a:pt x="0" y="87108"/>
                  </a:lnTo>
                  <a:lnTo>
                    <a:pt x="648" y="99949"/>
                  </a:lnTo>
                  <a:lnTo>
                    <a:pt x="2669" y="112110"/>
                  </a:lnTo>
                  <a:lnTo>
                    <a:pt x="5956" y="123244"/>
                  </a:lnTo>
                  <a:lnTo>
                    <a:pt x="10449" y="133193"/>
                  </a:lnTo>
                  <a:lnTo>
                    <a:pt x="16214" y="141812"/>
                  </a:lnTo>
                  <a:lnTo>
                    <a:pt x="23166" y="149165"/>
                  </a:lnTo>
                  <a:lnTo>
                    <a:pt x="31104" y="155461"/>
                  </a:lnTo>
                  <a:lnTo>
                    <a:pt x="39804" y="160940"/>
                  </a:lnTo>
                  <a:lnTo>
                    <a:pt x="49062" y="165804"/>
                  </a:lnTo>
                  <a:lnTo>
                    <a:pt x="58718" y="169735"/>
                  </a:lnTo>
                  <a:lnTo>
                    <a:pt x="68652" y="171940"/>
                  </a:lnTo>
                  <a:lnTo>
                    <a:pt x="78765" y="172132"/>
                  </a:lnTo>
                  <a:lnTo>
                    <a:pt x="88539" y="170790"/>
                  </a:lnTo>
                  <a:lnTo>
                    <a:pt x="98002" y="168763"/>
                  </a:lnTo>
                  <a:lnTo>
                    <a:pt x="107982" y="165871"/>
                  </a:lnTo>
                  <a:lnTo>
                    <a:pt x="120071" y="16169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50162" y="3480364"/>
              <a:ext cx="119662" cy="162497"/>
            </a:xfrm>
            <a:custGeom>
              <a:avLst/>
              <a:gdLst/>
              <a:ahLst/>
              <a:cxnLst/>
              <a:rect l="0" t="0" r="0" b="0"/>
              <a:pathLst>
                <a:path w="119662" h="162497">
                  <a:moveTo>
                    <a:pt x="3848" y="46682"/>
                  </a:moveTo>
                  <a:lnTo>
                    <a:pt x="3848" y="58418"/>
                  </a:lnTo>
                  <a:lnTo>
                    <a:pt x="3848" y="69546"/>
                  </a:lnTo>
                  <a:lnTo>
                    <a:pt x="3853" y="81140"/>
                  </a:lnTo>
                  <a:lnTo>
                    <a:pt x="4026" y="93129"/>
                  </a:lnTo>
                  <a:lnTo>
                    <a:pt x="4674" y="105140"/>
                  </a:lnTo>
                  <a:lnTo>
                    <a:pt x="5908" y="116874"/>
                  </a:lnTo>
                  <a:lnTo>
                    <a:pt x="7016" y="125846"/>
                  </a:lnTo>
                  <a:lnTo>
                    <a:pt x="6999" y="128940"/>
                  </a:lnTo>
                  <a:lnTo>
                    <a:pt x="5911" y="127034"/>
                  </a:lnTo>
                  <a:lnTo>
                    <a:pt x="4050" y="121832"/>
                  </a:lnTo>
                  <a:lnTo>
                    <a:pt x="1987" y="114601"/>
                  </a:lnTo>
                  <a:lnTo>
                    <a:pt x="511" y="106136"/>
                  </a:lnTo>
                  <a:lnTo>
                    <a:pt x="0" y="96910"/>
                  </a:lnTo>
                  <a:lnTo>
                    <a:pt x="470" y="87045"/>
                  </a:lnTo>
                  <a:lnTo>
                    <a:pt x="1773" y="76410"/>
                  </a:lnTo>
                  <a:lnTo>
                    <a:pt x="3721" y="64985"/>
                  </a:lnTo>
                  <a:lnTo>
                    <a:pt x="6147" y="53034"/>
                  </a:lnTo>
                  <a:lnTo>
                    <a:pt x="8911" y="41010"/>
                  </a:lnTo>
                  <a:lnTo>
                    <a:pt x="11926" y="29196"/>
                  </a:lnTo>
                  <a:lnTo>
                    <a:pt x="15610" y="18333"/>
                  </a:lnTo>
                  <a:lnTo>
                    <a:pt x="20833" y="9634"/>
                  </a:lnTo>
                  <a:lnTo>
                    <a:pt x="27938" y="3578"/>
                  </a:lnTo>
                  <a:lnTo>
                    <a:pt x="36474" y="312"/>
                  </a:lnTo>
                  <a:lnTo>
                    <a:pt x="45506" y="0"/>
                  </a:lnTo>
                  <a:lnTo>
                    <a:pt x="54427" y="2419"/>
                  </a:lnTo>
                  <a:lnTo>
                    <a:pt x="62836" y="7091"/>
                  </a:lnTo>
                  <a:lnTo>
                    <a:pt x="70396" y="13490"/>
                  </a:lnTo>
                  <a:lnTo>
                    <a:pt x="77029" y="21153"/>
                  </a:lnTo>
                  <a:lnTo>
                    <a:pt x="82837" y="29716"/>
                  </a:lnTo>
                  <a:lnTo>
                    <a:pt x="87987" y="38907"/>
                  </a:lnTo>
                  <a:lnTo>
                    <a:pt x="92644" y="48540"/>
                  </a:lnTo>
                  <a:lnTo>
                    <a:pt x="96945" y="58804"/>
                  </a:lnTo>
                  <a:lnTo>
                    <a:pt x="100995" y="70220"/>
                  </a:lnTo>
                  <a:lnTo>
                    <a:pt x="104867" y="82966"/>
                  </a:lnTo>
                  <a:lnTo>
                    <a:pt x="108464" y="96554"/>
                  </a:lnTo>
                  <a:lnTo>
                    <a:pt x="111882" y="111543"/>
                  </a:lnTo>
                  <a:lnTo>
                    <a:pt x="115425" y="131484"/>
                  </a:lnTo>
                  <a:lnTo>
                    <a:pt x="119661" y="16249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23519" y="3221720"/>
              <a:ext cx="20005" cy="368498"/>
            </a:xfrm>
            <a:custGeom>
              <a:avLst/>
              <a:gdLst/>
              <a:ahLst/>
              <a:cxnLst/>
              <a:rect l="0" t="0" r="0" b="0"/>
              <a:pathLst>
                <a:path w="20005" h="368498">
                  <a:moveTo>
                    <a:pt x="9476" y="0"/>
                  </a:moveTo>
                  <a:lnTo>
                    <a:pt x="6609" y="8935"/>
                  </a:lnTo>
                  <a:lnTo>
                    <a:pt x="4466" y="18562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31"/>
                  </a:lnTo>
                  <a:lnTo>
                    <a:pt x="0" y="91890"/>
                  </a:lnTo>
                  <a:lnTo>
                    <a:pt x="365" y="111223"/>
                  </a:lnTo>
                  <a:lnTo>
                    <a:pt x="1420" y="131885"/>
                  </a:lnTo>
                  <a:lnTo>
                    <a:pt x="2941" y="153468"/>
                  </a:lnTo>
                  <a:lnTo>
                    <a:pt x="4502" y="175407"/>
                  </a:lnTo>
                  <a:lnTo>
                    <a:pt x="5845" y="197344"/>
                  </a:lnTo>
                  <a:lnTo>
                    <a:pt x="6898" y="218972"/>
                  </a:lnTo>
                  <a:lnTo>
                    <a:pt x="7680" y="239954"/>
                  </a:lnTo>
                  <a:lnTo>
                    <a:pt x="8244" y="260170"/>
                  </a:lnTo>
                  <a:lnTo>
                    <a:pt x="8811" y="279356"/>
                  </a:lnTo>
                  <a:lnTo>
                    <a:pt x="9731" y="297028"/>
                  </a:lnTo>
                  <a:lnTo>
                    <a:pt x="11165" y="313053"/>
                  </a:lnTo>
                  <a:lnTo>
                    <a:pt x="12952" y="327166"/>
                  </a:lnTo>
                  <a:lnTo>
                    <a:pt x="14879" y="340184"/>
                  </a:lnTo>
                  <a:lnTo>
                    <a:pt x="17114" y="353252"/>
                  </a:lnTo>
                  <a:lnTo>
                    <a:pt x="20004" y="36849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43482" y="3337533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86124" y="5"/>
                  </a:lnTo>
                  <a:lnTo>
                    <a:pt x="273777" y="178"/>
                  </a:lnTo>
                  <a:lnTo>
                    <a:pt x="259598" y="826"/>
                  </a:lnTo>
                  <a:lnTo>
                    <a:pt x="244335" y="2079"/>
                  </a:lnTo>
                  <a:lnTo>
                    <a:pt x="228350" y="3905"/>
                  </a:lnTo>
                  <a:lnTo>
                    <a:pt x="211868" y="6201"/>
                  </a:lnTo>
                  <a:lnTo>
                    <a:pt x="195044" y="8857"/>
                  </a:lnTo>
                  <a:lnTo>
                    <a:pt x="177986" y="11776"/>
                  </a:lnTo>
                  <a:lnTo>
                    <a:pt x="160768" y="14880"/>
                  </a:lnTo>
                  <a:lnTo>
                    <a:pt x="143446" y="18114"/>
                  </a:lnTo>
                  <a:lnTo>
                    <a:pt x="126220" y="21437"/>
                  </a:lnTo>
                  <a:lnTo>
                    <a:pt x="109420" y="24821"/>
                  </a:lnTo>
                  <a:lnTo>
                    <a:pt x="93197" y="28247"/>
                  </a:lnTo>
                  <a:lnTo>
                    <a:pt x="77692" y="31700"/>
                  </a:lnTo>
                  <a:lnTo>
                    <a:pt x="63120" y="35171"/>
                  </a:lnTo>
                  <a:lnTo>
                    <a:pt x="49515" y="38652"/>
                  </a:lnTo>
                  <a:lnTo>
                    <a:pt x="37201" y="41983"/>
                  </a:lnTo>
                  <a:lnTo>
                    <a:pt x="25668" y="45195"/>
                  </a:lnTo>
                  <a:lnTo>
                    <a:pt x="13903" y="485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90964" y="3358590"/>
              <a:ext cx="190355" cy="277814"/>
            </a:xfrm>
            <a:custGeom>
              <a:avLst/>
              <a:gdLst/>
              <a:ahLst/>
              <a:cxnLst/>
              <a:rect l="0" t="0" r="0" b="0"/>
              <a:pathLst>
                <a:path w="190355" h="277814">
                  <a:moveTo>
                    <a:pt x="157927" y="0"/>
                  </a:moveTo>
                  <a:lnTo>
                    <a:pt x="146260" y="3001"/>
                  </a:lnTo>
                  <a:lnTo>
                    <a:pt x="135771" y="6423"/>
                  </a:lnTo>
                  <a:lnTo>
                    <a:pt x="125464" y="10620"/>
                  </a:lnTo>
                  <a:lnTo>
                    <a:pt x="114990" y="15520"/>
                  </a:lnTo>
                  <a:lnTo>
                    <a:pt x="103999" y="21001"/>
                  </a:lnTo>
                  <a:lnTo>
                    <a:pt x="92364" y="26932"/>
                  </a:lnTo>
                  <a:lnTo>
                    <a:pt x="80456" y="33194"/>
                  </a:lnTo>
                  <a:lnTo>
                    <a:pt x="68997" y="39692"/>
                  </a:lnTo>
                  <a:lnTo>
                    <a:pt x="58373" y="46361"/>
                  </a:lnTo>
                  <a:lnTo>
                    <a:pt x="48784" y="53312"/>
                  </a:lnTo>
                  <a:lnTo>
                    <a:pt x="40413" y="60817"/>
                  </a:lnTo>
                  <a:lnTo>
                    <a:pt x="33246" y="68976"/>
                  </a:lnTo>
                  <a:lnTo>
                    <a:pt x="27586" y="77575"/>
                  </a:lnTo>
                  <a:lnTo>
                    <a:pt x="24130" y="86193"/>
                  </a:lnTo>
                  <a:lnTo>
                    <a:pt x="23070" y="94568"/>
                  </a:lnTo>
                  <a:lnTo>
                    <a:pt x="24306" y="102139"/>
                  </a:lnTo>
                  <a:lnTo>
                    <a:pt x="27718" y="108006"/>
                  </a:lnTo>
                  <a:lnTo>
                    <a:pt x="33012" y="111834"/>
                  </a:lnTo>
                  <a:lnTo>
                    <a:pt x="39802" y="113775"/>
                  </a:lnTo>
                  <a:lnTo>
                    <a:pt x="47713" y="114180"/>
                  </a:lnTo>
                  <a:lnTo>
                    <a:pt x="56439" y="113428"/>
                  </a:lnTo>
                  <a:lnTo>
                    <a:pt x="65907" y="112166"/>
                  </a:lnTo>
                  <a:lnTo>
                    <a:pt x="76245" y="111254"/>
                  </a:lnTo>
                  <a:lnTo>
                    <a:pt x="87456" y="111135"/>
                  </a:lnTo>
                  <a:lnTo>
                    <a:pt x="99255" y="111875"/>
                  </a:lnTo>
                  <a:lnTo>
                    <a:pt x="111176" y="113361"/>
                  </a:lnTo>
                  <a:lnTo>
                    <a:pt x="122931" y="115439"/>
                  </a:lnTo>
                  <a:lnTo>
                    <a:pt x="134265" y="118119"/>
                  </a:lnTo>
                  <a:lnTo>
                    <a:pt x="144877" y="121589"/>
                  </a:lnTo>
                  <a:lnTo>
                    <a:pt x="154673" y="125891"/>
                  </a:lnTo>
                  <a:lnTo>
                    <a:pt x="163575" y="131253"/>
                  </a:lnTo>
                  <a:lnTo>
                    <a:pt x="171415" y="138141"/>
                  </a:lnTo>
                  <a:lnTo>
                    <a:pt x="178201" y="146669"/>
                  </a:lnTo>
                  <a:lnTo>
                    <a:pt x="183760" y="156650"/>
                  </a:lnTo>
                  <a:lnTo>
                    <a:pt x="187672" y="167793"/>
                  </a:lnTo>
                  <a:lnTo>
                    <a:pt x="189854" y="179800"/>
                  </a:lnTo>
                  <a:lnTo>
                    <a:pt x="190354" y="192268"/>
                  </a:lnTo>
                  <a:lnTo>
                    <a:pt x="189177" y="204702"/>
                  </a:lnTo>
                  <a:lnTo>
                    <a:pt x="186492" y="216835"/>
                  </a:lnTo>
                  <a:lnTo>
                    <a:pt x="182420" y="228436"/>
                  </a:lnTo>
                  <a:lnTo>
                    <a:pt x="176947" y="239235"/>
                  </a:lnTo>
                  <a:lnTo>
                    <a:pt x="170189" y="249158"/>
                  </a:lnTo>
                  <a:lnTo>
                    <a:pt x="162211" y="257974"/>
                  </a:lnTo>
                  <a:lnTo>
                    <a:pt x="152955" y="265226"/>
                  </a:lnTo>
                  <a:lnTo>
                    <a:pt x="142505" y="270803"/>
                  </a:lnTo>
                  <a:lnTo>
                    <a:pt x="131065" y="274736"/>
                  </a:lnTo>
                  <a:lnTo>
                    <a:pt x="118860" y="277017"/>
                  </a:lnTo>
                  <a:lnTo>
                    <a:pt x="106101" y="277813"/>
                  </a:lnTo>
                  <a:lnTo>
                    <a:pt x="93110" y="277401"/>
                  </a:lnTo>
                  <a:lnTo>
                    <a:pt x="80316" y="276070"/>
                  </a:lnTo>
                  <a:lnTo>
                    <a:pt x="67940" y="274070"/>
                  </a:lnTo>
                  <a:lnTo>
                    <a:pt x="56074" y="271554"/>
                  </a:lnTo>
                  <a:lnTo>
                    <a:pt x="43411" y="268244"/>
                  </a:lnTo>
                  <a:lnTo>
                    <a:pt x="26604" y="26273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16160" y="3456379"/>
              <a:ext cx="185416" cy="152907"/>
            </a:xfrm>
            <a:custGeom>
              <a:avLst/>
              <a:gdLst/>
              <a:ahLst/>
              <a:cxnLst/>
              <a:rect l="0" t="0" r="0" b="0"/>
              <a:pathLst>
                <a:path w="185416" h="152907">
                  <a:moveTo>
                    <a:pt x="80130" y="123310"/>
                  </a:moveTo>
                  <a:lnTo>
                    <a:pt x="82997" y="111575"/>
                  </a:lnTo>
                  <a:lnTo>
                    <a:pt x="85138" y="100446"/>
                  </a:lnTo>
                  <a:lnTo>
                    <a:pt x="86737" y="88852"/>
                  </a:lnTo>
                  <a:lnTo>
                    <a:pt x="87746" y="76864"/>
                  </a:lnTo>
                  <a:lnTo>
                    <a:pt x="87946" y="64852"/>
                  </a:lnTo>
                  <a:lnTo>
                    <a:pt x="87285" y="53054"/>
                  </a:lnTo>
                  <a:lnTo>
                    <a:pt x="85701" y="41700"/>
                  </a:lnTo>
                  <a:lnTo>
                    <a:pt x="83041" y="31080"/>
                  </a:lnTo>
                  <a:lnTo>
                    <a:pt x="79316" y="21288"/>
                  </a:lnTo>
                  <a:lnTo>
                    <a:pt x="74357" y="12731"/>
                  </a:lnTo>
                  <a:lnTo>
                    <a:pt x="67748" y="6187"/>
                  </a:lnTo>
                  <a:lnTo>
                    <a:pt x="59424" y="1907"/>
                  </a:lnTo>
                  <a:lnTo>
                    <a:pt x="50090" y="0"/>
                  </a:lnTo>
                  <a:lnTo>
                    <a:pt x="40980" y="681"/>
                  </a:lnTo>
                  <a:lnTo>
                    <a:pt x="32786" y="3812"/>
                  </a:lnTo>
                  <a:lnTo>
                    <a:pt x="25661" y="9149"/>
                  </a:lnTo>
                  <a:lnTo>
                    <a:pt x="19494" y="16534"/>
                  </a:lnTo>
                  <a:lnTo>
                    <a:pt x="14094" y="25687"/>
                  </a:lnTo>
                  <a:lnTo>
                    <a:pt x="9433" y="36405"/>
                  </a:lnTo>
                  <a:lnTo>
                    <a:pt x="5659" y="48646"/>
                  </a:lnTo>
                  <a:lnTo>
                    <a:pt x="2784" y="62246"/>
                  </a:lnTo>
                  <a:lnTo>
                    <a:pt x="850" y="76784"/>
                  </a:lnTo>
                  <a:lnTo>
                    <a:pt x="0" y="91687"/>
                  </a:lnTo>
                  <a:lnTo>
                    <a:pt x="222" y="106581"/>
                  </a:lnTo>
                  <a:lnTo>
                    <a:pt x="1846" y="120664"/>
                  </a:lnTo>
                  <a:lnTo>
                    <a:pt x="5597" y="132678"/>
                  </a:lnTo>
                  <a:lnTo>
                    <a:pt x="11670" y="142103"/>
                  </a:lnTo>
                  <a:lnTo>
                    <a:pt x="19494" y="148445"/>
                  </a:lnTo>
                  <a:lnTo>
                    <a:pt x="28040" y="150912"/>
                  </a:lnTo>
                  <a:lnTo>
                    <a:pt x="36630" y="149452"/>
                  </a:lnTo>
                  <a:lnTo>
                    <a:pt x="44815" y="144439"/>
                  </a:lnTo>
                  <a:lnTo>
                    <a:pt x="52225" y="136291"/>
                  </a:lnTo>
                  <a:lnTo>
                    <a:pt x="58754" y="125565"/>
                  </a:lnTo>
                  <a:lnTo>
                    <a:pt x="64322" y="113013"/>
                  </a:lnTo>
                  <a:lnTo>
                    <a:pt x="68778" y="99469"/>
                  </a:lnTo>
                  <a:lnTo>
                    <a:pt x="72177" y="85545"/>
                  </a:lnTo>
                  <a:lnTo>
                    <a:pt x="75581" y="73805"/>
                  </a:lnTo>
                  <a:lnTo>
                    <a:pt x="79747" y="68014"/>
                  </a:lnTo>
                  <a:lnTo>
                    <a:pt x="83769" y="68455"/>
                  </a:lnTo>
                  <a:lnTo>
                    <a:pt x="87489" y="73549"/>
                  </a:lnTo>
                  <a:lnTo>
                    <a:pt x="91196" y="81594"/>
                  </a:lnTo>
                  <a:lnTo>
                    <a:pt x="95304" y="91189"/>
                  </a:lnTo>
                  <a:lnTo>
                    <a:pt x="99999" y="101486"/>
                  </a:lnTo>
                  <a:lnTo>
                    <a:pt x="105270" y="111893"/>
                  </a:lnTo>
                  <a:lnTo>
                    <a:pt x="111025" y="121910"/>
                  </a:lnTo>
                  <a:lnTo>
                    <a:pt x="117157" y="131314"/>
                  </a:lnTo>
                  <a:lnTo>
                    <a:pt x="123730" y="139618"/>
                  </a:lnTo>
                  <a:lnTo>
                    <a:pt x="130972" y="145997"/>
                  </a:lnTo>
                  <a:lnTo>
                    <a:pt x="138947" y="150177"/>
                  </a:lnTo>
                  <a:lnTo>
                    <a:pt x="147312" y="152330"/>
                  </a:lnTo>
                  <a:lnTo>
                    <a:pt x="156336" y="152906"/>
                  </a:lnTo>
                  <a:lnTo>
                    <a:pt x="167932" y="150838"/>
                  </a:lnTo>
                  <a:lnTo>
                    <a:pt x="185415" y="14436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74591" y="3200663"/>
              <a:ext cx="37513" cy="400084"/>
            </a:xfrm>
            <a:custGeom>
              <a:avLst/>
              <a:gdLst/>
              <a:ahLst/>
              <a:cxnLst/>
              <a:rect l="0" t="0" r="0" b="0"/>
              <a:pathLst>
                <a:path w="37513" h="400084">
                  <a:moveTo>
                    <a:pt x="16455" y="0"/>
                  </a:moveTo>
                  <a:lnTo>
                    <a:pt x="10721" y="11802"/>
                  </a:lnTo>
                  <a:lnTo>
                    <a:pt x="6438" y="23571"/>
                  </a:lnTo>
                  <a:lnTo>
                    <a:pt x="3237" y="36457"/>
                  </a:lnTo>
                  <a:lnTo>
                    <a:pt x="1048" y="50132"/>
                  </a:lnTo>
                  <a:lnTo>
                    <a:pt x="0" y="63812"/>
                  </a:lnTo>
                  <a:lnTo>
                    <a:pt x="52" y="77041"/>
                  </a:lnTo>
                  <a:lnTo>
                    <a:pt x="877" y="90185"/>
                  </a:lnTo>
                  <a:lnTo>
                    <a:pt x="1958" y="104209"/>
                  </a:lnTo>
                  <a:lnTo>
                    <a:pt x="2977" y="119594"/>
                  </a:lnTo>
                  <a:lnTo>
                    <a:pt x="3982" y="135858"/>
                  </a:lnTo>
                  <a:lnTo>
                    <a:pt x="5261" y="151868"/>
                  </a:lnTo>
                  <a:lnTo>
                    <a:pt x="6969" y="166977"/>
                  </a:lnTo>
                  <a:lnTo>
                    <a:pt x="8948" y="181206"/>
                  </a:lnTo>
                  <a:lnTo>
                    <a:pt x="10822" y="194975"/>
                  </a:lnTo>
                  <a:lnTo>
                    <a:pt x="12385" y="208609"/>
                  </a:lnTo>
                  <a:lnTo>
                    <a:pt x="13757" y="222426"/>
                  </a:lnTo>
                  <a:lnTo>
                    <a:pt x="15285" y="236789"/>
                  </a:lnTo>
                  <a:lnTo>
                    <a:pt x="17160" y="251830"/>
                  </a:lnTo>
                  <a:lnTo>
                    <a:pt x="19250" y="267341"/>
                  </a:lnTo>
                  <a:lnTo>
                    <a:pt x="21201" y="282901"/>
                  </a:lnTo>
                  <a:lnTo>
                    <a:pt x="22809" y="298253"/>
                  </a:lnTo>
                  <a:lnTo>
                    <a:pt x="24041" y="313324"/>
                  </a:lnTo>
                  <a:lnTo>
                    <a:pt x="24943" y="328128"/>
                  </a:lnTo>
                  <a:lnTo>
                    <a:pt x="25588" y="342699"/>
                  </a:lnTo>
                  <a:lnTo>
                    <a:pt x="26238" y="356481"/>
                  </a:lnTo>
                  <a:lnTo>
                    <a:pt x="27497" y="369689"/>
                  </a:lnTo>
                  <a:lnTo>
                    <a:pt x="30595" y="383487"/>
                  </a:lnTo>
                  <a:lnTo>
                    <a:pt x="37512" y="40008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79840" y="3173880"/>
              <a:ext cx="311291" cy="553209"/>
            </a:xfrm>
            <a:custGeom>
              <a:avLst/>
              <a:gdLst/>
              <a:ahLst/>
              <a:cxnLst/>
              <a:rect l="0" t="0" r="0" b="0"/>
              <a:pathLst>
                <a:path w="311291" h="553209">
                  <a:moveTo>
                    <a:pt x="100719" y="405809"/>
                  </a:moveTo>
                  <a:lnTo>
                    <a:pt x="103519" y="394074"/>
                  </a:lnTo>
                  <a:lnTo>
                    <a:pt x="105021" y="382945"/>
                  </a:lnTo>
                  <a:lnTo>
                    <a:pt x="105328" y="371351"/>
                  </a:lnTo>
                  <a:lnTo>
                    <a:pt x="104648" y="359363"/>
                  </a:lnTo>
                  <a:lnTo>
                    <a:pt x="103180" y="347351"/>
                  </a:lnTo>
                  <a:lnTo>
                    <a:pt x="101102" y="335557"/>
                  </a:lnTo>
                  <a:lnTo>
                    <a:pt x="98247" y="324376"/>
                  </a:lnTo>
                  <a:lnTo>
                    <a:pt x="94127" y="314404"/>
                  </a:lnTo>
                  <a:lnTo>
                    <a:pt x="88579" y="305866"/>
                  </a:lnTo>
                  <a:lnTo>
                    <a:pt x="81735" y="299134"/>
                  </a:lnTo>
                  <a:lnTo>
                    <a:pt x="73847" y="294887"/>
                  </a:lnTo>
                  <a:lnTo>
                    <a:pt x="65173" y="293254"/>
                  </a:lnTo>
                  <a:lnTo>
                    <a:pt x="56096" y="293919"/>
                  </a:lnTo>
                  <a:lnTo>
                    <a:pt x="47090" y="296408"/>
                  </a:lnTo>
                  <a:lnTo>
                    <a:pt x="38413" y="300266"/>
                  </a:lnTo>
                  <a:lnTo>
                    <a:pt x="30284" y="305276"/>
                  </a:lnTo>
                  <a:lnTo>
                    <a:pt x="22970" y="311452"/>
                  </a:lnTo>
                  <a:lnTo>
                    <a:pt x="16537" y="318718"/>
                  </a:lnTo>
                  <a:lnTo>
                    <a:pt x="11047" y="327053"/>
                  </a:lnTo>
                  <a:lnTo>
                    <a:pt x="6650" y="336558"/>
                  </a:lnTo>
                  <a:lnTo>
                    <a:pt x="3323" y="347177"/>
                  </a:lnTo>
                  <a:lnTo>
                    <a:pt x="1071" y="358734"/>
                  </a:lnTo>
                  <a:lnTo>
                    <a:pt x="0" y="371016"/>
                  </a:lnTo>
                  <a:lnTo>
                    <a:pt x="61" y="383828"/>
                  </a:lnTo>
                  <a:lnTo>
                    <a:pt x="1236" y="396853"/>
                  </a:lnTo>
                  <a:lnTo>
                    <a:pt x="3621" y="409672"/>
                  </a:lnTo>
                  <a:lnTo>
                    <a:pt x="7158" y="422051"/>
                  </a:lnTo>
                  <a:lnTo>
                    <a:pt x="11991" y="433311"/>
                  </a:lnTo>
                  <a:lnTo>
                    <a:pt x="18516" y="442284"/>
                  </a:lnTo>
                  <a:lnTo>
                    <a:pt x="26788" y="448521"/>
                  </a:lnTo>
                  <a:lnTo>
                    <a:pt x="36258" y="451742"/>
                  </a:lnTo>
                  <a:lnTo>
                    <a:pt x="45989" y="451491"/>
                  </a:lnTo>
                  <a:lnTo>
                    <a:pt x="55415" y="447881"/>
                  </a:lnTo>
                  <a:lnTo>
                    <a:pt x="64181" y="441595"/>
                  </a:lnTo>
                  <a:lnTo>
                    <a:pt x="71989" y="433574"/>
                  </a:lnTo>
                  <a:lnTo>
                    <a:pt x="78787" y="424520"/>
                  </a:lnTo>
                  <a:lnTo>
                    <a:pt x="84538" y="414703"/>
                  </a:lnTo>
                  <a:lnTo>
                    <a:pt x="89117" y="404064"/>
                  </a:lnTo>
                  <a:lnTo>
                    <a:pt x="92600" y="392658"/>
                  </a:lnTo>
                  <a:lnTo>
                    <a:pt x="96102" y="382202"/>
                  </a:lnTo>
                  <a:lnTo>
                    <a:pt x="100703" y="375905"/>
                  </a:lnTo>
                  <a:lnTo>
                    <a:pt x="105728" y="374789"/>
                  </a:lnTo>
                  <a:lnTo>
                    <a:pt x="110662" y="377715"/>
                  </a:lnTo>
                  <a:lnTo>
                    <a:pt x="115341" y="383339"/>
                  </a:lnTo>
                  <a:lnTo>
                    <a:pt x="120073" y="390364"/>
                  </a:lnTo>
                  <a:lnTo>
                    <a:pt x="125516" y="397549"/>
                  </a:lnTo>
                  <a:lnTo>
                    <a:pt x="131980" y="404226"/>
                  </a:lnTo>
                  <a:lnTo>
                    <a:pt x="139453" y="409882"/>
                  </a:lnTo>
                  <a:lnTo>
                    <a:pt x="147770" y="413944"/>
                  </a:lnTo>
                  <a:lnTo>
                    <a:pt x="156732" y="416269"/>
                  </a:lnTo>
                  <a:lnTo>
                    <a:pt x="166005" y="416884"/>
                  </a:lnTo>
                  <a:lnTo>
                    <a:pt x="175141" y="415796"/>
                  </a:lnTo>
                  <a:lnTo>
                    <a:pt x="183915" y="413180"/>
                  </a:lnTo>
                  <a:lnTo>
                    <a:pt x="192450" y="409326"/>
                  </a:lnTo>
                  <a:lnTo>
                    <a:pt x="201099" y="404532"/>
                  </a:lnTo>
                  <a:lnTo>
                    <a:pt x="210059" y="399048"/>
                  </a:lnTo>
                  <a:lnTo>
                    <a:pt x="219046" y="392911"/>
                  </a:lnTo>
                  <a:lnTo>
                    <a:pt x="227400" y="385961"/>
                  </a:lnTo>
                  <a:lnTo>
                    <a:pt x="234793" y="378169"/>
                  </a:lnTo>
                  <a:lnTo>
                    <a:pt x="241061" y="369479"/>
                  </a:lnTo>
                  <a:lnTo>
                    <a:pt x="246049" y="359734"/>
                  </a:lnTo>
                  <a:lnTo>
                    <a:pt x="249789" y="348966"/>
                  </a:lnTo>
                  <a:lnTo>
                    <a:pt x="251825" y="337820"/>
                  </a:lnTo>
                  <a:lnTo>
                    <a:pt x="251161" y="327411"/>
                  </a:lnTo>
                  <a:lnTo>
                    <a:pt x="247497" y="318320"/>
                  </a:lnTo>
                  <a:lnTo>
                    <a:pt x="241462" y="311084"/>
                  </a:lnTo>
                  <a:lnTo>
                    <a:pt x="234200" y="306430"/>
                  </a:lnTo>
                  <a:lnTo>
                    <a:pt x="226508" y="304497"/>
                  </a:lnTo>
                  <a:lnTo>
                    <a:pt x="218772" y="305115"/>
                  </a:lnTo>
                  <a:lnTo>
                    <a:pt x="211140" y="308098"/>
                  </a:lnTo>
                  <a:lnTo>
                    <a:pt x="203648" y="313101"/>
                  </a:lnTo>
                  <a:lnTo>
                    <a:pt x="196452" y="319862"/>
                  </a:lnTo>
                  <a:lnTo>
                    <a:pt x="189831" y="328285"/>
                  </a:lnTo>
                  <a:lnTo>
                    <a:pt x="183894" y="338173"/>
                  </a:lnTo>
                  <a:lnTo>
                    <a:pt x="178753" y="349403"/>
                  </a:lnTo>
                  <a:lnTo>
                    <a:pt x="174596" y="361997"/>
                  </a:lnTo>
                  <a:lnTo>
                    <a:pt x="171436" y="375831"/>
                  </a:lnTo>
                  <a:lnTo>
                    <a:pt x="169295" y="390359"/>
                  </a:lnTo>
                  <a:lnTo>
                    <a:pt x="168301" y="404723"/>
                  </a:lnTo>
                  <a:lnTo>
                    <a:pt x="168411" y="418451"/>
                  </a:lnTo>
                  <a:lnTo>
                    <a:pt x="169621" y="431277"/>
                  </a:lnTo>
                  <a:lnTo>
                    <a:pt x="172029" y="442972"/>
                  </a:lnTo>
                  <a:lnTo>
                    <a:pt x="175582" y="453527"/>
                  </a:lnTo>
                  <a:lnTo>
                    <a:pt x="180426" y="462615"/>
                  </a:lnTo>
                  <a:lnTo>
                    <a:pt x="186958" y="469525"/>
                  </a:lnTo>
                  <a:lnTo>
                    <a:pt x="195235" y="474053"/>
                  </a:lnTo>
                  <a:lnTo>
                    <a:pt x="204708" y="476130"/>
                  </a:lnTo>
                  <a:lnTo>
                    <a:pt x="214443" y="475563"/>
                  </a:lnTo>
                  <a:lnTo>
                    <a:pt x="223869" y="472509"/>
                  </a:lnTo>
                  <a:lnTo>
                    <a:pt x="232636" y="467224"/>
                  </a:lnTo>
                  <a:lnTo>
                    <a:pt x="240444" y="459873"/>
                  </a:lnTo>
                  <a:lnTo>
                    <a:pt x="247247" y="450752"/>
                  </a:lnTo>
                  <a:lnTo>
                    <a:pt x="253171" y="440395"/>
                  </a:lnTo>
                  <a:lnTo>
                    <a:pt x="258398" y="429460"/>
                  </a:lnTo>
                  <a:lnTo>
                    <a:pt x="263108" y="418369"/>
                  </a:lnTo>
                  <a:lnTo>
                    <a:pt x="267445" y="407315"/>
                  </a:lnTo>
                  <a:lnTo>
                    <a:pt x="271518" y="396359"/>
                  </a:lnTo>
                  <a:lnTo>
                    <a:pt x="275406" y="385494"/>
                  </a:lnTo>
                  <a:lnTo>
                    <a:pt x="279002" y="374213"/>
                  </a:lnTo>
                  <a:lnTo>
                    <a:pt x="282036" y="361575"/>
                  </a:lnTo>
                  <a:lnTo>
                    <a:pt x="284414" y="347185"/>
                  </a:lnTo>
                  <a:lnTo>
                    <a:pt x="286348" y="331620"/>
                  </a:lnTo>
                  <a:lnTo>
                    <a:pt x="288262" y="316093"/>
                  </a:lnTo>
                  <a:lnTo>
                    <a:pt x="290399" y="301316"/>
                  </a:lnTo>
                  <a:lnTo>
                    <a:pt x="292666" y="287311"/>
                  </a:lnTo>
                  <a:lnTo>
                    <a:pt x="294735" y="273695"/>
                  </a:lnTo>
                  <a:lnTo>
                    <a:pt x="296423" y="260159"/>
                  </a:lnTo>
                  <a:lnTo>
                    <a:pt x="297708" y="246237"/>
                  </a:lnTo>
                  <a:lnTo>
                    <a:pt x="298647" y="231272"/>
                  </a:lnTo>
                  <a:lnTo>
                    <a:pt x="299308" y="215005"/>
                  </a:lnTo>
                  <a:lnTo>
                    <a:pt x="299598" y="197514"/>
                  </a:lnTo>
                  <a:lnTo>
                    <a:pt x="299269" y="179025"/>
                  </a:lnTo>
                  <a:lnTo>
                    <a:pt x="298238" y="159776"/>
                  </a:lnTo>
                  <a:lnTo>
                    <a:pt x="296732" y="140141"/>
                  </a:lnTo>
                  <a:lnTo>
                    <a:pt x="295184" y="120588"/>
                  </a:lnTo>
                  <a:lnTo>
                    <a:pt x="293843" y="101375"/>
                  </a:lnTo>
                  <a:lnTo>
                    <a:pt x="292622" y="82882"/>
                  </a:lnTo>
                  <a:lnTo>
                    <a:pt x="291196" y="65683"/>
                  </a:lnTo>
                  <a:lnTo>
                    <a:pt x="289380" y="49971"/>
                  </a:lnTo>
                  <a:lnTo>
                    <a:pt x="286991" y="35775"/>
                  </a:lnTo>
                  <a:lnTo>
                    <a:pt x="283776" y="23144"/>
                  </a:lnTo>
                  <a:lnTo>
                    <a:pt x="279680" y="11983"/>
                  </a:lnTo>
                  <a:lnTo>
                    <a:pt x="274799" y="3549"/>
                  </a:lnTo>
                  <a:lnTo>
                    <a:pt x="269935" y="0"/>
                  </a:lnTo>
                  <a:lnTo>
                    <a:pt x="266040" y="1535"/>
                  </a:lnTo>
                  <a:lnTo>
                    <a:pt x="262834" y="7419"/>
                  </a:lnTo>
                  <a:lnTo>
                    <a:pt x="259885" y="16696"/>
                  </a:lnTo>
                  <a:lnTo>
                    <a:pt x="257110" y="28485"/>
                  </a:lnTo>
                  <a:lnTo>
                    <a:pt x="254722" y="42073"/>
                  </a:lnTo>
                  <a:lnTo>
                    <a:pt x="252832" y="56917"/>
                  </a:lnTo>
                  <a:lnTo>
                    <a:pt x="251416" y="72462"/>
                  </a:lnTo>
                  <a:lnTo>
                    <a:pt x="250393" y="88128"/>
                  </a:lnTo>
                  <a:lnTo>
                    <a:pt x="249673" y="103602"/>
                  </a:lnTo>
                  <a:lnTo>
                    <a:pt x="249173" y="119113"/>
                  </a:lnTo>
                  <a:lnTo>
                    <a:pt x="248831" y="135288"/>
                  </a:lnTo>
                  <a:lnTo>
                    <a:pt x="248601" y="152427"/>
                  </a:lnTo>
                  <a:lnTo>
                    <a:pt x="248617" y="170195"/>
                  </a:lnTo>
                  <a:lnTo>
                    <a:pt x="249159" y="187823"/>
                  </a:lnTo>
                  <a:lnTo>
                    <a:pt x="250337" y="204881"/>
                  </a:lnTo>
                  <a:lnTo>
                    <a:pt x="251942" y="221760"/>
                  </a:lnTo>
                  <a:lnTo>
                    <a:pt x="253558" y="239452"/>
                  </a:lnTo>
                  <a:lnTo>
                    <a:pt x="254944" y="258454"/>
                  </a:lnTo>
                  <a:lnTo>
                    <a:pt x="256195" y="278302"/>
                  </a:lnTo>
                  <a:lnTo>
                    <a:pt x="257642" y="297872"/>
                  </a:lnTo>
                  <a:lnTo>
                    <a:pt x="259467" y="316528"/>
                  </a:lnTo>
                  <a:lnTo>
                    <a:pt x="261693" y="334462"/>
                  </a:lnTo>
                  <a:lnTo>
                    <a:pt x="264267" y="352405"/>
                  </a:lnTo>
                  <a:lnTo>
                    <a:pt x="267112" y="370802"/>
                  </a:lnTo>
                  <a:lnTo>
                    <a:pt x="270159" y="389616"/>
                  </a:lnTo>
                  <a:lnTo>
                    <a:pt x="273350" y="408493"/>
                  </a:lnTo>
                  <a:lnTo>
                    <a:pt x="276647" y="427200"/>
                  </a:lnTo>
                  <a:lnTo>
                    <a:pt x="280182" y="445663"/>
                  </a:lnTo>
                  <a:lnTo>
                    <a:pt x="284241" y="463893"/>
                  </a:lnTo>
                  <a:lnTo>
                    <a:pt x="288928" y="481909"/>
                  </a:lnTo>
                  <a:lnTo>
                    <a:pt x="293894" y="498999"/>
                  </a:lnTo>
                  <a:lnTo>
                    <a:pt x="298910" y="515400"/>
                  </a:lnTo>
                  <a:lnTo>
                    <a:pt x="304420" y="532554"/>
                  </a:lnTo>
                  <a:lnTo>
                    <a:pt x="311290" y="55320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 rot="296400">
            <a:off x="2831770" y="3865786"/>
            <a:ext cx="1579246" cy="903593"/>
            <a:chOff x="2831770" y="3865786"/>
            <a:chExt cx="1579246" cy="903593"/>
          </a:xfrm>
        </p:grpSpPr>
        <p:sp>
          <p:nvSpPr>
            <p:cNvPr id="101" name="Freeform 100"/>
            <p:cNvSpPr/>
            <p:nvPr/>
          </p:nvSpPr>
          <p:spPr>
            <a:xfrm>
              <a:off x="2831770" y="4157796"/>
              <a:ext cx="189514" cy="306471"/>
            </a:xfrm>
            <a:custGeom>
              <a:avLst/>
              <a:gdLst/>
              <a:ahLst/>
              <a:cxnLst/>
              <a:rect l="0" t="0" r="0" b="0"/>
              <a:pathLst>
                <a:path w="189514" h="306471">
                  <a:moveTo>
                    <a:pt x="0" y="105814"/>
                  </a:moveTo>
                  <a:lnTo>
                    <a:pt x="6001" y="111547"/>
                  </a:lnTo>
                  <a:lnTo>
                    <a:pt x="12847" y="115832"/>
                  </a:lnTo>
                  <a:lnTo>
                    <a:pt x="21239" y="119034"/>
                  </a:lnTo>
                  <a:lnTo>
                    <a:pt x="31039" y="121221"/>
                  </a:lnTo>
                  <a:lnTo>
                    <a:pt x="42002" y="122270"/>
                  </a:lnTo>
                  <a:lnTo>
                    <a:pt x="53858" y="122207"/>
                  </a:lnTo>
                  <a:lnTo>
                    <a:pt x="66209" y="121038"/>
                  </a:lnTo>
                  <a:lnTo>
                    <a:pt x="78557" y="118661"/>
                  </a:lnTo>
                  <a:lnTo>
                    <a:pt x="90628" y="115134"/>
                  </a:lnTo>
                  <a:lnTo>
                    <a:pt x="102187" y="110479"/>
                  </a:lnTo>
                  <a:lnTo>
                    <a:pt x="112956" y="104606"/>
                  </a:lnTo>
                  <a:lnTo>
                    <a:pt x="122853" y="97577"/>
                  </a:lnTo>
                  <a:lnTo>
                    <a:pt x="131482" y="89416"/>
                  </a:lnTo>
                  <a:lnTo>
                    <a:pt x="138076" y="80036"/>
                  </a:lnTo>
                  <a:lnTo>
                    <a:pt x="142395" y="69508"/>
                  </a:lnTo>
                  <a:lnTo>
                    <a:pt x="144498" y="58184"/>
                  </a:lnTo>
                  <a:lnTo>
                    <a:pt x="144480" y="46591"/>
                  </a:lnTo>
                  <a:lnTo>
                    <a:pt x="142609" y="35069"/>
                  </a:lnTo>
                  <a:lnTo>
                    <a:pt x="138931" y="24234"/>
                  </a:lnTo>
                  <a:lnTo>
                    <a:pt x="133198" y="15021"/>
                  </a:lnTo>
                  <a:lnTo>
                    <a:pt x="125465" y="7804"/>
                  </a:lnTo>
                  <a:lnTo>
                    <a:pt x="116361" y="2773"/>
                  </a:lnTo>
                  <a:lnTo>
                    <a:pt x="106873" y="205"/>
                  </a:lnTo>
                  <a:lnTo>
                    <a:pt x="97608" y="0"/>
                  </a:lnTo>
                  <a:lnTo>
                    <a:pt x="88780" y="1945"/>
                  </a:lnTo>
                  <a:lnTo>
                    <a:pt x="80398" y="5900"/>
                  </a:lnTo>
                  <a:lnTo>
                    <a:pt x="72397" y="11591"/>
                  </a:lnTo>
                  <a:lnTo>
                    <a:pt x="64854" y="18662"/>
                  </a:lnTo>
                  <a:lnTo>
                    <a:pt x="58000" y="26769"/>
                  </a:lnTo>
                  <a:lnTo>
                    <a:pt x="51903" y="35635"/>
                  </a:lnTo>
                  <a:lnTo>
                    <a:pt x="46483" y="45366"/>
                  </a:lnTo>
                  <a:lnTo>
                    <a:pt x="41608" y="56415"/>
                  </a:lnTo>
                  <a:lnTo>
                    <a:pt x="37142" y="68922"/>
                  </a:lnTo>
                  <a:lnTo>
                    <a:pt x="32972" y="82576"/>
                  </a:lnTo>
                  <a:lnTo>
                    <a:pt x="29011" y="96812"/>
                  </a:lnTo>
                  <a:lnTo>
                    <a:pt x="25200" y="111240"/>
                  </a:lnTo>
                  <a:lnTo>
                    <a:pt x="21656" y="125674"/>
                  </a:lnTo>
                  <a:lnTo>
                    <a:pt x="18656" y="140043"/>
                  </a:lnTo>
                  <a:lnTo>
                    <a:pt x="16311" y="154333"/>
                  </a:lnTo>
                  <a:lnTo>
                    <a:pt x="14737" y="168385"/>
                  </a:lnTo>
                  <a:lnTo>
                    <a:pt x="14130" y="181908"/>
                  </a:lnTo>
                  <a:lnTo>
                    <a:pt x="14502" y="194790"/>
                  </a:lnTo>
                  <a:lnTo>
                    <a:pt x="15718" y="207239"/>
                  </a:lnTo>
                  <a:lnTo>
                    <a:pt x="17597" y="219672"/>
                  </a:lnTo>
                  <a:lnTo>
                    <a:pt x="19978" y="232328"/>
                  </a:lnTo>
                  <a:lnTo>
                    <a:pt x="23050" y="244947"/>
                  </a:lnTo>
                  <a:lnTo>
                    <a:pt x="27322" y="256894"/>
                  </a:lnTo>
                  <a:lnTo>
                    <a:pt x="32980" y="267852"/>
                  </a:lnTo>
                  <a:lnTo>
                    <a:pt x="40069" y="277667"/>
                  </a:lnTo>
                  <a:lnTo>
                    <a:pt x="48656" y="286188"/>
                  </a:lnTo>
                  <a:lnTo>
                    <a:pt x="58616" y="293463"/>
                  </a:lnTo>
                  <a:lnTo>
                    <a:pt x="69541" y="299365"/>
                  </a:lnTo>
                  <a:lnTo>
                    <a:pt x="80858" y="303515"/>
                  </a:lnTo>
                  <a:lnTo>
                    <a:pt x="92205" y="305860"/>
                  </a:lnTo>
                  <a:lnTo>
                    <a:pt x="103432" y="306470"/>
                  </a:lnTo>
                  <a:lnTo>
                    <a:pt x="114503" y="305367"/>
                  </a:lnTo>
                  <a:lnTo>
                    <a:pt x="125426" y="302743"/>
                  </a:lnTo>
                  <a:lnTo>
                    <a:pt x="136162" y="299003"/>
                  </a:lnTo>
                  <a:lnTo>
                    <a:pt x="147871" y="294215"/>
                  </a:lnTo>
                  <a:lnTo>
                    <a:pt x="163818" y="286845"/>
                  </a:lnTo>
                  <a:lnTo>
                    <a:pt x="189513" y="27427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54331" y="4213952"/>
              <a:ext cx="198483" cy="254354"/>
            </a:xfrm>
            <a:custGeom>
              <a:avLst/>
              <a:gdLst/>
              <a:ahLst/>
              <a:cxnLst/>
              <a:rect l="0" t="0" r="0" b="0"/>
              <a:pathLst>
                <a:path w="198483" h="254354">
                  <a:moveTo>
                    <a:pt x="103725" y="123310"/>
                  </a:moveTo>
                  <a:lnTo>
                    <a:pt x="106592" y="111575"/>
                  </a:lnTo>
                  <a:lnTo>
                    <a:pt x="108734" y="100446"/>
                  </a:lnTo>
                  <a:lnTo>
                    <a:pt x="110328" y="88852"/>
                  </a:lnTo>
                  <a:lnTo>
                    <a:pt x="111163" y="76864"/>
                  </a:lnTo>
                  <a:lnTo>
                    <a:pt x="110715" y="64852"/>
                  </a:lnTo>
                  <a:lnTo>
                    <a:pt x="108806" y="53054"/>
                  </a:lnTo>
                  <a:lnTo>
                    <a:pt x="105569" y="41700"/>
                  </a:lnTo>
                  <a:lnTo>
                    <a:pt x="101260" y="31080"/>
                  </a:lnTo>
                  <a:lnTo>
                    <a:pt x="96136" y="21288"/>
                  </a:lnTo>
                  <a:lnTo>
                    <a:pt x="90258" y="12731"/>
                  </a:lnTo>
                  <a:lnTo>
                    <a:pt x="83489" y="6187"/>
                  </a:lnTo>
                  <a:lnTo>
                    <a:pt x="75831" y="1908"/>
                  </a:lnTo>
                  <a:lnTo>
                    <a:pt x="67572" y="0"/>
                  </a:lnTo>
                  <a:lnTo>
                    <a:pt x="59182" y="682"/>
                  </a:lnTo>
                  <a:lnTo>
                    <a:pt x="50952" y="3812"/>
                  </a:lnTo>
                  <a:lnTo>
                    <a:pt x="43137" y="9149"/>
                  </a:lnTo>
                  <a:lnTo>
                    <a:pt x="36042" y="16535"/>
                  </a:lnTo>
                  <a:lnTo>
                    <a:pt x="29754" y="25683"/>
                  </a:lnTo>
                  <a:lnTo>
                    <a:pt x="24194" y="36228"/>
                  </a:lnTo>
                  <a:lnTo>
                    <a:pt x="19217" y="47822"/>
                  </a:lnTo>
                  <a:lnTo>
                    <a:pt x="14683" y="60172"/>
                  </a:lnTo>
                  <a:lnTo>
                    <a:pt x="10637" y="73057"/>
                  </a:lnTo>
                  <a:lnTo>
                    <a:pt x="7291" y="86312"/>
                  </a:lnTo>
                  <a:lnTo>
                    <a:pt x="4705" y="99826"/>
                  </a:lnTo>
                  <a:lnTo>
                    <a:pt x="2798" y="113681"/>
                  </a:lnTo>
                  <a:lnTo>
                    <a:pt x="1435" y="128128"/>
                  </a:lnTo>
                  <a:lnTo>
                    <a:pt x="486" y="143250"/>
                  </a:lnTo>
                  <a:lnTo>
                    <a:pt x="0" y="158661"/>
                  </a:lnTo>
                  <a:lnTo>
                    <a:pt x="199" y="173627"/>
                  </a:lnTo>
                  <a:lnTo>
                    <a:pt x="1151" y="187767"/>
                  </a:lnTo>
                  <a:lnTo>
                    <a:pt x="2943" y="201040"/>
                  </a:lnTo>
                  <a:lnTo>
                    <a:pt x="5748" y="213568"/>
                  </a:lnTo>
                  <a:lnTo>
                    <a:pt x="9574" y="225496"/>
                  </a:lnTo>
                  <a:lnTo>
                    <a:pt x="14601" y="236319"/>
                  </a:lnTo>
                  <a:lnTo>
                    <a:pt x="21257" y="244933"/>
                  </a:lnTo>
                  <a:lnTo>
                    <a:pt x="29611" y="250902"/>
                  </a:lnTo>
                  <a:lnTo>
                    <a:pt x="38967" y="254095"/>
                  </a:lnTo>
                  <a:lnTo>
                    <a:pt x="48091" y="254353"/>
                  </a:lnTo>
                  <a:lnTo>
                    <a:pt x="56294" y="251893"/>
                  </a:lnTo>
                  <a:lnTo>
                    <a:pt x="63425" y="247192"/>
                  </a:lnTo>
                  <a:lnTo>
                    <a:pt x="69596" y="240773"/>
                  </a:lnTo>
                  <a:lnTo>
                    <a:pt x="74999" y="233092"/>
                  </a:lnTo>
                  <a:lnTo>
                    <a:pt x="79662" y="224346"/>
                  </a:lnTo>
                  <a:lnTo>
                    <a:pt x="83437" y="214500"/>
                  </a:lnTo>
                  <a:lnTo>
                    <a:pt x="86317" y="203619"/>
                  </a:lnTo>
                  <a:lnTo>
                    <a:pt x="88424" y="191872"/>
                  </a:lnTo>
                  <a:lnTo>
                    <a:pt x="89923" y="179455"/>
                  </a:lnTo>
                  <a:lnTo>
                    <a:pt x="90969" y="166539"/>
                  </a:lnTo>
                  <a:lnTo>
                    <a:pt x="91689" y="153103"/>
                  </a:lnTo>
                  <a:lnTo>
                    <a:pt x="92181" y="138944"/>
                  </a:lnTo>
                  <a:lnTo>
                    <a:pt x="92518" y="124051"/>
                  </a:lnTo>
                  <a:lnTo>
                    <a:pt x="92926" y="110003"/>
                  </a:lnTo>
                  <a:lnTo>
                    <a:pt x="94080" y="100382"/>
                  </a:lnTo>
                  <a:lnTo>
                    <a:pt x="96260" y="96895"/>
                  </a:lnTo>
                  <a:lnTo>
                    <a:pt x="98906" y="98251"/>
                  </a:lnTo>
                  <a:lnTo>
                    <a:pt x="101788" y="102852"/>
                  </a:lnTo>
                  <a:lnTo>
                    <a:pt x="105003" y="109545"/>
                  </a:lnTo>
                  <a:lnTo>
                    <a:pt x="108822" y="117579"/>
                  </a:lnTo>
                  <a:lnTo>
                    <a:pt x="113345" y="126477"/>
                  </a:lnTo>
                  <a:lnTo>
                    <a:pt x="118513" y="135934"/>
                  </a:lnTo>
                  <a:lnTo>
                    <a:pt x="124205" y="145756"/>
                  </a:lnTo>
                  <a:lnTo>
                    <a:pt x="130296" y="155809"/>
                  </a:lnTo>
                  <a:lnTo>
                    <a:pt x="136844" y="165682"/>
                  </a:lnTo>
                  <a:lnTo>
                    <a:pt x="144070" y="174709"/>
                  </a:lnTo>
                  <a:lnTo>
                    <a:pt x="152034" y="182590"/>
                  </a:lnTo>
                  <a:lnTo>
                    <a:pt x="160391" y="189223"/>
                  </a:lnTo>
                  <a:lnTo>
                    <a:pt x="169411" y="195174"/>
                  </a:lnTo>
                  <a:lnTo>
                    <a:pt x="181003" y="200962"/>
                  </a:lnTo>
                  <a:lnTo>
                    <a:pt x="198482" y="20753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61450" y="4207648"/>
              <a:ext cx="149333" cy="200307"/>
            </a:xfrm>
            <a:custGeom>
              <a:avLst/>
              <a:gdLst/>
              <a:ahLst/>
              <a:cxnLst/>
              <a:rect l="0" t="0" r="0" b="0"/>
              <a:pathLst>
                <a:path w="149333" h="200307">
                  <a:moveTo>
                    <a:pt x="107218" y="24271"/>
                  </a:moveTo>
                  <a:lnTo>
                    <a:pt x="101217" y="15672"/>
                  </a:lnTo>
                  <a:lnTo>
                    <a:pt x="94372" y="9245"/>
                  </a:lnTo>
                  <a:lnTo>
                    <a:pt x="85984" y="4446"/>
                  </a:lnTo>
                  <a:lnTo>
                    <a:pt x="76357" y="1250"/>
                  </a:lnTo>
                  <a:lnTo>
                    <a:pt x="66043" y="0"/>
                  </a:lnTo>
                  <a:lnTo>
                    <a:pt x="55444" y="719"/>
                  </a:lnTo>
                  <a:lnTo>
                    <a:pt x="45091" y="3300"/>
                  </a:lnTo>
                  <a:lnTo>
                    <a:pt x="35688" y="7688"/>
                  </a:lnTo>
                  <a:lnTo>
                    <a:pt x="27522" y="13674"/>
                  </a:lnTo>
                  <a:lnTo>
                    <a:pt x="20534" y="20944"/>
                  </a:lnTo>
                  <a:lnTo>
                    <a:pt x="14518" y="29184"/>
                  </a:lnTo>
                  <a:lnTo>
                    <a:pt x="9253" y="38135"/>
                  </a:lnTo>
                  <a:lnTo>
                    <a:pt x="4867" y="47754"/>
                  </a:lnTo>
                  <a:lnTo>
                    <a:pt x="1817" y="58195"/>
                  </a:lnTo>
                  <a:lnTo>
                    <a:pt x="244" y="69479"/>
                  </a:lnTo>
                  <a:lnTo>
                    <a:pt x="0" y="81498"/>
                  </a:lnTo>
                  <a:lnTo>
                    <a:pt x="824" y="94098"/>
                  </a:lnTo>
                  <a:lnTo>
                    <a:pt x="2457" y="107127"/>
                  </a:lnTo>
                  <a:lnTo>
                    <a:pt x="4840" y="120301"/>
                  </a:lnTo>
                  <a:lnTo>
                    <a:pt x="8110" y="133218"/>
                  </a:lnTo>
                  <a:lnTo>
                    <a:pt x="12274" y="145677"/>
                  </a:lnTo>
                  <a:lnTo>
                    <a:pt x="17375" y="157501"/>
                  </a:lnTo>
                  <a:lnTo>
                    <a:pt x="23555" y="168448"/>
                  </a:lnTo>
                  <a:lnTo>
                    <a:pt x="30789" y="178466"/>
                  </a:lnTo>
                  <a:lnTo>
                    <a:pt x="38919" y="187176"/>
                  </a:lnTo>
                  <a:lnTo>
                    <a:pt x="47747" y="193824"/>
                  </a:lnTo>
                  <a:lnTo>
                    <a:pt x="57092" y="198178"/>
                  </a:lnTo>
                  <a:lnTo>
                    <a:pt x="66805" y="200306"/>
                  </a:lnTo>
                  <a:lnTo>
                    <a:pt x="76779" y="200305"/>
                  </a:lnTo>
                  <a:lnTo>
                    <a:pt x="86927" y="198453"/>
                  </a:lnTo>
                  <a:lnTo>
                    <a:pt x="97029" y="195128"/>
                  </a:lnTo>
                  <a:lnTo>
                    <a:pt x="106738" y="190697"/>
                  </a:lnTo>
                  <a:lnTo>
                    <a:pt x="115890" y="185469"/>
                  </a:lnTo>
                  <a:lnTo>
                    <a:pt x="124199" y="179794"/>
                  </a:lnTo>
                  <a:lnTo>
                    <a:pt x="131987" y="173406"/>
                  </a:lnTo>
                  <a:lnTo>
                    <a:pt x="139937" y="164634"/>
                  </a:lnTo>
                  <a:lnTo>
                    <a:pt x="149332" y="15061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31348" y="3968798"/>
              <a:ext cx="189514" cy="412486"/>
            </a:xfrm>
            <a:custGeom>
              <a:avLst/>
              <a:gdLst/>
              <a:ahLst/>
              <a:cxnLst/>
              <a:rect l="0" t="0" r="0" b="0"/>
              <a:pathLst>
                <a:path w="189514" h="41248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0"/>
                  </a:lnTo>
                  <a:lnTo>
                    <a:pt x="3864" y="50664"/>
                  </a:lnTo>
                  <a:lnTo>
                    <a:pt x="6180" y="66289"/>
                  </a:lnTo>
                  <a:lnTo>
                    <a:pt x="8846" y="83251"/>
                  </a:lnTo>
                  <a:lnTo>
                    <a:pt x="11770" y="100833"/>
                  </a:lnTo>
                  <a:lnTo>
                    <a:pt x="14877" y="117857"/>
                  </a:lnTo>
                  <a:lnTo>
                    <a:pt x="18108" y="133709"/>
                  </a:lnTo>
                  <a:lnTo>
                    <a:pt x="21259" y="148466"/>
                  </a:lnTo>
                  <a:lnTo>
                    <a:pt x="23996" y="162604"/>
                  </a:lnTo>
                  <a:lnTo>
                    <a:pt x="26172" y="176483"/>
                  </a:lnTo>
                  <a:lnTo>
                    <a:pt x="27973" y="190127"/>
                  </a:lnTo>
                  <a:lnTo>
                    <a:pt x="29796" y="203311"/>
                  </a:lnTo>
                  <a:lnTo>
                    <a:pt x="31878" y="215943"/>
                  </a:lnTo>
                  <a:lnTo>
                    <a:pt x="34278" y="228548"/>
                  </a:lnTo>
                  <a:lnTo>
                    <a:pt x="36968" y="242144"/>
                  </a:lnTo>
                  <a:lnTo>
                    <a:pt x="39891" y="257216"/>
                  </a:lnTo>
                  <a:lnTo>
                    <a:pt x="42991" y="273595"/>
                  </a:lnTo>
                  <a:lnTo>
                    <a:pt x="46217" y="290740"/>
                  </a:lnTo>
                  <a:lnTo>
                    <a:pt x="49534" y="308228"/>
                  </a:lnTo>
                  <a:lnTo>
                    <a:pt x="52912" y="325512"/>
                  </a:lnTo>
                  <a:lnTo>
                    <a:pt x="56333" y="341877"/>
                  </a:lnTo>
                  <a:lnTo>
                    <a:pt x="59783" y="357024"/>
                  </a:lnTo>
                  <a:lnTo>
                    <a:pt x="63252" y="371004"/>
                  </a:lnTo>
                  <a:lnTo>
                    <a:pt x="66735" y="384023"/>
                  </a:lnTo>
                  <a:lnTo>
                    <a:pt x="70240" y="396273"/>
                  </a:lnTo>
                  <a:lnTo>
                    <a:pt x="74238" y="406812"/>
                  </a:lnTo>
                  <a:lnTo>
                    <a:pt x="78978" y="412485"/>
                  </a:lnTo>
                  <a:lnTo>
                    <a:pt x="83139" y="411743"/>
                  </a:lnTo>
                  <a:lnTo>
                    <a:pt x="85513" y="406536"/>
                  </a:lnTo>
                  <a:lnTo>
                    <a:pt x="86318" y="398265"/>
                  </a:lnTo>
                  <a:lnTo>
                    <a:pt x="86287" y="387581"/>
                  </a:lnTo>
                  <a:lnTo>
                    <a:pt x="85941" y="374989"/>
                  </a:lnTo>
                  <a:lnTo>
                    <a:pt x="85540" y="361108"/>
                  </a:lnTo>
                  <a:lnTo>
                    <a:pt x="85188" y="346635"/>
                  </a:lnTo>
                  <a:lnTo>
                    <a:pt x="84914" y="332011"/>
                  </a:lnTo>
                  <a:lnTo>
                    <a:pt x="84881" y="317597"/>
                  </a:lnTo>
                  <a:lnTo>
                    <a:pt x="85381" y="303763"/>
                  </a:lnTo>
                  <a:lnTo>
                    <a:pt x="86539" y="290661"/>
                  </a:lnTo>
                  <a:lnTo>
                    <a:pt x="88639" y="278897"/>
                  </a:lnTo>
                  <a:lnTo>
                    <a:pt x="92183" y="269577"/>
                  </a:lnTo>
                  <a:lnTo>
                    <a:pt x="97307" y="263098"/>
                  </a:lnTo>
                  <a:lnTo>
                    <a:pt x="103681" y="259544"/>
                  </a:lnTo>
                  <a:lnTo>
                    <a:pt x="110716" y="259038"/>
                  </a:lnTo>
                  <a:lnTo>
                    <a:pt x="117993" y="261327"/>
                  </a:lnTo>
                  <a:lnTo>
                    <a:pt x="125148" y="265911"/>
                  </a:lnTo>
                  <a:lnTo>
                    <a:pt x="131792" y="272252"/>
                  </a:lnTo>
                  <a:lnTo>
                    <a:pt x="137772" y="279881"/>
                  </a:lnTo>
                  <a:lnTo>
                    <a:pt x="143126" y="288590"/>
                  </a:lnTo>
                  <a:lnTo>
                    <a:pt x="147963" y="298412"/>
                  </a:lnTo>
                  <a:lnTo>
                    <a:pt x="152407" y="309273"/>
                  </a:lnTo>
                  <a:lnTo>
                    <a:pt x="156564" y="320836"/>
                  </a:lnTo>
                  <a:lnTo>
                    <a:pt x="160516" y="332598"/>
                  </a:lnTo>
                  <a:lnTo>
                    <a:pt x="164327" y="344246"/>
                  </a:lnTo>
                  <a:lnTo>
                    <a:pt x="168082" y="355605"/>
                  </a:lnTo>
                  <a:lnTo>
                    <a:pt x="172368" y="367866"/>
                  </a:lnTo>
                  <a:lnTo>
                    <a:pt x="178681" y="384337"/>
                  </a:lnTo>
                  <a:lnTo>
                    <a:pt x="189513" y="41061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88595" y="3865786"/>
              <a:ext cx="122563" cy="496583"/>
            </a:xfrm>
            <a:custGeom>
              <a:avLst/>
              <a:gdLst/>
              <a:ahLst/>
              <a:cxnLst/>
              <a:rect l="0" t="0" r="0" b="0"/>
              <a:pathLst>
                <a:path w="122563" h="496583">
                  <a:moveTo>
                    <a:pt x="69919" y="292400"/>
                  </a:moveTo>
                  <a:lnTo>
                    <a:pt x="61185" y="289735"/>
                  </a:lnTo>
                  <a:lnTo>
                    <a:pt x="53478" y="289513"/>
                  </a:lnTo>
                  <a:lnTo>
                    <a:pt x="46080" y="291800"/>
                  </a:lnTo>
                  <a:lnTo>
                    <a:pt x="38993" y="296199"/>
                  </a:lnTo>
                  <a:lnTo>
                    <a:pt x="32462" y="302299"/>
                  </a:lnTo>
                  <a:lnTo>
                    <a:pt x="26590" y="309706"/>
                  </a:lnTo>
                  <a:lnTo>
                    <a:pt x="21325" y="318235"/>
                  </a:lnTo>
                  <a:lnTo>
                    <a:pt x="16555" y="327921"/>
                  </a:lnTo>
                  <a:lnTo>
                    <a:pt x="12164" y="338691"/>
                  </a:lnTo>
                  <a:lnTo>
                    <a:pt x="8215" y="350531"/>
                  </a:lnTo>
                  <a:lnTo>
                    <a:pt x="4934" y="363541"/>
                  </a:lnTo>
                  <a:lnTo>
                    <a:pt x="2398" y="377662"/>
                  </a:lnTo>
                  <a:lnTo>
                    <a:pt x="694" y="392552"/>
                  </a:lnTo>
                  <a:lnTo>
                    <a:pt x="0" y="407694"/>
                  </a:lnTo>
                  <a:lnTo>
                    <a:pt x="317" y="422761"/>
                  </a:lnTo>
                  <a:lnTo>
                    <a:pt x="1665" y="437470"/>
                  </a:lnTo>
                  <a:lnTo>
                    <a:pt x="4167" y="451501"/>
                  </a:lnTo>
                  <a:lnTo>
                    <a:pt x="7779" y="464733"/>
                  </a:lnTo>
                  <a:lnTo>
                    <a:pt x="12492" y="476584"/>
                  </a:lnTo>
                  <a:lnTo>
                    <a:pt x="18404" y="485962"/>
                  </a:lnTo>
                  <a:lnTo>
                    <a:pt x="25450" y="492479"/>
                  </a:lnTo>
                  <a:lnTo>
                    <a:pt x="33283" y="496058"/>
                  </a:lnTo>
                  <a:lnTo>
                    <a:pt x="41379" y="496582"/>
                  </a:lnTo>
                  <a:lnTo>
                    <a:pt x="49409" y="494299"/>
                  </a:lnTo>
                  <a:lnTo>
                    <a:pt x="57087" y="489550"/>
                  </a:lnTo>
                  <a:lnTo>
                    <a:pt x="64089" y="482567"/>
                  </a:lnTo>
                  <a:lnTo>
                    <a:pt x="70315" y="473688"/>
                  </a:lnTo>
                  <a:lnTo>
                    <a:pt x="75835" y="463155"/>
                  </a:lnTo>
                  <a:lnTo>
                    <a:pt x="80784" y="451038"/>
                  </a:lnTo>
                  <a:lnTo>
                    <a:pt x="85303" y="437518"/>
                  </a:lnTo>
                  <a:lnTo>
                    <a:pt x="89510" y="422864"/>
                  </a:lnTo>
                  <a:lnTo>
                    <a:pt x="93496" y="407350"/>
                  </a:lnTo>
                  <a:lnTo>
                    <a:pt x="97325" y="391214"/>
                  </a:lnTo>
                  <a:lnTo>
                    <a:pt x="100881" y="374803"/>
                  </a:lnTo>
                  <a:lnTo>
                    <a:pt x="103889" y="358560"/>
                  </a:lnTo>
                  <a:lnTo>
                    <a:pt x="106249" y="342713"/>
                  </a:lnTo>
                  <a:lnTo>
                    <a:pt x="108171" y="327462"/>
                  </a:lnTo>
                  <a:lnTo>
                    <a:pt x="110077" y="313060"/>
                  </a:lnTo>
                  <a:lnTo>
                    <a:pt x="112210" y="299538"/>
                  </a:lnTo>
                  <a:lnTo>
                    <a:pt x="114473" y="286133"/>
                  </a:lnTo>
                  <a:lnTo>
                    <a:pt x="116540" y="271453"/>
                  </a:lnTo>
                  <a:lnTo>
                    <a:pt x="118222" y="254837"/>
                  </a:lnTo>
                  <a:lnTo>
                    <a:pt x="119335" y="236774"/>
                  </a:lnTo>
                  <a:lnTo>
                    <a:pt x="119623" y="218492"/>
                  </a:lnTo>
                  <a:lnTo>
                    <a:pt x="119035" y="200742"/>
                  </a:lnTo>
                  <a:lnTo>
                    <a:pt x="117673" y="183436"/>
                  </a:lnTo>
                  <a:lnTo>
                    <a:pt x="115695" y="165925"/>
                  </a:lnTo>
                  <a:lnTo>
                    <a:pt x="113256" y="147815"/>
                  </a:lnTo>
                  <a:lnTo>
                    <a:pt x="110485" y="129027"/>
                  </a:lnTo>
                  <a:lnTo>
                    <a:pt x="107480" y="109635"/>
                  </a:lnTo>
                  <a:lnTo>
                    <a:pt x="104312" y="89773"/>
                  </a:lnTo>
                  <a:lnTo>
                    <a:pt x="101034" y="69890"/>
                  </a:lnTo>
                  <a:lnTo>
                    <a:pt x="97679" y="50701"/>
                  </a:lnTo>
                  <a:lnTo>
                    <a:pt x="94275" y="32572"/>
                  </a:lnTo>
                  <a:lnTo>
                    <a:pt x="90821" y="16650"/>
                  </a:lnTo>
                  <a:lnTo>
                    <a:pt x="86869" y="5300"/>
                  </a:lnTo>
                  <a:lnTo>
                    <a:pt x="82476" y="0"/>
                  </a:lnTo>
                  <a:lnTo>
                    <a:pt x="78774" y="658"/>
                  </a:lnTo>
                  <a:lnTo>
                    <a:pt x="76024" y="6190"/>
                  </a:lnTo>
                  <a:lnTo>
                    <a:pt x="74080" y="15539"/>
                  </a:lnTo>
                  <a:lnTo>
                    <a:pt x="72736" y="27981"/>
                  </a:lnTo>
                  <a:lnTo>
                    <a:pt x="71818" y="42866"/>
                  </a:lnTo>
                  <a:lnTo>
                    <a:pt x="71195" y="59756"/>
                  </a:lnTo>
                  <a:lnTo>
                    <a:pt x="70775" y="78459"/>
                  </a:lnTo>
                  <a:lnTo>
                    <a:pt x="70497" y="98694"/>
                  </a:lnTo>
                  <a:lnTo>
                    <a:pt x="70480" y="119487"/>
                  </a:lnTo>
                  <a:lnTo>
                    <a:pt x="71001" y="139301"/>
                  </a:lnTo>
                  <a:lnTo>
                    <a:pt x="72169" y="157382"/>
                  </a:lnTo>
                  <a:lnTo>
                    <a:pt x="73938" y="174318"/>
                  </a:lnTo>
                  <a:lnTo>
                    <a:pt x="76196" y="191600"/>
                  </a:lnTo>
                  <a:lnTo>
                    <a:pt x="78827" y="210084"/>
                  </a:lnTo>
                  <a:lnTo>
                    <a:pt x="81728" y="229792"/>
                  </a:lnTo>
                  <a:lnTo>
                    <a:pt x="84821" y="250268"/>
                  </a:lnTo>
                  <a:lnTo>
                    <a:pt x="88048" y="271118"/>
                  </a:lnTo>
                  <a:lnTo>
                    <a:pt x="91366" y="291798"/>
                  </a:lnTo>
                  <a:lnTo>
                    <a:pt x="94747" y="311590"/>
                  </a:lnTo>
                  <a:lnTo>
                    <a:pt x="98170" y="330187"/>
                  </a:lnTo>
                  <a:lnTo>
                    <a:pt x="101622" y="347637"/>
                  </a:lnTo>
                  <a:lnTo>
                    <a:pt x="105092" y="364137"/>
                  </a:lnTo>
                  <a:lnTo>
                    <a:pt x="108571" y="379895"/>
                  </a:lnTo>
                  <a:lnTo>
                    <a:pt x="111903" y="394696"/>
                  </a:lnTo>
                  <a:lnTo>
                    <a:pt x="115114" y="409453"/>
                  </a:lnTo>
                  <a:lnTo>
                    <a:pt x="118487" y="426586"/>
                  </a:lnTo>
                  <a:lnTo>
                    <a:pt x="122562" y="45032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75955" y="4129415"/>
              <a:ext cx="145535" cy="204690"/>
            </a:xfrm>
            <a:custGeom>
              <a:avLst/>
              <a:gdLst/>
              <a:ahLst/>
              <a:cxnLst/>
              <a:rect l="0" t="0" r="0" b="0"/>
              <a:pathLst>
                <a:path w="145535" h="204690">
                  <a:moveTo>
                    <a:pt x="82364" y="70904"/>
                  </a:moveTo>
                  <a:lnTo>
                    <a:pt x="82229" y="59236"/>
                  </a:lnTo>
                  <a:lnTo>
                    <a:pt x="80949" y="48747"/>
                  </a:lnTo>
                  <a:lnTo>
                    <a:pt x="78351" y="38455"/>
                  </a:lnTo>
                  <a:lnTo>
                    <a:pt x="74459" y="28499"/>
                  </a:lnTo>
                  <a:lnTo>
                    <a:pt x="69178" y="19452"/>
                  </a:lnTo>
                  <a:lnTo>
                    <a:pt x="62597" y="11582"/>
                  </a:lnTo>
                  <a:lnTo>
                    <a:pt x="55096" y="5324"/>
                  </a:lnTo>
                  <a:lnTo>
                    <a:pt x="47234" y="1403"/>
                  </a:lnTo>
                  <a:lnTo>
                    <a:pt x="39365" y="0"/>
                  </a:lnTo>
                  <a:lnTo>
                    <a:pt x="31798" y="991"/>
                  </a:lnTo>
                  <a:lnTo>
                    <a:pt x="24869" y="4232"/>
                  </a:lnTo>
                  <a:lnTo>
                    <a:pt x="18698" y="9418"/>
                  </a:lnTo>
                  <a:lnTo>
                    <a:pt x="13385" y="16472"/>
                  </a:lnTo>
                  <a:lnTo>
                    <a:pt x="9107" y="25625"/>
                  </a:lnTo>
                  <a:lnTo>
                    <a:pt x="5857" y="36813"/>
                  </a:lnTo>
                  <a:lnTo>
                    <a:pt x="3486" y="49559"/>
                  </a:lnTo>
                  <a:lnTo>
                    <a:pt x="1802" y="63177"/>
                  </a:lnTo>
                  <a:lnTo>
                    <a:pt x="634" y="77182"/>
                  </a:lnTo>
                  <a:lnTo>
                    <a:pt x="0" y="91161"/>
                  </a:lnTo>
                  <a:lnTo>
                    <a:pt x="98" y="104692"/>
                  </a:lnTo>
                  <a:lnTo>
                    <a:pt x="978" y="117605"/>
                  </a:lnTo>
                  <a:lnTo>
                    <a:pt x="2553" y="129919"/>
                  </a:lnTo>
                  <a:lnTo>
                    <a:pt x="4680" y="141737"/>
                  </a:lnTo>
                  <a:lnTo>
                    <a:pt x="7226" y="153169"/>
                  </a:lnTo>
                  <a:lnTo>
                    <a:pt x="10242" y="164153"/>
                  </a:lnTo>
                  <a:lnTo>
                    <a:pt x="13943" y="174466"/>
                  </a:lnTo>
                  <a:lnTo>
                    <a:pt x="18401" y="184020"/>
                  </a:lnTo>
                  <a:lnTo>
                    <a:pt x="23700" y="192404"/>
                  </a:lnTo>
                  <a:lnTo>
                    <a:pt x="30013" y="198825"/>
                  </a:lnTo>
                  <a:lnTo>
                    <a:pt x="37329" y="203013"/>
                  </a:lnTo>
                  <a:lnTo>
                    <a:pt x="45173" y="204689"/>
                  </a:lnTo>
                  <a:lnTo>
                    <a:pt x="52745" y="203319"/>
                  </a:lnTo>
                  <a:lnTo>
                    <a:pt x="59605" y="198908"/>
                  </a:lnTo>
                  <a:lnTo>
                    <a:pt x="65514" y="191727"/>
                  </a:lnTo>
                  <a:lnTo>
                    <a:pt x="70258" y="182032"/>
                  </a:lnTo>
                  <a:lnTo>
                    <a:pt x="73857" y="170224"/>
                  </a:lnTo>
                  <a:lnTo>
                    <a:pt x="76648" y="156928"/>
                  </a:lnTo>
                  <a:lnTo>
                    <a:pt x="79153" y="142874"/>
                  </a:lnTo>
                  <a:lnTo>
                    <a:pt x="81688" y="128545"/>
                  </a:lnTo>
                  <a:lnTo>
                    <a:pt x="84057" y="114333"/>
                  </a:lnTo>
                  <a:lnTo>
                    <a:pt x="85663" y="100638"/>
                  </a:lnTo>
                  <a:lnTo>
                    <a:pt x="86223" y="87608"/>
                  </a:lnTo>
                  <a:lnTo>
                    <a:pt x="85766" y="75043"/>
                  </a:lnTo>
                  <a:lnTo>
                    <a:pt x="84464" y="62525"/>
                  </a:lnTo>
                  <a:lnTo>
                    <a:pt x="82538" y="49900"/>
                  </a:lnTo>
                  <a:lnTo>
                    <a:pt x="81093" y="40629"/>
                  </a:lnTo>
                  <a:lnTo>
                    <a:pt x="81301" y="38876"/>
                  </a:lnTo>
                  <a:lnTo>
                    <a:pt x="82723" y="42932"/>
                  </a:lnTo>
                  <a:lnTo>
                    <a:pt x="84895" y="50511"/>
                  </a:lnTo>
                  <a:lnTo>
                    <a:pt x="87538" y="59909"/>
                  </a:lnTo>
                  <a:lnTo>
                    <a:pt x="90482" y="70133"/>
                  </a:lnTo>
                  <a:lnTo>
                    <a:pt x="93619" y="80690"/>
                  </a:lnTo>
                  <a:lnTo>
                    <a:pt x="96884" y="91353"/>
                  </a:lnTo>
                  <a:lnTo>
                    <a:pt x="100231" y="102029"/>
                  </a:lnTo>
                  <a:lnTo>
                    <a:pt x="103634" y="112683"/>
                  </a:lnTo>
                  <a:lnTo>
                    <a:pt x="107072" y="123310"/>
                  </a:lnTo>
                  <a:lnTo>
                    <a:pt x="110538" y="133902"/>
                  </a:lnTo>
                  <a:lnTo>
                    <a:pt x="114259" y="144202"/>
                  </a:lnTo>
                  <a:lnTo>
                    <a:pt x="119263" y="154820"/>
                  </a:lnTo>
                  <a:lnTo>
                    <a:pt x="128224" y="167806"/>
                  </a:lnTo>
                  <a:lnTo>
                    <a:pt x="145534" y="18671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21472" y="4116128"/>
              <a:ext cx="73701" cy="157929"/>
            </a:xfrm>
            <a:custGeom>
              <a:avLst/>
              <a:gdLst/>
              <a:ahLst/>
              <a:cxnLst/>
              <a:rect l="0" t="0" r="0" b="0"/>
              <a:pathLst>
                <a:path w="73701" h="157929">
                  <a:moveTo>
                    <a:pt x="0" y="0"/>
                  </a:moveTo>
                  <a:lnTo>
                    <a:pt x="3001" y="8869"/>
                  </a:lnTo>
                  <a:lnTo>
                    <a:pt x="6424" y="17856"/>
                  </a:lnTo>
                  <a:lnTo>
                    <a:pt x="10620" y="27851"/>
                  </a:lnTo>
                  <a:lnTo>
                    <a:pt x="15520" y="38831"/>
                  </a:lnTo>
                  <a:lnTo>
                    <a:pt x="21001" y="50644"/>
                  </a:lnTo>
                  <a:lnTo>
                    <a:pt x="26927" y="63097"/>
                  </a:lnTo>
                  <a:lnTo>
                    <a:pt x="33016" y="75862"/>
                  </a:lnTo>
                  <a:lnTo>
                    <a:pt x="38866" y="88494"/>
                  </a:lnTo>
                  <a:lnTo>
                    <a:pt x="44278" y="100754"/>
                  </a:lnTo>
                  <a:lnTo>
                    <a:pt x="49275" y="112339"/>
                  </a:lnTo>
                  <a:lnTo>
                    <a:pt x="54610" y="124039"/>
                  </a:lnTo>
                  <a:lnTo>
                    <a:pt x="61869" y="137996"/>
                  </a:lnTo>
                  <a:lnTo>
                    <a:pt x="73700" y="15792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90636" y="4074497"/>
              <a:ext cx="88802" cy="694882"/>
            </a:xfrm>
            <a:custGeom>
              <a:avLst/>
              <a:gdLst/>
              <a:ahLst/>
              <a:cxnLst/>
              <a:rect l="0" t="0" r="0" b="0"/>
              <a:pathLst>
                <a:path w="88802" h="694882">
                  <a:moveTo>
                    <a:pt x="88801" y="0"/>
                  </a:moveTo>
                  <a:lnTo>
                    <a:pt x="85867" y="11735"/>
                  </a:lnTo>
                  <a:lnTo>
                    <a:pt x="83085" y="22864"/>
                  </a:lnTo>
                  <a:lnTo>
                    <a:pt x="80185" y="34458"/>
                  </a:lnTo>
                  <a:lnTo>
                    <a:pt x="77145" y="46446"/>
                  </a:lnTo>
                  <a:lnTo>
                    <a:pt x="73980" y="58458"/>
                  </a:lnTo>
                  <a:lnTo>
                    <a:pt x="70716" y="70261"/>
                  </a:lnTo>
                  <a:lnTo>
                    <a:pt x="67378" y="81787"/>
                  </a:lnTo>
                  <a:lnTo>
                    <a:pt x="63986" y="93055"/>
                  </a:lnTo>
                  <a:lnTo>
                    <a:pt x="60558" y="104133"/>
                  </a:lnTo>
                  <a:lnTo>
                    <a:pt x="57103" y="115725"/>
                  </a:lnTo>
                  <a:lnTo>
                    <a:pt x="53631" y="129104"/>
                  </a:lnTo>
                  <a:lnTo>
                    <a:pt x="50146" y="144807"/>
                  </a:lnTo>
                  <a:lnTo>
                    <a:pt x="46653" y="162239"/>
                  </a:lnTo>
                  <a:lnTo>
                    <a:pt x="43154" y="180089"/>
                  </a:lnTo>
                  <a:lnTo>
                    <a:pt x="39657" y="197537"/>
                  </a:lnTo>
                  <a:lnTo>
                    <a:pt x="36326" y="214298"/>
                  </a:lnTo>
                  <a:lnTo>
                    <a:pt x="33469" y="230380"/>
                  </a:lnTo>
                  <a:lnTo>
                    <a:pt x="31209" y="245893"/>
                  </a:lnTo>
                  <a:lnTo>
                    <a:pt x="29354" y="260970"/>
                  </a:lnTo>
                  <a:lnTo>
                    <a:pt x="27494" y="275729"/>
                  </a:lnTo>
                  <a:lnTo>
                    <a:pt x="25392" y="290266"/>
                  </a:lnTo>
                  <a:lnTo>
                    <a:pt x="23149" y="304813"/>
                  </a:lnTo>
                  <a:lnTo>
                    <a:pt x="21096" y="319726"/>
                  </a:lnTo>
                  <a:lnTo>
                    <a:pt x="19414" y="335166"/>
                  </a:lnTo>
                  <a:lnTo>
                    <a:pt x="17962" y="350959"/>
                  </a:lnTo>
                  <a:lnTo>
                    <a:pt x="16380" y="366715"/>
                  </a:lnTo>
                  <a:lnTo>
                    <a:pt x="14469" y="382201"/>
                  </a:lnTo>
                  <a:lnTo>
                    <a:pt x="12355" y="397363"/>
                  </a:lnTo>
                  <a:lnTo>
                    <a:pt x="10389" y="412230"/>
                  </a:lnTo>
                  <a:lnTo>
                    <a:pt x="8770" y="426860"/>
                  </a:lnTo>
                  <a:lnTo>
                    <a:pt x="7531" y="441311"/>
                  </a:lnTo>
                  <a:lnTo>
                    <a:pt x="6623" y="455636"/>
                  </a:lnTo>
                  <a:lnTo>
                    <a:pt x="5974" y="469869"/>
                  </a:lnTo>
                  <a:lnTo>
                    <a:pt x="5352" y="484039"/>
                  </a:lnTo>
                  <a:lnTo>
                    <a:pt x="4394" y="498166"/>
                  </a:lnTo>
                  <a:lnTo>
                    <a:pt x="2939" y="512274"/>
                  </a:lnTo>
                  <a:lnTo>
                    <a:pt x="1316" y="526698"/>
                  </a:lnTo>
                  <a:lnTo>
                    <a:pt x="220" y="542060"/>
                  </a:lnTo>
                  <a:lnTo>
                    <a:pt x="0" y="558618"/>
                  </a:lnTo>
                  <a:lnTo>
                    <a:pt x="517" y="576146"/>
                  </a:lnTo>
                  <a:lnTo>
                    <a:pt x="1328" y="594137"/>
                  </a:lnTo>
                  <a:lnTo>
                    <a:pt x="2133" y="612221"/>
                  </a:lnTo>
                  <a:lnTo>
                    <a:pt x="2810" y="629674"/>
                  </a:lnTo>
                  <a:lnTo>
                    <a:pt x="3403" y="647160"/>
                  </a:lnTo>
                  <a:lnTo>
                    <a:pt x="3961" y="667329"/>
                  </a:lnTo>
                  <a:lnTo>
                    <a:pt x="4573" y="69488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00487" y="43481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529696" y="1959458"/>
            <a:ext cx="1708321" cy="144709"/>
          </a:xfrm>
          <a:custGeom>
            <a:avLst/>
            <a:gdLst/>
            <a:ahLst/>
            <a:cxnLst/>
            <a:rect l="0" t="0" r="0" b="0"/>
            <a:pathLst>
              <a:path w="1708321" h="144709">
                <a:moveTo>
                  <a:pt x="1586531" y="9371"/>
                </a:moveTo>
                <a:lnTo>
                  <a:pt x="1577730" y="12304"/>
                </a:lnTo>
                <a:lnTo>
                  <a:pt x="1569384" y="15087"/>
                </a:lnTo>
                <a:lnTo>
                  <a:pt x="1560680" y="17982"/>
                </a:lnTo>
                <a:lnTo>
                  <a:pt x="1551386" y="20849"/>
                </a:lnTo>
                <a:lnTo>
                  <a:pt x="1541243" y="23366"/>
                </a:lnTo>
                <a:lnTo>
                  <a:pt x="1530198" y="25381"/>
                </a:lnTo>
                <a:lnTo>
                  <a:pt x="1518359" y="27066"/>
                </a:lnTo>
                <a:lnTo>
                  <a:pt x="1505888" y="28809"/>
                </a:lnTo>
                <a:lnTo>
                  <a:pt x="1492937" y="30831"/>
                </a:lnTo>
                <a:lnTo>
                  <a:pt x="1479309" y="33020"/>
                </a:lnTo>
                <a:lnTo>
                  <a:pt x="1464490" y="35036"/>
                </a:lnTo>
                <a:lnTo>
                  <a:pt x="1448299" y="36694"/>
                </a:lnTo>
                <a:lnTo>
                  <a:pt x="1431020" y="38129"/>
                </a:lnTo>
                <a:lnTo>
                  <a:pt x="1413196" y="39700"/>
                </a:lnTo>
                <a:lnTo>
                  <a:pt x="1395202" y="41604"/>
                </a:lnTo>
                <a:lnTo>
                  <a:pt x="1377051" y="43713"/>
                </a:lnTo>
                <a:lnTo>
                  <a:pt x="1358500" y="45675"/>
                </a:lnTo>
                <a:lnTo>
                  <a:pt x="1339429" y="47297"/>
                </a:lnTo>
                <a:lnTo>
                  <a:pt x="1319858" y="48707"/>
                </a:lnTo>
                <a:lnTo>
                  <a:pt x="1299874" y="50261"/>
                </a:lnTo>
                <a:lnTo>
                  <a:pt x="1279573" y="52154"/>
                </a:lnTo>
                <a:lnTo>
                  <a:pt x="1259041" y="54256"/>
                </a:lnTo>
                <a:lnTo>
                  <a:pt x="1238343" y="56213"/>
                </a:lnTo>
                <a:lnTo>
                  <a:pt x="1217531" y="57827"/>
                </a:lnTo>
                <a:lnTo>
                  <a:pt x="1196640" y="59063"/>
                </a:lnTo>
                <a:lnTo>
                  <a:pt x="1175694" y="59967"/>
                </a:lnTo>
                <a:lnTo>
                  <a:pt x="1154712" y="60610"/>
                </a:lnTo>
                <a:lnTo>
                  <a:pt x="1133705" y="61059"/>
                </a:lnTo>
                <a:lnTo>
                  <a:pt x="1112682" y="61367"/>
                </a:lnTo>
                <a:lnTo>
                  <a:pt x="1091652" y="61578"/>
                </a:lnTo>
                <a:lnTo>
                  <a:pt x="1070783" y="61721"/>
                </a:lnTo>
                <a:lnTo>
                  <a:pt x="1050384" y="61817"/>
                </a:lnTo>
                <a:lnTo>
                  <a:pt x="1030591" y="61882"/>
                </a:lnTo>
                <a:lnTo>
                  <a:pt x="1011537" y="61925"/>
                </a:lnTo>
                <a:lnTo>
                  <a:pt x="993428" y="61954"/>
                </a:lnTo>
                <a:lnTo>
                  <a:pt x="976273" y="61974"/>
                </a:lnTo>
                <a:lnTo>
                  <a:pt x="959616" y="61987"/>
                </a:lnTo>
                <a:lnTo>
                  <a:pt x="942664" y="61996"/>
                </a:lnTo>
                <a:lnTo>
                  <a:pt x="924991" y="62001"/>
                </a:lnTo>
                <a:lnTo>
                  <a:pt x="906525" y="62006"/>
                </a:lnTo>
                <a:lnTo>
                  <a:pt x="887364" y="62008"/>
                </a:lnTo>
                <a:lnTo>
                  <a:pt x="867654" y="62010"/>
                </a:lnTo>
                <a:lnTo>
                  <a:pt x="847537" y="62011"/>
                </a:lnTo>
                <a:lnTo>
                  <a:pt x="827127" y="62012"/>
                </a:lnTo>
                <a:lnTo>
                  <a:pt x="806525" y="62008"/>
                </a:lnTo>
                <a:lnTo>
                  <a:pt x="786285" y="61835"/>
                </a:lnTo>
                <a:lnTo>
                  <a:pt x="767375" y="61187"/>
                </a:lnTo>
                <a:lnTo>
                  <a:pt x="750214" y="59943"/>
                </a:lnTo>
                <a:lnTo>
                  <a:pt x="734724" y="58463"/>
                </a:lnTo>
                <a:lnTo>
                  <a:pt x="720618" y="57464"/>
                </a:lnTo>
                <a:lnTo>
                  <a:pt x="707570" y="57305"/>
                </a:lnTo>
                <a:lnTo>
                  <a:pt x="695295" y="57692"/>
                </a:lnTo>
                <a:lnTo>
                  <a:pt x="683570" y="57884"/>
                </a:lnTo>
                <a:lnTo>
                  <a:pt x="672227" y="57465"/>
                </a:lnTo>
                <a:lnTo>
                  <a:pt x="661148" y="56673"/>
                </a:lnTo>
                <a:lnTo>
                  <a:pt x="650249" y="56201"/>
                </a:lnTo>
                <a:lnTo>
                  <a:pt x="639457" y="56434"/>
                </a:lnTo>
                <a:lnTo>
                  <a:pt x="628243" y="57269"/>
                </a:lnTo>
                <a:lnTo>
                  <a:pt x="615658" y="58301"/>
                </a:lnTo>
                <a:lnTo>
                  <a:pt x="601295" y="59262"/>
                </a:lnTo>
                <a:lnTo>
                  <a:pt x="585240" y="60213"/>
                </a:lnTo>
                <a:lnTo>
                  <a:pt x="567788" y="61451"/>
                </a:lnTo>
                <a:lnTo>
                  <a:pt x="549269" y="63128"/>
                </a:lnTo>
                <a:lnTo>
                  <a:pt x="529971" y="65084"/>
                </a:lnTo>
                <a:lnTo>
                  <a:pt x="510119" y="66942"/>
                </a:lnTo>
                <a:lnTo>
                  <a:pt x="489895" y="68494"/>
                </a:lnTo>
                <a:lnTo>
                  <a:pt x="469911" y="69858"/>
                </a:lnTo>
                <a:lnTo>
                  <a:pt x="451173" y="71381"/>
                </a:lnTo>
                <a:lnTo>
                  <a:pt x="434113" y="73253"/>
                </a:lnTo>
                <a:lnTo>
                  <a:pt x="418182" y="75341"/>
                </a:lnTo>
                <a:lnTo>
                  <a:pt x="402182" y="77289"/>
                </a:lnTo>
                <a:lnTo>
                  <a:pt x="385422" y="78901"/>
                </a:lnTo>
                <a:lnTo>
                  <a:pt x="368213" y="80305"/>
                </a:lnTo>
                <a:lnTo>
                  <a:pt x="351558" y="81855"/>
                </a:lnTo>
                <a:lnTo>
                  <a:pt x="336004" y="83745"/>
                </a:lnTo>
                <a:lnTo>
                  <a:pt x="321135" y="85845"/>
                </a:lnTo>
                <a:lnTo>
                  <a:pt x="305871" y="87801"/>
                </a:lnTo>
                <a:lnTo>
                  <a:pt x="289607" y="89414"/>
                </a:lnTo>
                <a:lnTo>
                  <a:pt x="272395" y="90649"/>
                </a:lnTo>
                <a:lnTo>
                  <a:pt x="254676" y="91553"/>
                </a:lnTo>
                <a:lnTo>
                  <a:pt x="236790" y="92201"/>
                </a:lnTo>
                <a:lnTo>
                  <a:pt x="219066" y="92822"/>
                </a:lnTo>
                <a:lnTo>
                  <a:pt x="201873" y="93779"/>
                </a:lnTo>
                <a:lnTo>
                  <a:pt x="185348" y="95242"/>
                </a:lnTo>
                <a:lnTo>
                  <a:pt x="169287" y="97211"/>
                </a:lnTo>
                <a:lnTo>
                  <a:pt x="153270" y="99604"/>
                </a:lnTo>
                <a:lnTo>
                  <a:pt x="137047" y="102320"/>
                </a:lnTo>
                <a:lnTo>
                  <a:pt x="120709" y="105109"/>
                </a:lnTo>
                <a:lnTo>
                  <a:pt x="104579" y="107594"/>
                </a:lnTo>
                <a:lnTo>
                  <a:pt x="88921" y="109575"/>
                </a:lnTo>
                <a:lnTo>
                  <a:pt x="76738" y="110389"/>
                </a:lnTo>
                <a:lnTo>
                  <a:pt x="72183" y="109699"/>
                </a:lnTo>
                <a:lnTo>
                  <a:pt x="74734" y="108507"/>
                </a:lnTo>
                <a:lnTo>
                  <a:pt x="82408" y="107362"/>
                </a:lnTo>
                <a:lnTo>
                  <a:pt x="93827" y="106265"/>
                </a:lnTo>
                <a:lnTo>
                  <a:pt x="108425" y="104921"/>
                </a:lnTo>
                <a:lnTo>
                  <a:pt x="125671" y="103170"/>
                </a:lnTo>
                <a:lnTo>
                  <a:pt x="144507" y="101163"/>
                </a:lnTo>
                <a:lnTo>
                  <a:pt x="163483" y="99270"/>
                </a:lnTo>
                <a:lnTo>
                  <a:pt x="181774" y="97694"/>
                </a:lnTo>
                <a:lnTo>
                  <a:pt x="199145" y="96314"/>
                </a:lnTo>
                <a:lnTo>
                  <a:pt x="215655" y="94780"/>
                </a:lnTo>
                <a:lnTo>
                  <a:pt x="231466" y="92902"/>
                </a:lnTo>
                <a:lnTo>
                  <a:pt x="246747" y="90809"/>
                </a:lnTo>
                <a:lnTo>
                  <a:pt x="261644" y="88858"/>
                </a:lnTo>
                <a:lnTo>
                  <a:pt x="276270" y="87248"/>
                </a:lnTo>
                <a:lnTo>
                  <a:pt x="290707" y="86015"/>
                </a:lnTo>
                <a:lnTo>
                  <a:pt x="305015" y="85112"/>
                </a:lnTo>
                <a:lnTo>
                  <a:pt x="319234" y="84466"/>
                </a:lnTo>
                <a:lnTo>
                  <a:pt x="333394" y="83846"/>
                </a:lnTo>
                <a:lnTo>
                  <a:pt x="347514" y="82889"/>
                </a:lnTo>
                <a:lnTo>
                  <a:pt x="361611" y="81430"/>
                </a:lnTo>
                <a:lnTo>
                  <a:pt x="375858" y="79635"/>
                </a:lnTo>
                <a:lnTo>
                  <a:pt x="390569" y="77890"/>
                </a:lnTo>
                <a:lnTo>
                  <a:pt x="405872" y="76423"/>
                </a:lnTo>
                <a:lnTo>
                  <a:pt x="421574" y="75287"/>
                </a:lnTo>
                <a:lnTo>
                  <a:pt x="437267" y="74450"/>
                </a:lnTo>
                <a:lnTo>
                  <a:pt x="452717" y="73852"/>
                </a:lnTo>
                <a:lnTo>
                  <a:pt x="468024" y="73434"/>
                </a:lnTo>
                <a:lnTo>
                  <a:pt x="483521" y="73146"/>
                </a:lnTo>
                <a:lnTo>
                  <a:pt x="499391" y="72949"/>
                </a:lnTo>
                <a:lnTo>
                  <a:pt x="515661" y="72815"/>
                </a:lnTo>
                <a:lnTo>
                  <a:pt x="532276" y="72725"/>
                </a:lnTo>
                <a:lnTo>
                  <a:pt x="549156" y="72660"/>
                </a:lnTo>
                <a:lnTo>
                  <a:pt x="566070" y="72446"/>
                </a:lnTo>
                <a:lnTo>
                  <a:pt x="582652" y="71771"/>
                </a:lnTo>
                <a:lnTo>
                  <a:pt x="598734" y="70504"/>
                </a:lnTo>
                <a:lnTo>
                  <a:pt x="614483" y="68839"/>
                </a:lnTo>
                <a:lnTo>
                  <a:pt x="630283" y="67183"/>
                </a:lnTo>
                <a:lnTo>
                  <a:pt x="646361" y="65774"/>
                </a:lnTo>
                <a:lnTo>
                  <a:pt x="662771" y="64678"/>
                </a:lnTo>
                <a:lnTo>
                  <a:pt x="679481" y="63868"/>
                </a:lnTo>
                <a:lnTo>
                  <a:pt x="696426" y="63288"/>
                </a:lnTo>
                <a:lnTo>
                  <a:pt x="713382" y="62882"/>
                </a:lnTo>
                <a:lnTo>
                  <a:pt x="729993" y="62602"/>
                </a:lnTo>
                <a:lnTo>
                  <a:pt x="746095" y="62410"/>
                </a:lnTo>
                <a:lnTo>
                  <a:pt x="761856" y="62280"/>
                </a:lnTo>
                <a:lnTo>
                  <a:pt x="777665" y="62192"/>
                </a:lnTo>
                <a:lnTo>
                  <a:pt x="793749" y="62133"/>
                </a:lnTo>
                <a:lnTo>
                  <a:pt x="810163" y="62093"/>
                </a:lnTo>
                <a:lnTo>
                  <a:pt x="826875" y="62067"/>
                </a:lnTo>
                <a:lnTo>
                  <a:pt x="843826" y="62049"/>
                </a:lnTo>
                <a:lnTo>
                  <a:pt x="860956" y="62037"/>
                </a:lnTo>
                <a:lnTo>
                  <a:pt x="878216" y="62029"/>
                </a:lnTo>
                <a:lnTo>
                  <a:pt x="895563" y="62024"/>
                </a:lnTo>
                <a:lnTo>
                  <a:pt x="912804" y="62020"/>
                </a:lnTo>
                <a:lnTo>
                  <a:pt x="929613" y="62018"/>
                </a:lnTo>
                <a:lnTo>
                  <a:pt x="945851" y="62017"/>
                </a:lnTo>
                <a:lnTo>
                  <a:pt x="961705" y="62015"/>
                </a:lnTo>
                <a:lnTo>
                  <a:pt x="977577" y="62015"/>
                </a:lnTo>
                <a:lnTo>
                  <a:pt x="993704" y="62014"/>
                </a:lnTo>
                <a:lnTo>
                  <a:pt x="1010146" y="62014"/>
                </a:lnTo>
                <a:lnTo>
                  <a:pt x="1026878" y="62013"/>
                </a:lnTo>
                <a:lnTo>
                  <a:pt x="1043837" y="62013"/>
                </a:lnTo>
                <a:lnTo>
                  <a:pt x="1060803" y="62013"/>
                </a:lnTo>
                <a:lnTo>
                  <a:pt x="1077420" y="62013"/>
                </a:lnTo>
                <a:lnTo>
                  <a:pt x="1093522" y="62013"/>
                </a:lnTo>
                <a:lnTo>
                  <a:pt x="1109113" y="62013"/>
                </a:lnTo>
                <a:lnTo>
                  <a:pt x="1124276" y="62013"/>
                </a:lnTo>
                <a:lnTo>
                  <a:pt x="1139112" y="62018"/>
                </a:lnTo>
                <a:lnTo>
                  <a:pt x="1153874" y="62191"/>
                </a:lnTo>
                <a:lnTo>
                  <a:pt x="1168939" y="62839"/>
                </a:lnTo>
                <a:lnTo>
                  <a:pt x="1184483" y="64083"/>
                </a:lnTo>
                <a:lnTo>
                  <a:pt x="1200348" y="65563"/>
                </a:lnTo>
                <a:lnTo>
                  <a:pt x="1216152" y="66563"/>
                </a:lnTo>
                <a:lnTo>
                  <a:pt x="1231672" y="66721"/>
                </a:lnTo>
                <a:lnTo>
                  <a:pt x="1246855" y="66334"/>
                </a:lnTo>
                <a:lnTo>
                  <a:pt x="1261737" y="66142"/>
                </a:lnTo>
                <a:lnTo>
                  <a:pt x="1276376" y="66566"/>
                </a:lnTo>
                <a:lnTo>
                  <a:pt x="1290835" y="67531"/>
                </a:lnTo>
                <a:lnTo>
                  <a:pt x="1305163" y="68651"/>
                </a:lnTo>
                <a:lnTo>
                  <a:pt x="1319400" y="69667"/>
                </a:lnTo>
                <a:lnTo>
                  <a:pt x="1333572" y="70484"/>
                </a:lnTo>
                <a:lnTo>
                  <a:pt x="1347701" y="71100"/>
                </a:lnTo>
                <a:lnTo>
                  <a:pt x="1361800" y="71546"/>
                </a:lnTo>
                <a:lnTo>
                  <a:pt x="1375879" y="71861"/>
                </a:lnTo>
                <a:lnTo>
                  <a:pt x="1389944" y="72080"/>
                </a:lnTo>
                <a:lnTo>
                  <a:pt x="1404014" y="72229"/>
                </a:lnTo>
                <a:lnTo>
                  <a:pt x="1418583" y="72331"/>
                </a:lnTo>
                <a:lnTo>
                  <a:pt x="1434574" y="72400"/>
                </a:lnTo>
                <a:lnTo>
                  <a:pt x="1452377" y="72447"/>
                </a:lnTo>
                <a:lnTo>
                  <a:pt x="1471896" y="72478"/>
                </a:lnTo>
                <a:lnTo>
                  <a:pt x="1492826" y="72499"/>
                </a:lnTo>
                <a:lnTo>
                  <a:pt x="1514824" y="72518"/>
                </a:lnTo>
                <a:lnTo>
                  <a:pt x="1537273" y="72700"/>
                </a:lnTo>
                <a:lnTo>
                  <a:pt x="1559328" y="73355"/>
                </a:lnTo>
                <a:lnTo>
                  <a:pt x="1580562" y="74612"/>
                </a:lnTo>
                <a:lnTo>
                  <a:pt x="1600920" y="76440"/>
                </a:lnTo>
                <a:lnTo>
                  <a:pt x="1620517" y="78739"/>
                </a:lnTo>
                <a:lnTo>
                  <a:pt x="1639514" y="81392"/>
                </a:lnTo>
                <a:lnTo>
                  <a:pt x="1657902" y="84138"/>
                </a:lnTo>
                <a:lnTo>
                  <a:pt x="1675497" y="86595"/>
                </a:lnTo>
                <a:lnTo>
                  <a:pt x="1692168" y="88575"/>
                </a:lnTo>
                <a:lnTo>
                  <a:pt x="1704552" y="90025"/>
                </a:lnTo>
                <a:lnTo>
                  <a:pt x="1708320" y="90697"/>
                </a:lnTo>
                <a:lnTo>
                  <a:pt x="1704747" y="90317"/>
                </a:lnTo>
                <a:lnTo>
                  <a:pt x="1696022" y="89174"/>
                </a:lnTo>
                <a:lnTo>
                  <a:pt x="1683614" y="87816"/>
                </a:lnTo>
                <a:lnTo>
                  <a:pt x="1668572" y="86574"/>
                </a:lnTo>
                <a:lnTo>
                  <a:pt x="1652156" y="85404"/>
                </a:lnTo>
                <a:lnTo>
                  <a:pt x="1635853" y="84003"/>
                </a:lnTo>
                <a:lnTo>
                  <a:pt x="1620454" y="82210"/>
                </a:lnTo>
                <a:lnTo>
                  <a:pt x="1605985" y="80173"/>
                </a:lnTo>
                <a:lnTo>
                  <a:pt x="1592032" y="78259"/>
                </a:lnTo>
                <a:lnTo>
                  <a:pt x="1578255" y="76673"/>
                </a:lnTo>
                <a:lnTo>
                  <a:pt x="1563997" y="75455"/>
                </a:lnTo>
                <a:lnTo>
                  <a:pt x="1548272" y="74563"/>
                </a:lnTo>
                <a:lnTo>
                  <a:pt x="1530689" y="73924"/>
                </a:lnTo>
                <a:lnTo>
                  <a:pt x="1511841" y="73308"/>
                </a:lnTo>
                <a:lnTo>
                  <a:pt x="1492964" y="72354"/>
                </a:lnTo>
                <a:lnTo>
                  <a:pt x="1474792" y="70898"/>
                </a:lnTo>
                <a:lnTo>
                  <a:pt x="1457527" y="69104"/>
                </a:lnTo>
                <a:lnTo>
                  <a:pt x="1441100" y="67360"/>
                </a:lnTo>
                <a:lnTo>
                  <a:pt x="1425351" y="65893"/>
                </a:lnTo>
                <a:lnTo>
                  <a:pt x="1410115" y="64758"/>
                </a:lnTo>
                <a:lnTo>
                  <a:pt x="1395249" y="63921"/>
                </a:lnTo>
                <a:lnTo>
                  <a:pt x="1380640" y="63323"/>
                </a:lnTo>
                <a:lnTo>
                  <a:pt x="1366045" y="62906"/>
                </a:lnTo>
                <a:lnTo>
                  <a:pt x="1351099" y="62617"/>
                </a:lnTo>
                <a:lnTo>
                  <a:pt x="1335638" y="62421"/>
                </a:lnTo>
                <a:lnTo>
                  <a:pt x="1319829" y="62287"/>
                </a:lnTo>
                <a:lnTo>
                  <a:pt x="1304064" y="62197"/>
                </a:lnTo>
                <a:lnTo>
                  <a:pt x="1288566" y="62136"/>
                </a:lnTo>
                <a:lnTo>
                  <a:pt x="1273228" y="62095"/>
                </a:lnTo>
                <a:lnTo>
                  <a:pt x="1257710" y="62068"/>
                </a:lnTo>
                <a:lnTo>
                  <a:pt x="1241829" y="62050"/>
                </a:lnTo>
                <a:lnTo>
                  <a:pt x="1225723" y="62038"/>
                </a:lnTo>
                <a:lnTo>
                  <a:pt x="1209751" y="62030"/>
                </a:lnTo>
                <a:lnTo>
                  <a:pt x="1194114" y="62019"/>
                </a:lnTo>
                <a:lnTo>
                  <a:pt x="1178850" y="61843"/>
                </a:lnTo>
                <a:lnTo>
                  <a:pt x="1163915" y="61192"/>
                </a:lnTo>
                <a:lnTo>
                  <a:pt x="1149234" y="59942"/>
                </a:lnTo>
                <a:lnTo>
                  <a:pt x="1134577" y="58288"/>
                </a:lnTo>
                <a:lnTo>
                  <a:pt x="1119584" y="56639"/>
                </a:lnTo>
                <a:lnTo>
                  <a:pt x="1104084" y="55236"/>
                </a:lnTo>
                <a:lnTo>
                  <a:pt x="1088078" y="54143"/>
                </a:lnTo>
                <a:lnTo>
                  <a:pt x="1071648" y="53335"/>
                </a:lnTo>
                <a:lnTo>
                  <a:pt x="1054894" y="52757"/>
                </a:lnTo>
                <a:lnTo>
                  <a:pt x="1038067" y="52352"/>
                </a:lnTo>
                <a:lnTo>
                  <a:pt x="1021544" y="52072"/>
                </a:lnTo>
                <a:lnTo>
                  <a:pt x="1005506" y="51876"/>
                </a:lnTo>
                <a:lnTo>
                  <a:pt x="989958" y="51574"/>
                </a:lnTo>
                <a:lnTo>
                  <a:pt x="974823" y="50838"/>
                </a:lnTo>
                <a:lnTo>
                  <a:pt x="960010" y="49530"/>
                </a:lnTo>
                <a:lnTo>
                  <a:pt x="945434" y="47837"/>
                </a:lnTo>
                <a:lnTo>
                  <a:pt x="931026" y="46163"/>
                </a:lnTo>
                <a:lnTo>
                  <a:pt x="916732" y="44742"/>
                </a:lnTo>
                <a:lnTo>
                  <a:pt x="902350" y="43638"/>
                </a:lnTo>
                <a:lnTo>
                  <a:pt x="887549" y="42822"/>
                </a:lnTo>
                <a:lnTo>
                  <a:pt x="872185" y="42238"/>
                </a:lnTo>
                <a:lnTo>
                  <a:pt x="856443" y="41830"/>
                </a:lnTo>
                <a:lnTo>
                  <a:pt x="840722" y="41548"/>
                </a:lnTo>
                <a:lnTo>
                  <a:pt x="825253" y="41355"/>
                </a:lnTo>
                <a:lnTo>
                  <a:pt x="809934" y="41224"/>
                </a:lnTo>
                <a:lnTo>
                  <a:pt x="794429" y="41136"/>
                </a:lnTo>
                <a:lnTo>
                  <a:pt x="778558" y="41081"/>
                </a:lnTo>
                <a:lnTo>
                  <a:pt x="762458" y="41214"/>
                </a:lnTo>
                <a:lnTo>
                  <a:pt x="746489" y="41836"/>
                </a:lnTo>
                <a:lnTo>
                  <a:pt x="730850" y="43066"/>
                </a:lnTo>
                <a:lnTo>
                  <a:pt x="715415" y="44707"/>
                </a:lnTo>
                <a:lnTo>
                  <a:pt x="699833" y="46347"/>
                </a:lnTo>
                <a:lnTo>
                  <a:pt x="683904" y="47745"/>
                </a:lnTo>
                <a:lnTo>
                  <a:pt x="667595" y="48834"/>
                </a:lnTo>
                <a:lnTo>
                  <a:pt x="650954" y="49640"/>
                </a:lnTo>
                <a:lnTo>
                  <a:pt x="634056" y="50216"/>
                </a:lnTo>
                <a:lnTo>
                  <a:pt x="617131" y="50620"/>
                </a:lnTo>
                <a:lnTo>
                  <a:pt x="600541" y="50899"/>
                </a:lnTo>
                <a:lnTo>
                  <a:pt x="584458" y="51090"/>
                </a:lnTo>
                <a:lnTo>
                  <a:pt x="568879" y="51219"/>
                </a:lnTo>
                <a:lnTo>
                  <a:pt x="553724" y="51307"/>
                </a:lnTo>
                <a:lnTo>
                  <a:pt x="538902" y="51370"/>
                </a:lnTo>
                <a:lnTo>
                  <a:pt x="524490" y="51582"/>
                </a:lnTo>
                <a:lnTo>
                  <a:pt x="510724" y="52257"/>
                </a:lnTo>
                <a:lnTo>
                  <a:pt x="497679" y="53523"/>
                </a:lnTo>
                <a:lnTo>
                  <a:pt x="485120" y="55188"/>
                </a:lnTo>
                <a:lnTo>
                  <a:pt x="472614" y="56844"/>
                </a:lnTo>
                <a:lnTo>
                  <a:pt x="459900" y="58252"/>
                </a:lnTo>
                <a:lnTo>
                  <a:pt x="446902" y="59349"/>
                </a:lnTo>
                <a:lnTo>
                  <a:pt x="433637" y="60159"/>
                </a:lnTo>
                <a:lnTo>
                  <a:pt x="420140" y="60738"/>
                </a:lnTo>
                <a:lnTo>
                  <a:pt x="405973" y="61144"/>
                </a:lnTo>
                <a:lnTo>
                  <a:pt x="390259" y="61425"/>
                </a:lnTo>
                <a:lnTo>
                  <a:pt x="372663" y="61621"/>
                </a:lnTo>
                <a:lnTo>
                  <a:pt x="353965" y="61924"/>
                </a:lnTo>
                <a:lnTo>
                  <a:pt x="335715" y="62660"/>
                </a:lnTo>
                <a:lnTo>
                  <a:pt x="318775" y="63972"/>
                </a:lnTo>
                <a:lnTo>
                  <a:pt x="303149" y="65837"/>
                </a:lnTo>
                <a:lnTo>
                  <a:pt x="288361" y="68161"/>
                </a:lnTo>
                <a:lnTo>
                  <a:pt x="273999" y="70830"/>
                </a:lnTo>
                <a:lnTo>
                  <a:pt x="259505" y="73587"/>
                </a:lnTo>
                <a:lnTo>
                  <a:pt x="244148" y="76051"/>
                </a:lnTo>
                <a:lnTo>
                  <a:pt x="227627" y="78042"/>
                </a:lnTo>
                <a:lnTo>
                  <a:pt x="210475" y="79716"/>
                </a:lnTo>
                <a:lnTo>
                  <a:pt x="193808" y="81454"/>
                </a:lnTo>
                <a:lnTo>
                  <a:pt x="178229" y="83474"/>
                </a:lnTo>
                <a:lnTo>
                  <a:pt x="163670" y="85662"/>
                </a:lnTo>
                <a:lnTo>
                  <a:pt x="149673" y="87678"/>
                </a:lnTo>
                <a:lnTo>
                  <a:pt x="135888" y="89336"/>
                </a:lnTo>
                <a:lnTo>
                  <a:pt x="122137" y="90772"/>
                </a:lnTo>
                <a:lnTo>
                  <a:pt x="108351" y="92342"/>
                </a:lnTo>
                <a:lnTo>
                  <a:pt x="94511" y="94246"/>
                </a:lnTo>
                <a:lnTo>
                  <a:pt x="80619" y="96355"/>
                </a:lnTo>
                <a:lnTo>
                  <a:pt x="66687" y="98317"/>
                </a:lnTo>
                <a:lnTo>
                  <a:pt x="52727" y="99939"/>
                </a:lnTo>
                <a:lnTo>
                  <a:pt x="38913" y="101350"/>
                </a:lnTo>
                <a:lnTo>
                  <a:pt x="25558" y="102904"/>
                </a:lnTo>
                <a:lnTo>
                  <a:pt x="12864" y="104801"/>
                </a:lnTo>
                <a:lnTo>
                  <a:pt x="3168" y="107071"/>
                </a:lnTo>
                <a:lnTo>
                  <a:pt x="0" y="109340"/>
                </a:lnTo>
                <a:lnTo>
                  <a:pt x="3310" y="110914"/>
                </a:lnTo>
                <a:lnTo>
                  <a:pt x="11423" y="111468"/>
                </a:lnTo>
                <a:lnTo>
                  <a:pt x="22765" y="111015"/>
                </a:lnTo>
                <a:lnTo>
                  <a:pt x="35897" y="109718"/>
                </a:lnTo>
                <a:lnTo>
                  <a:pt x="49468" y="107770"/>
                </a:lnTo>
                <a:lnTo>
                  <a:pt x="62744" y="105349"/>
                </a:lnTo>
                <a:lnTo>
                  <a:pt x="75642" y="102756"/>
                </a:lnTo>
                <a:lnTo>
                  <a:pt x="88468" y="100401"/>
                </a:lnTo>
                <a:lnTo>
                  <a:pt x="101441" y="98483"/>
                </a:lnTo>
                <a:lnTo>
                  <a:pt x="114635" y="96857"/>
                </a:lnTo>
                <a:lnTo>
                  <a:pt x="128042" y="95150"/>
                </a:lnTo>
                <a:lnTo>
                  <a:pt x="141626" y="93152"/>
                </a:lnTo>
                <a:lnTo>
                  <a:pt x="155344" y="90978"/>
                </a:lnTo>
                <a:lnTo>
                  <a:pt x="169161" y="88972"/>
                </a:lnTo>
                <a:lnTo>
                  <a:pt x="183052" y="87325"/>
                </a:lnTo>
                <a:lnTo>
                  <a:pt x="197159" y="86066"/>
                </a:lnTo>
                <a:lnTo>
                  <a:pt x="211776" y="85147"/>
                </a:lnTo>
                <a:lnTo>
                  <a:pt x="227016" y="84493"/>
                </a:lnTo>
                <a:lnTo>
                  <a:pt x="242675" y="84038"/>
                </a:lnTo>
                <a:lnTo>
                  <a:pt x="258340" y="83725"/>
                </a:lnTo>
                <a:lnTo>
                  <a:pt x="273771" y="83511"/>
                </a:lnTo>
                <a:lnTo>
                  <a:pt x="289065" y="83367"/>
                </a:lnTo>
                <a:lnTo>
                  <a:pt x="304553" y="83269"/>
                </a:lnTo>
                <a:lnTo>
                  <a:pt x="320423" y="83203"/>
                </a:lnTo>
                <a:lnTo>
                  <a:pt x="336861" y="83159"/>
                </a:lnTo>
                <a:lnTo>
                  <a:pt x="354122" y="83129"/>
                </a:lnTo>
                <a:lnTo>
                  <a:pt x="372254" y="83110"/>
                </a:lnTo>
                <a:lnTo>
                  <a:pt x="390992" y="83096"/>
                </a:lnTo>
                <a:lnTo>
                  <a:pt x="409870" y="83088"/>
                </a:lnTo>
                <a:lnTo>
                  <a:pt x="428603" y="83082"/>
                </a:lnTo>
                <a:lnTo>
                  <a:pt x="447097" y="83078"/>
                </a:lnTo>
                <a:lnTo>
                  <a:pt x="465353" y="83075"/>
                </a:lnTo>
                <a:lnTo>
                  <a:pt x="483417" y="83069"/>
                </a:lnTo>
                <a:lnTo>
                  <a:pt x="501497" y="82895"/>
                </a:lnTo>
                <a:lnTo>
                  <a:pt x="519943" y="82246"/>
                </a:lnTo>
                <a:lnTo>
                  <a:pt x="538915" y="81001"/>
                </a:lnTo>
                <a:lnTo>
                  <a:pt x="558404" y="79521"/>
                </a:lnTo>
                <a:lnTo>
                  <a:pt x="578327" y="78521"/>
                </a:lnTo>
                <a:lnTo>
                  <a:pt x="598579" y="78367"/>
                </a:lnTo>
                <a:lnTo>
                  <a:pt x="618907" y="78926"/>
                </a:lnTo>
                <a:lnTo>
                  <a:pt x="638935" y="79766"/>
                </a:lnTo>
                <a:lnTo>
                  <a:pt x="658488" y="80591"/>
                </a:lnTo>
                <a:lnTo>
                  <a:pt x="677890" y="81279"/>
                </a:lnTo>
                <a:lnTo>
                  <a:pt x="697829" y="81807"/>
                </a:lnTo>
                <a:lnTo>
                  <a:pt x="718647" y="82194"/>
                </a:lnTo>
                <a:lnTo>
                  <a:pt x="740038" y="82470"/>
                </a:lnTo>
                <a:lnTo>
                  <a:pt x="761251" y="82661"/>
                </a:lnTo>
                <a:lnTo>
                  <a:pt x="781860" y="82794"/>
                </a:lnTo>
                <a:lnTo>
                  <a:pt x="801937" y="82884"/>
                </a:lnTo>
                <a:lnTo>
                  <a:pt x="821863" y="82945"/>
                </a:lnTo>
                <a:lnTo>
                  <a:pt x="841897" y="82986"/>
                </a:lnTo>
                <a:lnTo>
                  <a:pt x="862132" y="83014"/>
                </a:lnTo>
                <a:lnTo>
                  <a:pt x="882570" y="83033"/>
                </a:lnTo>
                <a:lnTo>
                  <a:pt x="903174" y="83050"/>
                </a:lnTo>
                <a:lnTo>
                  <a:pt x="923742" y="83231"/>
                </a:lnTo>
                <a:lnTo>
                  <a:pt x="943931" y="83885"/>
                </a:lnTo>
                <a:lnTo>
                  <a:pt x="963589" y="85137"/>
                </a:lnTo>
                <a:lnTo>
                  <a:pt x="982891" y="86792"/>
                </a:lnTo>
                <a:lnTo>
                  <a:pt x="1002231" y="88442"/>
                </a:lnTo>
                <a:lnTo>
                  <a:pt x="1021834" y="89851"/>
                </a:lnTo>
                <a:lnTo>
                  <a:pt x="1041593" y="91117"/>
                </a:lnTo>
                <a:lnTo>
                  <a:pt x="1061173" y="92574"/>
                </a:lnTo>
                <a:lnTo>
                  <a:pt x="1080389" y="94401"/>
                </a:lnTo>
                <a:lnTo>
                  <a:pt x="1099379" y="96459"/>
                </a:lnTo>
                <a:lnTo>
                  <a:pt x="1118502" y="98387"/>
                </a:lnTo>
                <a:lnTo>
                  <a:pt x="1137956" y="99985"/>
                </a:lnTo>
                <a:lnTo>
                  <a:pt x="1157615" y="101380"/>
                </a:lnTo>
                <a:lnTo>
                  <a:pt x="1177126" y="102925"/>
                </a:lnTo>
                <a:lnTo>
                  <a:pt x="1196292" y="104810"/>
                </a:lnTo>
                <a:lnTo>
                  <a:pt x="1215078" y="106907"/>
                </a:lnTo>
                <a:lnTo>
                  <a:pt x="1233532" y="108862"/>
                </a:lnTo>
                <a:lnTo>
                  <a:pt x="1251724" y="110478"/>
                </a:lnTo>
                <a:lnTo>
                  <a:pt x="1269720" y="111885"/>
                </a:lnTo>
                <a:lnTo>
                  <a:pt x="1287577" y="113437"/>
                </a:lnTo>
                <a:lnTo>
                  <a:pt x="1305331" y="115328"/>
                </a:lnTo>
                <a:lnTo>
                  <a:pt x="1322849" y="117429"/>
                </a:lnTo>
                <a:lnTo>
                  <a:pt x="1339844" y="119386"/>
                </a:lnTo>
                <a:lnTo>
                  <a:pt x="1356208" y="121003"/>
                </a:lnTo>
                <a:lnTo>
                  <a:pt x="1372146" y="122412"/>
                </a:lnTo>
                <a:lnTo>
                  <a:pt x="1388075" y="123964"/>
                </a:lnTo>
                <a:lnTo>
                  <a:pt x="1404235" y="125860"/>
                </a:lnTo>
                <a:lnTo>
                  <a:pt x="1420529" y="128134"/>
                </a:lnTo>
                <a:lnTo>
                  <a:pt x="1436629" y="130739"/>
                </a:lnTo>
                <a:lnTo>
                  <a:pt x="1452361" y="133601"/>
                </a:lnTo>
                <a:lnTo>
                  <a:pt x="1468027" y="136490"/>
                </a:lnTo>
                <a:lnTo>
                  <a:pt x="1484298" y="139042"/>
                </a:lnTo>
                <a:lnTo>
                  <a:pt x="1501502" y="141088"/>
                </a:lnTo>
                <a:lnTo>
                  <a:pt x="1519481" y="142629"/>
                </a:lnTo>
                <a:lnTo>
                  <a:pt x="1537782" y="143746"/>
                </a:lnTo>
                <a:lnTo>
                  <a:pt x="1556054" y="144525"/>
                </a:lnTo>
                <a:lnTo>
                  <a:pt x="1572677" y="144708"/>
                </a:lnTo>
                <a:lnTo>
                  <a:pt x="1584244" y="143104"/>
                </a:lnTo>
                <a:lnTo>
                  <a:pt x="1589191" y="139414"/>
                </a:lnTo>
                <a:lnTo>
                  <a:pt x="1588817" y="135097"/>
                </a:lnTo>
                <a:lnTo>
                  <a:pt x="1584822" y="130799"/>
                </a:lnTo>
                <a:lnTo>
                  <a:pt x="1577830" y="126667"/>
                </a:lnTo>
                <a:lnTo>
                  <a:pt x="1567450" y="122700"/>
                </a:lnTo>
                <a:lnTo>
                  <a:pt x="1553707" y="118867"/>
                </a:lnTo>
                <a:lnTo>
                  <a:pt x="1537395" y="115132"/>
                </a:lnTo>
                <a:lnTo>
                  <a:pt x="1519749" y="111468"/>
                </a:lnTo>
                <a:lnTo>
                  <a:pt x="1501617" y="107858"/>
                </a:lnTo>
                <a:lnTo>
                  <a:pt x="1483577" y="104450"/>
                </a:lnTo>
                <a:lnTo>
                  <a:pt x="1466096" y="101541"/>
                </a:lnTo>
                <a:lnTo>
                  <a:pt x="1449340" y="99248"/>
                </a:lnTo>
                <a:lnTo>
                  <a:pt x="1433107" y="97369"/>
                </a:lnTo>
                <a:lnTo>
                  <a:pt x="1416966" y="95494"/>
                </a:lnTo>
                <a:lnTo>
                  <a:pt x="1400651" y="93377"/>
                </a:lnTo>
                <a:lnTo>
                  <a:pt x="1384079" y="90954"/>
                </a:lnTo>
                <a:lnTo>
                  <a:pt x="1367259" y="88248"/>
                </a:lnTo>
                <a:lnTo>
                  <a:pt x="1350231" y="85314"/>
                </a:lnTo>
                <a:lnTo>
                  <a:pt x="1332879" y="82207"/>
                </a:lnTo>
                <a:lnTo>
                  <a:pt x="1314937" y="78976"/>
                </a:lnTo>
                <a:lnTo>
                  <a:pt x="1296311" y="75661"/>
                </a:lnTo>
                <a:lnTo>
                  <a:pt x="1277057" y="72454"/>
                </a:lnTo>
                <a:lnTo>
                  <a:pt x="1257293" y="69680"/>
                </a:lnTo>
                <a:lnTo>
                  <a:pt x="1237144" y="67478"/>
                </a:lnTo>
                <a:lnTo>
                  <a:pt x="1216714" y="65661"/>
                </a:lnTo>
                <a:lnTo>
                  <a:pt x="1196086" y="63826"/>
                </a:lnTo>
                <a:lnTo>
                  <a:pt x="1175321" y="61741"/>
                </a:lnTo>
                <a:lnTo>
                  <a:pt x="1154461" y="59509"/>
                </a:lnTo>
                <a:lnTo>
                  <a:pt x="1133537" y="57464"/>
                </a:lnTo>
                <a:lnTo>
                  <a:pt x="1112569" y="55791"/>
                </a:lnTo>
                <a:lnTo>
                  <a:pt x="1091572" y="54515"/>
                </a:lnTo>
                <a:lnTo>
                  <a:pt x="1070555" y="53584"/>
                </a:lnTo>
                <a:lnTo>
                  <a:pt x="1049525" y="52923"/>
                </a:lnTo>
                <a:lnTo>
                  <a:pt x="1028485" y="52463"/>
                </a:lnTo>
                <a:lnTo>
                  <a:pt x="1007440" y="52146"/>
                </a:lnTo>
                <a:lnTo>
                  <a:pt x="986391" y="51930"/>
                </a:lnTo>
                <a:lnTo>
                  <a:pt x="965340" y="51784"/>
                </a:lnTo>
                <a:lnTo>
                  <a:pt x="944286" y="51685"/>
                </a:lnTo>
                <a:lnTo>
                  <a:pt x="923227" y="51619"/>
                </a:lnTo>
                <a:lnTo>
                  <a:pt x="901999" y="51575"/>
                </a:lnTo>
                <a:lnTo>
                  <a:pt x="880294" y="51545"/>
                </a:lnTo>
                <a:lnTo>
                  <a:pt x="857990" y="51525"/>
                </a:lnTo>
                <a:lnTo>
                  <a:pt x="835280" y="51512"/>
                </a:lnTo>
                <a:lnTo>
                  <a:pt x="812575" y="51503"/>
                </a:lnTo>
                <a:lnTo>
                  <a:pt x="790116" y="51497"/>
                </a:lnTo>
                <a:lnTo>
                  <a:pt x="767966" y="51493"/>
                </a:lnTo>
                <a:lnTo>
                  <a:pt x="746101" y="51490"/>
                </a:lnTo>
                <a:lnTo>
                  <a:pt x="724466" y="51488"/>
                </a:lnTo>
                <a:lnTo>
                  <a:pt x="703004" y="51487"/>
                </a:lnTo>
                <a:lnTo>
                  <a:pt x="681668" y="51487"/>
                </a:lnTo>
                <a:lnTo>
                  <a:pt x="660424" y="51486"/>
                </a:lnTo>
                <a:lnTo>
                  <a:pt x="639410" y="51486"/>
                </a:lnTo>
                <a:lnTo>
                  <a:pt x="618914" y="51485"/>
                </a:lnTo>
                <a:lnTo>
                  <a:pt x="599047" y="51485"/>
                </a:lnTo>
                <a:lnTo>
                  <a:pt x="579603" y="51485"/>
                </a:lnTo>
                <a:lnTo>
                  <a:pt x="560167" y="51485"/>
                </a:lnTo>
                <a:lnTo>
                  <a:pt x="540500" y="51489"/>
                </a:lnTo>
                <a:lnTo>
                  <a:pt x="520697" y="51662"/>
                </a:lnTo>
                <a:lnTo>
                  <a:pt x="501088" y="52310"/>
                </a:lnTo>
                <a:lnTo>
                  <a:pt x="481853" y="53559"/>
                </a:lnTo>
                <a:lnTo>
                  <a:pt x="462850" y="55212"/>
                </a:lnTo>
                <a:lnTo>
                  <a:pt x="443718" y="56860"/>
                </a:lnTo>
                <a:lnTo>
                  <a:pt x="424258" y="58263"/>
                </a:lnTo>
                <a:lnTo>
                  <a:pt x="404596" y="59355"/>
                </a:lnTo>
                <a:lnTo>
                  <a:pt x="385082" y="60164"/>
                </a:lnTo>
                <a:lnTo>
                  <a:pt x="365915" y="60746"/>
                </a:lnTo>
                <a:lnTo>
                  <a:pt x="347127" y="61324"/>
                </a:lnTo>
                <a:lnTo>
                  <a:pt x="328673" y="62252"/>
                </a:lnTo>
                <a:lnTo>
                  <a:pt x="310485" y="63691"/>
                </a:lnTo>
                <a:lnTo>
                  <a:pt x="292661" y="65474"/>
                </a:lnTo>
                <a:lnTo>
                  <a:pt x="275452" y="67210"/>
                </a:lnTo>
                <a:lnTo>
                  <a:pt x="258942" y="68676"/>
                </a:lnTo>
                <a:lnTo>
                  <a:pt x="242904" y="69981"/>
                </a:lnTo>
                <a:lnTo>
                  <a:pt x="226908" y="71464"/>
                </a:lnTo>
                <a:lnTo>
                  <a:pt x="210703" y="73309"/>
                </a:lnTo>
                <a:lnTo>
                  <a:pt x="194378" y="75378"/>
                </a:lnTo>
                <a:lnTo>
                  <a:pt x="178257" y="77314"/>
                </a:lnTo>
                <a:lnTo>
                  <a:pt x="162512" y="78913"/>
                </a:lnTo>
                <a:lnTo>
                  <a:pt x="146837" y="80139"/>
                </a:lnTo>
                <a:lnTo>
                  <a:pt x="130560" y="81037"/>
                </a:lnTo>
                <a:lnTo>
                  <a:pt x="113361" y="81680"/>
                </a:lnTo>
                <a:lnTo>
                  <a:pt x="95725" y="82298"/>
                </a:lnTo>
                <a:lnTo>
                  <a:pt x="78719" y="83254"/>
                </a:lnTo>
                <a:lnTo>
                  <a:pt x="62906" y="84712"/>
                </a:lnTo>
                <a:lnTo>
                  <a:pt x="48187" y="86506"/>
                </a:lnTo>
                <a:lnTo>
                  <a:pt x="34082" y="88250"/>
                </a:lnTo>
                <a:lnTo>
                  <a:pt x="20332" y="89687"/>
                </a:lnTo>
                <a:lnTo>
                  <a:pt x="10558" y="89723"/>
                </a:lnTo>
                <a:lnTo>
                  <a:pt x="9451" y="87692"/>
                </a:lnTo>
                <a:lnTo>
                  <a:pt x="15591" y="84892"/>
                </a:lnTo>
                <a:lnTo>
                  <a:pt x="26407" y="82025"/>
                </a:lnTo>
                <a:lnTo>
                  <a:pt x="39612" y="79513"/>
                </a:lnTo>
                <a:lnTo>
                  <a:pt x="53819" y="77512"/>
                </a:lnTo>
                <a:lnTo>
                  <a:pt x="68342" y="75844"/>
                </a:lnTo>
                <a:lnTo>
                  <a:pt x="82891" y="74116"/>
                </a:lnTo>
                <a:lnTo>
                  <a:pt x="97364" y="72103"/>
                </a:lnTo>
                <a:lnTo>
                  <a:pt x="111737" y="69750"/>
                </a:lnTo>
                <a:lnTo>
                  <a:pt x="126021" y="67092"/>
                </a:lnTo>
                <a:lnTo>
                  <a:pt x="140239" y="64195"/>
                </a:lnTo>
                <a:lnTo>
                  <a:pt x="154572" y="61283"/>
                </a:lnTo>
                <a:lnTo>
                  <a:pt x="169343" y="58715"/>
                </a:lnTo>
                <a:lnTo>
                  <a:pt x="184696" y="56654"/>
                </a:lnTo>
                <a:lnTo>
                  <a:pt x="200772" y="54933"/>
                </a:lnTo>
                <a:lnTo>
                  <a:pt x="217781" y="53164"/>
                </a:lnTo>
                <a:lnTo>
                  <a:pt x="235741" y="51123"/>
                </a:lnTo>
                <a:lnTo>
                  <a:pt x="254362" y="48921"/>
                </a:lnTo>
                <a:lnTo>
                  <a:pt x="273161" y="46895"/>
                </a:lnTo>
                <a:lnTo>
                  <a:pt x="291841" y="45231"/>
                </a:lnTo>
                <a:lnTo>
                  <a:pt x="310299" y="43792"/>
                </a:lnTo>
                <a:lnTo>
                  <a:pt x="328531" y="42218"/>
                </a:lnTo>
                <a:lnTo>
                  <a:pt x="346579" y="40313"/>
                </a:lnTo>
                <a:lnTo>
                  <a:pt x="364648" y="38202"/>
                </a:lnTo>
                <a:lnTo>
                  <a:pt x="383087" y="36239"/>
                </a:lnTo>
                <a:lnTo>
                  <a:pt x="402054" y="34622"/>
                </a:lnTo>
                <a:lnTo>
                  <a:pt x="421540" y="33383"/>
                </a:lnTo>
                <a:lnTo>
                  <a:pt x="441460" y="32477"/>
                </a:lnTo>
                <a:lnTo>
                  <a:pt x="461715" y="31828"/>
                </a:lnTo>
                <a:lnTo>
                  <a:pt x="482216" y="31206"/>
                </a:lnTo>
                <a:lnTo>
                  <a:pt x="502891" y="30249"/>
                </a:lnTo>
                <a:lnTo>
                  <a:pt x="523688" y="28789"/>
                </a:lnTo>
                <a:lnTo>
                  <a:pt x="544570" y="26994"/>
                </a:lnTo>
                <a:lnTo>
                  <a:pt x="565508" y="25249"/>
                </a:lnTo>
                <a:lnTo>
                  <a:pt x="586485" y="23781"/>
                </a:lnTo>
                <a:lnTo>
                  <a:pt x="607489" y="22645"/>
                </a:lnTo>
                <a:lnTo>
                  <a:pt x="628510" y="21808"/>
                </a:lnTo>
                <a:lnTo>
                  <a:pt x="649543" y="21210"/>
                </a:lnTo>
                <a:lnTo>
                  <a:pt x="670584" y="20792"/>
                </a:lnTo>
                <a:lnTo>
                  <a:pt x="691631" y="20504"/>
                </a:lnTo>
                <a:lnTo>
                  <a:pt x="712681" y="20307"/>
                </a:lnTo>
                <a:lnTo>
                  <a:pt x="733733" y="20173"/>
                </a:lnTo>
                <a:lnTo>
                  <a:pt x="754787" y="20083"/>
                </a:lnTo>
                <a:lnTo>
                  <a:pt x="775837" y="20022"/>
                </a:lnTo>
                <a:lnTo>
                  <a:pt x="796720" y="19982"/>
                </a:lnTo>
                <a:lnTo>
                  <a:pt x="817127" y="19954"/>
                </a:lnTo>
                <a:lnTo>
                  <a:pt x="836935" y="19941"/>
                </a:lnTo>
                <a:lnTo>
                  <a:pt x="856339" y="20101"/>
                </a:lnTo>
                <a:lnTo>
                  <a:pt x="875748" y="20741"/>
                </a:lnTo>
                <a:lnTo>
                  <a:pt x="895402" y="21985"/>
                </a:lnTo>
                <a:lnTo>
                  <a:pt x="915366" y="23634"/>
                </a:lnTo>
                <a:lnTo>
                  <a:pt x="935615" y="25279"/>
                </a:lnTo>
                <a:lnTo>
                  <a:pt x="956089" y="26680"/>
                </a:lnTo>
                <a:lnTo>
                  <a:pt x="976568" y="27772"/>
                </a:lnTo>
                <a:lnTo>
                  <a:pt x="996697" y="28579"/>
                </a:lnTo>
                <a:lnTo>
                  <a:pt x="1016310" y="29162"/>
                </a:lnTo>
                <a:lnTo>
                  <a:pt x="1035411" y="29739"/>
                </a:lnTo>
                <a:lnTo>
                  <a:pt x="1054084" y="30667"/>
                </a:lnTo>
                <a:lnTo>
                  <a:pt x="1072426" y="32106"/>
                </a:lnTo>
                <a:lnTo>
                  <a:pt x="1090526" y="33888"/>
                </a:lnTo>
                <a:lnTo>
                  <a:pt x="1108452" y="35624"/>
                </a:lnTo>
                <a:lnTo>
                  <a:pt x="1126256" y="37091"/>
                </a:lnTo>
                <a:lnTo>
                  <a:pt x="1143978" y="38396"/>
                </a:lnTo>
                <a:lnTo>
                  <a:pt x="1161643" y="39879"/>
                </a:lnTo>
                <a:lnTo>
                  <a:pt x="1179265" y="41728"/>
                </a:lnTo>
                <a:lnTo>
                  <a:pt x="1196693" y="43970"/>
                </a:lnTo>
                <a:lnTo>
                  <a:pt x="1213627" y="46554"/>
                </a:lnTo>
                <a:lnTo>
                  <a:pt x="1229950" y="49402"/>
                </a:lnTo>
                <a:lnTo>
                  <a:pt x="1245861" y="52281"/>
                </a:lnTo>
                <a:lnTo>
                  <a:pt x="1261771" y="54827"/>
                </a:lnTo>
                <a:lnTo>
                  <a:pt x="1277913" y="56873"/>
                </a:lnTo>
                <a:lnTo>
                  <a:pt x="1294027" y="58584"/>
                </a:lnTo>
                <a:lnTo>
                  <a:pt x="1309473" y="60347"/>
                </a:lnTo>
                <a:lnTo>
                  <a:pt x="1323943" y="62388"/>
                </a:lnTo>
                <a:lnTo>
                  <a:pt x="1337609" y="64760"/>
                </a:lnTo>
                <a:lnTo>
                  <a:pt x="1350933" y="67432"/>
                </a:lnTo>
                <a:lnTo>
                  <a:pt x="1364240" y="70344"/>
                </a:lnTo>
                <a:lnTo>
                  <a:pt x="1377993" y="73435"/>
                </a:lnTo>
                <a:lnTo>
                  <a:pt x="1392837" y="76656"/>
                </a:lnTo>
                <a:lnTo>
                  <a:pt x="1409011" y="79969"/>
                </a:lnTo>
                <a:lnTo>
                  <a:pt x="1426096" y="83344"/>
                </a:lnTo>
                <a:lnTo>
                  <a:pt x="1443250" y="86764"/>
                </a:lnTo>
                <a:lnTo>
                  <a:pt x="1459964" y="90212"/>
                </a:lnTo>
                <a:lnTo>
                  <a:pt x="1475930" y="93681"/>
                </a:lnTo>
                <a:lnTo>
                  <a:pt x="1490878" y="97163"/>
                </a:lnTo>
                <a:lnTo>
                  <a:pt x="1504703" y="100630"/>
                </a:lnTo>
                <a:lnTo>
                  <a:pt x="1514811" y="103215"/>
                </a:lnTo>
                <a:lnTo>
                  <a:pt x="1517647" y="103878"/>
                </a:lnTo>
                <a:lnTo>
                  <a:pt x="1513946" y="103013"/>
                </a:lnTo>
                <a:lnTo>
                  <a:pt x="1505906" y="101163"/>
                </a:lnTo>
                <a:lnTo>
                  <a:pt x="1495689" y="98702"/>
                </a:lnTo>
                <a:lnTo>
                  <a:pt x="1484620" y="95866"/>
                </a:lnTo>
                <a:lnTo>
                  <a:pt x="1473175" y="92960"/>
                </a:lnTo>
                <a:lnTo>
                  <a:pt x="1461310" y="90378"/>
                </a:lnTo>
                <a:lnTo>
                  <a:pt x="1448974" y="88300"/>
                </a:lnTo>
                <a:lnTo>
                  <a:pt x="1436202" y="86563"/>
                </a:lnTo>
                <a:lnTo>
                  <a:pt x="1423075" y="84780"/>
                </a:lnTo>
                <a:lnTo>
                  <a:pt x="1409678" y="82726"/>
                </a:lnTo>
                <a:lnTo>
                  <a:pt x="1396083" y="80344"/>
                </a:lnTo>
                <a:lnTo>
                  <a:pt x="1382349" y="77665"/>
                </a:lnTo>
                <a:lnTo>
                  <a:pt x="1368513" y="74749"/>
                </a:lnTo>
                <a:lnTo>
                  <a:pt x="1354442" y="71655"/>
                </a:lnTo>
                <a:lnTo>
                  <a:pt x="1339850" y="68432"/>
                </a:lnTo>
                <a:lnTo>
                  <a:pt x="1324622" y="65118"/>
                </a:lnTo>
                <a:lnTo>
                  <a:pt x="1308801" y="61741"/>
                </a:lnTo>
                <a:lnTo>
                  <a:pt x="1292494" y="58321"/>
                </a:lnTo>
                <a:lnTo>
                  <a:pt x="1275819" y="54872"/>
                </a:lnTo>
                <a:lnTo>
                  <a:pt x="1258876" y="51403"/>
                </a:lnTo>
                <a:lnTo>
                  <a:pt x="1241742" y="47921"/>
                </a:lnTo>
                <a:lnTo>
                  <a:pt x="1224471" y="44434"/>
                </a:lnTo>
                <a:lnTo>
                  <a:pt x="1206940" y="41109"/>
                </a:lnTo>
                <a:lnTo>
                  <a:pt x="1188872" y="38256"/>
                </a:lnTo>
                <a:lnTo>
                  <a:pt x="1170162" y="36001"/>
                </a:lnTo>
                <a:lnTo>
                  <a:pt x="1151020" y="34148"/>
                </a:lnTo>
                <a:lnTo>
                  <a:pt x="1131863" y="32289"/>
                </a:lnTo>
                <a:lnTo>
                  <a:pt x="1112934" y="30183"/>
                </a:lnTo>
                <a:lnTo>
                  <a:pt x="1094138" y="27768"/>
                </a:lnTo>
                <a:lnTo>
                  <a:pt x="1075146" y="25067"/>
                </a:lnTo>
                <a:lnTo>
                  <a:pt x="1055774" y="22141"/>
                </a:lnTo>
                <a:lnTo>
                  <a:pt x="1036002" y="19209"/>
                </a:lnTo>
                <a:lnTo>
                  <a:pt x="1015881" y="16628"/>
                </a:lnTo>
                <a:lnTo>
                  <a:pt x="995489" y="14563"/>
                </a:lnTo>
                <a:lnTo>
                  <a:pt x="974895" y="13009"/>
                </a:lnTo>
                <a:lnTo>
                  <a:pt x="954157" y="11883"/>
                </a:lnTo>
                <a:lnTo>
                  <a:pt x="933317" y="11089"/>
                </a:lnTo>
                <a:lnTo>
                  <a:pt x="912407" y="10537"/>
                </a:lnTo>
                <a:lnTo>
                  <a:pt x="891449" y="10159"/>
                </a:lnTo>
                <a:lnTo>
                  <a:pt x="870459" y="9901"/>
                </a:lnTo>
                <a:lnTo>
                  <a:pt x="849446" y="9727"/>
                </a:lnTo>
                <a:lnTo>
                  <a:pt x="828419" y="9609"/>
                </a:lnTo>
                <a:lnTo>
                  <a:pt x="807383" y="9526"/>
                </a:lnTo>
                <a:lnTo>
                  <a:pt x="786339" y="9300"/>
                </a:lnTo>
                <a:lnTo>
                  <a:pt x="765291" y="8616"/>
                </a:lnTo>
                <a:lnTo>
                  <a:pt x="744244" y="7348"/>
                </a:lnTo>
                <a:lnTo>
                  <a:pt x="723364" y="5853"/>
                </a:lnTo>
                <a:lnTo>
                  <a:pt x="702958" y="4842"/>
                </a:lnTo>
                <a:lnTo>
                  <a:pt x="683152" y="4681"/>
                </a:lnTo>
                <a:lnTo>
                  <a:pt x="663749" y="5236"/>
                </a:lnTo>
                <a:lnTo>
                  <a:pt x="644341" y="6073"/>
                </a:lnTo>
                <a:lnTo>
                  <a:pt x="624691" y="6896"/>
                </a:lnTo>
                <a:lnTo>
                  <a:pt x="604900" y="7582"/>
                </a:lnTo>
                <a:lnTo>
                  <a:pt x="585300" y="8110"/>
                </a:lnTo>
                <a:lnTo>
                  <a:pt x="566074" y="8496"/>
                </a:lnTo>
                <a:lnTo>
                  <a:pt x="547248" y="8771"/>
                </a:lnTo>
                <a:lnTo>
                  <a:pt x="528767" y="8963"/>
                </a:lnTo>
                <a:lnTo>
                  <a:pt x="510557" y="9094"/>
                </a:lnTo>
                <a:lnTo>
                  <a:pt x="492548" y="9185"/>
                </a:lnTo>
                <a:lnTo>
                  <a:pt x="474683" y="9246"/>
                </a:lnTo>
                <a:lnTo>
                  <a:pt x="456920" y="9291"/>
                </a:lnTo>
                <a:lnTo>
                  <a:pt x="439225" y="9492"/>
                </a:lnTo>
                <a:lnTo>
                  <a:pt x="421579" y="10159"/>
                </a:lnTo>
                <a:lnTo>
                  <a:pt x="403965" y="11420"/>
                </a:lnTo>
                <a:lnTo>
                  <a:pt x="386373" y="13081"/>
                </a:lnTo>
                <a:lnTo>
                  <a:pt x="368795" y="14735"/>
                </a:lnTo>
                <a:lnTo>
                  <a:pt x="351233" y="16141"/>
                </a:lnTo>
                <a:lnTo>
                  <a:pt x="333844" y="17237"/>
                </a:lnTo>
                <a:lnTo>
                  <a:pt x="316936" y="18046"/>
                </a:lnTo>
                <a:lnTo>
                  <a:pt x="300636" y="18625"/>
                </a:lnTo>
                <a:lnTo>
                  <a:pt x="284910" y="19031"/>
                </a:lnTo>
                <a:lnTo>
                  <a:pt x="269657" y="19311"/>
                </a:lnTo>
                <a:lnTo>
                  <a:pt x="254763" y="19507"/>
                </a:lnTo>
                <a:lnTo>
                  <a:pt x="240133" y="19810"/>
                </a:lnTo>
                <a:lnTo>
                  <a:pt x="225689" y="20546"/>
                </a:lnTo>
                <a:lnTo>
                  <a:pt x="211380" y="21858"/>
                </a:lnTo>
                <a:lnTo>
                  <a:pt x="197328" y="23724"/>
                </a:lnTo>
                <a:lnTo>
                  <a:pt x="183813" y="26047"/>
                </a:lnTo>
                <a:lnTo>
                  <a:pt x="170939" y="28721"/>
                </a:lnTo>
                <a:lnTo>
                  <a:pt x="158497" y="31651"/>
                </a:lnTo>
                <a:lnTo>
                  <a:pt x="146069" y="34763"/>
                </a:lnTo>
                <a:lnTo>
                  <a:pt x="133409" y="37998"/>
                </a:lnTo>
                <a:lnTo>
                  <a:pt x="120447" y="41152"/>
                </a:lnTo>
                <a:lnTo>
                  <a:pt x="107205" y="43890"/>
                </a:lnTo>
                <a:lnTo>
                  <a:pt x="93742" y="46068"/>
                </a:lnTo>
                <a:lnTo>
                  <a:pt x="80277" y="47869"/>
                </a:lnTo>
                <a:lnTo>
                  <a:pt x="67164" y="49693"/>
                </a:lnTo>
                <a:lnTo>
                  <a:pt x="54598" y="51788"/>
                </a:lnTo>
                <a:lnTo>
                  <a:pt x="43701" y="54646"/>
                </a:lnTo>
                <a:lnTo>
                  <a:pt x="37857" y="58643"/>
                </a:lnTo>
                <a:lnTo>
                  <a:pt x="38985" y="62798"/>
                </a:lnTo>
                <a:lnTo>
                  <a:pt x="45277" y="66007"/>
                </a:lnTo>
                <a:lnTo>
                  <a:pt x="55441" y="68217"/>
                </a:lnTo>
                <a:lnTo>
                  <a:pt x="69006" y="69685"/>
                </a:lnTo>
                <a:lnTo>
                  <a:pt x="85459" y="70649"/>
                </a:lnTo>
                <a:lnTo>
                  <a:pt x="103713" y="71114"/>
                </a:lnTo>
                <a:lnTo>
                  <a:pt x="122275" y="70886"/>
                </a:lnTo>
                <a:lnTo>
                  <a:pt x="140277" y="69916"/>
                </a:lnTo>
                <a:lnTo>
                  <a:pt x="157449" y="68448"/>
                </a:lnTo>
                <a:lnTo>
                  <a:pt x="173823" y="66923"/>
                </a:lnTo>
                <a:lnTo>
                  <a:pt x="189541" y="65597"/>
                </a:lnTo>
                <a:lnTo>
                  <a:pt x="204760" y="64385"/>
                </a:lnTo>
                <a:lnTo>
                  <a:pt x="219615" y="62965"/>
                </a:lnTo>
                <a:lnTo>
                  <a:pt x="234213" y="61163"/>
                </a:lnTo>
                <a:lnTo>
                  <a:pt x="248631" y="59121"/>
                </a:lnTo>
                <a:lnTo>
                  <a:pt x="262926" y="57204"/>
                </a:lnTo>
                <a:lnTo>
                  <a:pt x="277142" y="55617"/>
                </a:lnTo>
                <a:lnTo>
                  <a:pt x="291469" y="54399"/>
                </a:lnTo>
                <a:lnTo>
                  <a:pt x="306233" y="53507"/>
                </a:lnTo>
                <a:lnTo>
                  <a:pt x="321576" y="52872"/>
                </a:lnTo>
                <a:lnTo>
                  <a:pt x="337475" y="52429"/>
                </a:lnTo>
                <a:lnTo>
                  <a:pt x="353833" y="52123"/>
                </a:lnTo>
                <a:lnTo>
                  <a:pt x="370547" y="51915"/>
                </a:lnTo>
                <a:lnTo>
                  <a:pt x="387686" y="51774"/>
                </a:lnTo>
                <a:lnTo>
                  <a:pt x="405484" y="51679"/>
                </a:lnTo>
                <a:lnTo>
                  <a:pt x="424009" y="51610"/>
                </a:lnTo>
                <a:lnTo>
                  <a:pt x="443026" y="51394"/>
                </a:lnTo>
                <a:lnTo>
                  <a:pt x="462099" y="50717"/>
                </a:lnTo>
                <a:lnTo>
                  <a:pt x="480971" y="49449"/>
                </a:lnTo>
                <a:lnTo>
                  <a:pt x="499728" y="47784"/>
                </a:lnTo>
                <a:lnTo>
                  <a:pt x="518695" y="46127"/>
                </a:lnTo>
                <a:lnTo>
                  <a:pt x="538044" y="44718"/>
                </a:lnTo>
                <a:lnTo>
                  <a:pt x="557633" y="43621"/>
                </a:lnTo>
                <a:lnTo>
                  <a:pt x="577097" y="42811"/>
                </a:lnTo>
                <a:lnTo>
                  <a:pt x="596231" y="42231"/>
                </a:lnTo>
                <a:lnTo>
                  <a:pt x="614996" y="41825"/>
                </a:lnTo>
                <a:lnTo>
                  <a:pt x="633435" y="41545"/>
                </a:lnTo>
                <a:lnTo>
                  <a:pt x="651622" y="41353"/>
                </a:lnTo>
                <a:lnTo>
                  <a:pt x="669786" y="41223"/>
                </a:lnTo>
                <a:lnTo>
                  <a:pt x="688287" y="41135"/>
                </a:lnTo>
                <a:lnTo>
                  <a:pt x="707291" y="41076"/>
                </a:lnTo>
                <a:lnTo>
                  <a:pt x="726633" y="41036"/>
                </a:lnTo>
                <a:lnTo>
                  <a:pt x="745924" y="41010"/>
                </a:lnTo>
                <a:lnTo>
                  <a:pt x="764938" y="40992"/>
                </a:lnTo>
                <a:lnTo>
                  <a:pt x="783621" y="40980"/>
                </a:lnTo>
                <a:lnTo>
                  <a:pt x="802006" y="40972"/>
                </a:lnTo>
                <a:lnTo>
                  <a:pt x="820155" y="40971"/>
                </a:lnTo>
                <a:lnTo>
                  <a:pt x="838293" y="41140"/>
                </a:lnTo>
                <a:lnTo>
                  <a:pt x="856777" y="41787"/>
                </a:lnTo>
                <a:lnTo>
                  <a:pt x="875770" y="43034"/>
                </a:lnTo>
                <a:lnTo>
                  <a:pt x="895104" y="44685"/>
                </a:lnTo>
                <a:lnTo>
                  <a:pt x="914390" y="46333"/>
                </a:lnTo>
                <a:lnTo>
                  <a:pt x="933401" y="47735"/>
                </a:lnTo>
                <a:lnTo>
                  <a:pt x="952082" y="48828"/>
                </a:lnTo>
                <a:lnTo>
                  <a:pt x="970465" y="49635"/>
                </a:lnTo>
                <a:lnTo>
                  <a:pt x="988608" y="50218"/>
                </a:lnTo>
                <a:lnTo>
                  <a:pt x="1006573" y="50796"/>
                </a:lnTo>
                <a:lnTo>
                  <a:pt x="1024408" y="51724"/>
                </a:lnTo>
                <a:lnTo>
                  <a:pt x="1042152" y="53168"/>
                </a:lnTo>
                <a:lnTo>
                  <a:pt x="1059833" y="55123"/>
                </a:lnTo>
                <a:lnTo>
                  <a:pt x="1077471" y="57507"/>
                </a:lnTo>
                <a:lnTo>
                  <a:pt x="1095079" y="60217"/>
                </a:lnTo>
                <a:lnTo>
                  <a:pt x="1112667" y="63002"/>
                </a:lnTo>
                <a:lnTo>
                  <a:pt x="1130242" y="65485"/>
                </a:lnTo>
                <a:lnTo>
                  <a:pt x="1147808" y="67488"/>
                </a:lnTo>
                <a:lnTo>
                  <a:pt x="1165367" y="69171"/>
                </a:lnTo>
                <a:lnTo>
                  <a:pt x="1182923" y="70914"/>
                </a:lnTo>
                <a:lnTo>
                  <a:pt x="1200476" y="72938"/>
                </a:lnTo>
                <a:lnTo>
                  <a:pt x="1218027" y="75129"/>
                </a:lnTo>
                <a:lnTo>
                  <a:pt x="1235577" y="77146"/>
                </a:lnTo>
                <a:lnTo>
                  <a:pt x="1253121" y="78805"/>
                </a:lnTo>
                <a:lnTo>
                  <a:pt x="1270497" y="80241"/>
                </a:lnTo>
                <a:lnTo>
                  <a:pt x="1287397" y="81812"/>
                </a:lnTo>
                <a:lnTo>
                  <a:pt x="1303692" y="83721"/>
                </a:lnTo>
                <a:lnTo>
                  <a:pt x="1319414" y="86003"/>
                </a:lnTo>
                <a:lnTo>
                  <a:pt x="1334665" y="88614"/>
                </a:lnTo>
                <a:lnTo>
                  <a:pt x="1349557" y="91485"/>
                </a:lnTo>
                <a:lnTo>
                  <a:pt x="1364186" y="94548"/>
                </a:lnTo>
                <a:lnTo>
                  <a:pt x="1378629" y="97751"/>
                </a:lnTo>
                <a:lnTo>
                  <a:pt x="1392952" y="101051"/>
                </a:lnTo>
                <a:lnTo>
                  <a:pt x="1407522" y="104418"/>
                </a:lnTo>
                <a:lnTo>
                  <a:pt x="1422982" y="107832"/>
                </a:lnTo>
                <a:lnTo>
                  <a:pt x="1439602" y="111277"/>
                </a:lnTo>
                <a:lnTo>
                  <a:pt x="1457001" y="114743"/>
                </a:lnTo>
                <a:lnTo>
                  <a:pt x="1474373" y="118223"/>
                </a:lnTo>
                <a:lnTo>
                  <a:pt x="1491238" y="121713"/>
                </a:lnTo>
                <a:lnTo>
                  <a:pt x="1507305" y="125210"/>
                </a:lnTo>
                <a:lnTo>
                  <a:pt x="1522322" y="128711"/>
                </a:lnTo>
                <a:lnTo>
                  <a:pt x="1536198" y="132190"/>
                </a:lnTo>
                <a:lnTo>
                  <a:pt x="1546513" y="134784"/>
                </a:lnTo>
                <a:lnTo>
                  <a:pt x="1550022" y="135454"/>
                </a:lnTo>
                <a:lnTo>
                  <a:pt x="1547572" y="134588"/>
                </a:lnTo>
                <a:lnTo>
                  <a:pt x="1540675" y="132567"/>
                </a:lnTo>
                <a:lnTo>
                  <a:pt x="1530166" y="129460"/>
                </a:lnTo>
                <a:lnTo>
                  <a:pt x="1516756" y="125371"/>
                </a:lnTo>
                <a:lnTo>
                  <a:pt x="1501449" y="120640"/>
                </a:lnTo>
                <a:lnTo>
                  <a:pt x="1485447" y="115762"/>
                </a:lnTo>
                <a:lnTo>
                  <a:pt x="1469481" y="111032"/>
                </a:lnTo>
                <a:lnTo>
                  <a:pt x="1453836" y="106550"/>
                </a:lnTo>
                <a:lnTo>
                  <a:pt x="1438565" y="102312"/>
                </a:lnTo>
                <a:lnTo>
                  <a:pt x="1423620" y="98272"/>
                </a:lnTo>
                <a:lnTo>
                  <a:pt x="1408768" y="94219"/>
                </a:lnTo>
                <a:lnTo>
                  <a:pt x="1393635" y="89805"/>
                </a:lnTo>
                <a:lnTo>
                  <a:pt x="1378036" y="84871"/>
                </a:lnTo>
                <a:lnTo>
                  <a:pt x="1361962" y="79589"/>
                </a:lnTo>
                <a:lnTo>
                  <a:pt x="1345485" y="74350"/>
                </a:lnTo>
                <a:lnTo>
                  <a:pt x="1328695" y="69384"/>
                </a:lnTo>
                <a:lnTo>
                  <a:pt x="1311674" y="64745"/>
                </a:lnTo>
                <a:lnTo>
                  <a:pt x="1294489" y="60403"/>
                </a:lnTo>
                <a:lnTo>
                  <a:pt x="1277183" y="56299"/>
                </a:lnTo>
                <a:lnTo>
                  <a:pt x="1259630" y="52373"/>
                </a:lnTo>
                <a:lnTo>
                  <a:pt x="1241546" y="48577"/>
                </a:lnTo>
                <a:lnTo>
                  <a:pt x="1222816" y="44871"/>
                </a:lnTo>
                <a:lnTo>
                  <a:pt x="1203321" y="41229"/>
                </a:lnTo>
                <a:lnTo>
                  <a:pt x="1182863" y="37629"/>
                </a:lnTo>
                <a:lnTo>
                  <a:pt x="1161434" y="34060"/>
                </a:lnTo>
                <a:lnTo>
                  <a:pt x="1139330" y="30510"/>
                </a:lnTo>
                <a:lnTo>
                  <a:pt x="1117040" y="26973"/>
                </a:lnTo>
                <a:lnTo>
                  <a:pt x="1094858" y="23450"/>
                </a:lnTo>
                <a:lnTo>
                  <a:pt x="1072726" y="20101"/>
                </a:lnTo>
                <a:lnTo>
                  <a:pt x="1050341" y="17232"/>
                </a:lnTo>
                <a:lnTo>
                  <a:pt x="1027539" y="14965"/>
                </a:lnTo>
                <a:lnTo>
                  <a:pt x="1004310" y="13105"/>
                </a:lnTo>
                <a:lnTo>
                  <a:pt x="980715" y="11241"/>
                </a:lnTo>
                <a:lnTo>
                  <a:pt x="956837" y="9137"/>
                </a:lnTo>
                <a:lnTo>
                  <a:pt x="932750" y="6892"/>
                </a:lnTo>
                <a:lnTo>
                  <a:pt x="908512" y="4838"/>
                </a:lnTo>
                <a:lnTo>
                  <a:pt x="884169" y="3160"/>
                </a:lnTo>
                <a:lnTo>
                  <a:pt x="859755" y="1881"/>
                </a:lnTo>
                <a:lnTo>
                  <a:pt x="835291" y="947"/>
                </a:lnTo>
                <a:lnTo>
                  <a:pt x="810793" y="289"/>
                </a:lnTo>
                <a:lnTo>
                  <a:pt x="786272" y="0"/>
                </a:lnTo>
                <a:lnTo>
                  <a:pt x="761737" y="331"/>
                </a:lnTo>
                <a:lnTo>
                  <a:pt x="737187" y="1363"/>
                </a:lnTo>
                <a:lnTo>
                  <a:pt x="712461" y="2869"/>
                </a:lnTo>
                <a:lnTo>
                  <a:pt x="687256" y="4419"/>
                </a:lnTo>
                <a:lnTo>
                  <a:pt x="661447" y="5755"/>
                </a:lnTo>
                <a:lnTo>
                  <a:pt x="635231" y="6803"/>
                </a:lnTo>
                <a:lnTo>
                  <a:pt x="609020" y="7581"/>
                </a:lnTo>
                <a:lnTo>
                  <a:pt x="583061" y="8144"/>
                </a:lnTo>
                <a:lnTo>
                  <a:pt x="557749" y="8708"/>
                </a:lnTo>
                <a:lnTo>
                  <a:pt x="533672" y="9627"/>
                </a:lnTo>
                <a:lnTo>
                  <a:pt x="511043" y="11061"/>
                </a:lnTo>
                <a:lnTo>
                  <a:pt x="489913" y="12848"/>
                </a:lnTo>
                <a:lnTo>
                  <a:pt x="467964" y="14774"/>
                </a:lnTo>
                <a:lnTo>
                  <a:pt x="439915" y="17009"/>
                </a:lnTo>
                <a:lnTo>
                  <a:pt x="396811" y="19899"/>
                </a:lnTo>
              </a:path>
            </a:pathLst>
          </a:custGeom>
          <a:ln w="381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8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22300" y="647700"/>
          <a:ext cx="8958071" cy="5240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9518"/>
                <a:gridCol w="2239518"/>
                <a:gridCol w="2239518"/>
                <a:gridCol w="2239518"/>
              </a:tblGrid>
              <a:tr h="104813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104813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104813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104813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104825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76200" cmpd="sng">
                      <a:solidFill>
                        <a:srgbClr val="D578E9"/>
                      </a:solidFill>
                      <a:prstDash val="dashDot"/>
                    </a:lnL>
                    <a:lnR w="76200" cmpd="sng">
                      <a:solidFill>
                        <a:srgbClr val="D578E9"/>
                      </a:solidFill>
                      <a:prstDash val="dashDot"/>
                    </a:lnR>
                    <a:lnT w="76200" cmpd="sng">
                      <a:solidFill>
                        <a:srgbClr val="D578E9"/>
                      </a:solidFill>
                      <a:prstDash val="dashDot"/>
                    </a:lnT>
                    <a:lnB w="76200" cmpd="sng">
                      <a:solidFill>
                        <a:srgbClr val="D578E9"/>
                      </a:solidFill>
                      <a:prstDash val="dashDot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704850" y="734095"/>
            <a:ext cx="2074418" cy="875341"/>
            <a:chOff x="704850" y="734095"/>
            <a:chExt cx="2074418" cy="875341"/>
          </a:xfrm>
        </p:grpSpPr>
        <p:sp>
          <p:nvSpPr>
            <p:cNvPr id="3" name="Freeform 2"/>
            <p:cNvSpPr/>
            <p:nvPr/>
          </p:nvSpPr>
          <p:spPr>
            <a:xfrm>
              <a:off x="915333" y="846249"/>
              <a:ext cx="29354" cy="660451"/>
            </a:xfrm>
            <a:custGeom>
              <a:avLst/>
              <a:gdLst/>
              <a:ahLst/>
              <a:cxnLst/>
              <a:rect l="0" t="0" r="0" b="0"/>
              <a:pathLst>
                <a:path w="29354" h="660451">
                  <a:moveTo>
                    <a:pt x="29353" y="0"/>
                  </a:moveTo>
                  <a:lnTo>
                    <a:pt x="25264" y="12269"/>
                  </a:lnTo>
                  <a:lnTo>
                    <a:pt x="21385" y="23905"/>
                  </a:lnTo>
                  <a:lnTo>
                    <a:pt x="17350" y="36056"/>
                  </a:lnTo>
                  <a:lnTo>
                    <a:pt x="13352" y="49734"/>
                  </a:lnTo>
                  <a:lnTo>
                    <a:pt x="9844" y="66585"/>
                  </a:lnTo>
                  <a:lnTo>
                    <a:pt x="7041" y="87204"/>
                  </a:lnTo>
                  <a:lnTo>
                    <a:pt x="4933" y="110620"/>
                  </a:lnTo>
                  <a:lnTo>
                    <a:pt x="3407" y="134896"/>
                  </a:lnTo>
                  <a:lnTo>
                    <a:pt x="2329" y="158817"/>
                  </a:lnTo>
                  <a:lnTo>
                    <a:pt x="1582" y="182385"/>
                  </a:lnTo>
                  <a:lnTo>
                    <a:pt x="1069" y="206421"/>
                  </a:lnTo>
                  <a:lnTo>
                    <a:pt x="719" y="231420"/>
                  </a:lnTo>
                  <a:lnTo>
                    <a:pt x="483" y="257683"/>
                  </a:lnTo>
                  <a:lnTo>
                    <a:pt x="324" y="285506"/>
                  </a:lnTo>
                  <a:lnTo>
                    <a:pt x="217" y="314864"/>
                  </a:lnTo>
                  <a:lnTo>
                    <a:pt x="145" y="345075"/>
                  </a:lnTo>
                  <a:lnTo>
                    <a:pt x="97" y="374993"/>
                  </a:lnTo>
                  <a:lnTo>
                    <a:pt x="65" y="403989"/>
                  </a:lnTo>
                  <a:lnTo>
                    <a:pt x="43" y="431937"/>
                  </a:lnTo>
                  <a:lnTo>
                    <a:pt x="29" y="458957"/>
                  </a:lnTo>
                  <a:lnTo>
                    <a:pt x="19" y="485233"/>
                  </a:lnTo>
                  <a:lnTo>
                    <a:pt x="13" y="510725"/>
                  </a:lnTo>
                  <a:lnTo>
                    <a:pt x="8" y="535158"/>
                  </a:lnTo>
                  <a:lnTo>
                    <a:pt x="6" y="558452"/>
                  </a:lnTo>
                  <a:lnTo>
                    <a:pt x="4" y="580165"/>
                  </a:lnTo>
                  <a:lnTo>
                    <a:pt x="2" y="601671"/>
                  </a:lnTo>
                  <a:lnTo>
                    <a:pt x="1" y="626418"/>
                  </a:lnTo>
                  <a:lnTo>
                    <a:pt x="0" y="660450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4850" y="734095"/>
              <a:ext cx="505526" cy="464395"/>
            </a:xfrm>
            <a:custGeom>
              <a:avLst/>
              <a:gdLst/>
              <a:ahLst/>
              <a:cxnLst/>
              <a:rect l="0" t="0" r="0" b="0"/>
              <a:pathLst>
                <a:path w="505526" h="464395">
                  <a:moveTo>
                    <a:pt x="5010" y="185538"/>
                  </a:moveTo>
                  <a:lnTo>
                    <a:pt x="1201" y="173362"/>
                  </a:lnTo>
                  <a:lnTo>
                    <a:pt x="0" y="162619"/>
                  </a:lnTo>
                  <a:lnTo>
                    <a:pt x="1380" y="152301"/>
                  </a:lnTo>
                  <a:lnTo>
                    <a:pt x="4919" y="142179"/>
                  </a:lnTo>
                  <a:lnTo>
                    <a:pt x="10194" y="132172"/>
                  </a:lnTo>
                  <a:lnTo>
                    <a:pt x="16796" y="122239"/>
                  </a:lnTo>
                  <a:lnTo>
                    <a:pt x="24369" y="112355"/>
                  </a:lnTo>
                  <a:lnTo>
                    <a:pt x="32635" y="102504"/>
                  </a:lnTo>
                  <a:lnTo>
                    <a:pt x="41393" y="92675"/>
                  </a:lnTo>
                  <a:lnTo>
                    <a:pt x="50718" y="82861"/>
                  </a:lnTo>
                  <a:lnTo>
                    <a:pt x="60934" y="73057"/>
                  </a:lnTo>
                  <a:lnTo>
                    <a:pt x="72149" y="63265"/>
                  </a:lnTo>
                  <a:lnTo>
                    <a:pt x="84265" y="53713"/>
                  </a:lnTo>
                  <a:lnTo>
                    <a:pt x="97108" y="44826"/>
                  </a:lnTo>
                  <a:lnTo>
                    <a:pt x="110507" y="36785"/>
                  </a:lnTo>
                  <a:lnTo>
                    <a:pt x="124536" y="29543"/>
                  </a:lnTo>
                  <a:lnTo>
                    <a:pt x="139510" y="22958"/>
                  </a:lnTo>
                  <a:lnTo>
                    <a:pt x="155521" y="16881"/>
                  </a:lnTo>
                  <a:lnTo>
                    <a:pt x="172464" y="11405"/>
                  </a:lnTo>
                  <a:lnTo>
                    <a:pt x="190154" y="6851"/>
                  </a:lnTo>
                  <a:lnTo>
                    <a:pt x="208408" y="3328"/>
                  </a:lnTo>
                  <a:lnTo>
                    <a:pt x="227068" y="962"/>
                  </a:lnTo>
                  <a:lnTo>
                    <a:pt x="246016" y="0"/>
                  </a:lnTo>
                  <a:lnTo>
                    <a:pt x="265156" y="439"/>
                  </a:lnTo>
                  <a:lnTo>
                    <a:pt x="284199" y="2081"/>
                  </a:lnTo>
                  <a:lnTo>
                    <a:pt x="302673" y="4665"/>
                  </a:lnTo>
                  <a:lnTo>
                    <a:pt x="320366" y="7961"/>
                  </a:lnTo>
                  <a:lnTo>
                    <a:pt x="337304" y="12228"/>
                  </a:lnTo>
                  <a:lnTo>
                    <a:pt x="353614" y="18172"/>
                  </a:lnTo>
                  <a:lnTo>
                    <a:pt x="369442" y="26047"/>
                  </a:lnTo>
                  <a:lnTo>
                    <a:pt x="384917" y="35683"/>
                  </a:lnTo>
                  <a:lnTo>
                    <a:pt x="400140" y="46746"/>
                  </a:lnTo>
                  <a:lnTo>
                    <a:pt x="415183" y="58893"/>
                  </a:lnTo>
                  <a:lnTo>
                    <a:pt x="429871" y="72058"/>
                  </a:lnTo>
                  <a:lnTo>
                    <a:pt x="443814" y="86440"/>
                  </a:lnTo>
                  <a:lnTo>
                    <a:pt x="456851" y="102049"/>
                  </a:lnTo>
                  <a:lnTo>
                    <a:pt x="468818" y="118719"/>
                  </a:lnTo>
                  <a:lnTo>
                    <a:pt x="479441" y="136227"/>
                  </a:lnTo>
                  <a:lnTo>
                    <a:pt x="488690" y="154357"/>
                  </a:lnTo>
                  <a:lnTo>
                    <a:pt x="496295" y="172935"/>
                  </a:lnTo>
                  <a:lnTo>
                    <a:pt x="501650" y="191828"/>
                  </a:lnTo>
                  <a:lnTo>
                    <a:pt x="504632" y="210938"/>
                  </a:lnTo>
                  <a:lnTo>
                    <a:pt x="505525" y="230198"/>
                  </a:lnTo>
                  <a:lnTo>
                    <a:pt x="504759" y="249558"/>
                  </a:lnTo>
                  <a:lnTo>
                    <a:pt x="502738" y="268981"/>
                  </a:lnTo>
                  <a:lnTo>
                    <a:pt x="499352" y="288215"/>
                  </a:lnTo>
                  <a:lnTo>
                    <a:pt x="494011" y="306818"/>
                  </a:lnTo>
                  <a:lnTo>
                    <a:pt x="486546" y="324591"/>
                  </a:lnTo>
                  <a:lnTo>
                    <a:pt x="477186" y="341347"/>
                  </a:lnTo>
                  <a:lnTo>
                    <a:pt x="466310" y="356792"/>
                  </a:lnTo>
                  <a:lnTo>
                    <a:pt x="454288" y="370899"/>
                  </a:lnTo>
                  <a:lnTo>
                    <a:pt x="441207" y="383846"/>
                  </a:lnTo>
                  <a:lnTo>
                    <a:pt x="426881" y="395881"/>
                  </a:lnTo>
                  <a:lnTo>
                    <a:pt x="411310" y="407229"/>
                  </a:lnTo>
                  <a:lnTo>
                    <a:pt x="394664" y="417854"/>
                  </a:lnTo>
                  <a:lnTo>
                    <a:pt x="377173" y="427472"/>
                  </a:lnTo>
                  <a:lnTo>
                    <a:pt x="359061" y="436003"/>
                  </a:lnTo>
                  <a:lnTo>
                    <a:pt x="340544" y="443362"/>
                  </a:lnTo>
                  <a:lnTo>
                    <a:pt x="319583" y="450071"/>
                  </a:lnTo>
                  <a:lnTo>
                    <a:pt x="289665" y="456719"/>
                  </a:lnTo>
                  <a:lnTo>
                    <a:pt x="239836" y="464394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0806" y="1196197"/>
              <a:ext cx="234827" cy="265429"/>
            </a:xfrm>
            <a:custGeom>
              <a:avLst/>
              <a:gdLst/>
              <a:ahLst/>
              <a:cxnLst/>
              <a:rect l="0" t="0" r="0" b="0"/>
              <a:pathLst>
                <a:path w="234827" h="265429">
                  <a:moveTo>
                    <a:pt x="0" y="119705"/>
                  </a:moveTo>
                  <a:lnTo>
                    <a:pt x="94" y="135971"/>
                  </a:lnTo>
                  <a:lnTo>
                    <a:pt x="986" y="150592"/>
                  </a:lnTo>
                  <a:lnTo>
                    <a:pt x="2793" y="164952"/>
                  </a:lnTo>
                  <a:lnTo>
                    <a:pt x="5386" y="179312"/>
                  </a:lnTo>
                  <a:lnTo>
                    <a:pt x="8615" y="193731"/>
                  </a:lnTo>
                  <a:lnTo>
                    <a:pt x="12332" y="208214"/>
                  </a:lnTo>
                  <a:lnTo>
                    <a:pt x="16407" y="222751"/>
                  </a:lnTo>
                  <a:lnTo>
                    <a:pt x="20739" y="237330"/>
                  </a:lnTo>
                  <a:lnTo>
                    <a:pt x="25214" y="251835"/>
                  </a:lnTo>
                  <a:lnTo>
                    <a:pt x="28561" y="262653"/>
                  </a:lnTo>
                  <a:lnTo>
                    <a:pt x="29293" y="265428"/>
                  </a:lnTo>
                  <a:lnTo>
                    <a:pt x="27970" y="261796"/>
                  </a:lnTo>
                  <a:lnTo>
                    <a:pt x="25562" y="253579"/>
                  </a:lnTo>
                  <a:lnTo>
                    <a:pt x="22996" y="241480"/>
                  </a:lnTo>
                  <a:lnTo>
                    <a:pt x="20760" y="226113"/>
                  </a:lnTo>
                  <a:lnTo>
                    <a:pt x="19001" y="208389"/>
                  </a:lnTo>
                  <a:lnTo>
                    <a:pt x="17692" y="189382"/>
                  </a:lnTo>
                  <a:lnTo>
                    <a:pt x="16765" y="169824"/>
                  </a:lnTo>
                  <a:lnTo>
                    <a:pt x="16587" y="150539"/>
                  </a:lnTo>
                  <a:lnTo>
                    <a:pt x="17939" y="132547"/>
                  </a:lnTo>
                  <a:lnTo>
                    <a:pt x="21121" y="116268"/>
                  </a:lnTo>
                  <a:lnTo>
                    <a:pt x="25998" y="101629"/>
                  </a:lnTo>
                  <a:lnTo>
                    <a:pt x="32257" y="88344"/>
                  </a:lnTo>
                  <a:lnTo>
                    <a:pt x="39578" y="76095"/>
                  </a:lnTo>
                  <a:lnTo>
                    <a:pt x="48132" y="64603"/>
                  </a:lnTo>
                  <a:lnTo>
                    <a:pt x="58551" y="53648"/>
                  </a:lnTo>
                  <a:lnTo>
                    <a:pt x="71026" y="43074"/>
                  </a:lnTo>
                  <a:lnTo>
                    <a:pt x="85120" y="32992"/>
                  </a:lnTo>
                  <a:lnTo>
                    <a:pt x="100041" y="23748"/>
                  </a:lnTo>
                  <a:lnTo>
                    <a:pt x="115246" y="15480"/>
                  </a:lnTo>
                  <a:lnTo>
                    <a:pt x="130700" y="8559"/>
                  </a:lnTo>
                  <a:lnTo>
                    <a:pt x="146732" y="3674"/>
                  </a:lnTo>
                  <a:lnTo>
                    <a:pt x="163479" y="1006"/>
                  </a:lnTo>
                  <a:lnTo>
                    <a:pt x="180057" y="95"/>
                  </a:lnTo>
                  <a:lnTo>
                    <a:pt x="196300" y="0"/>
                  </a:lnTo>
                  <a:lnTo>
                    <a:pt x="213638" y="711"/>
                  </a:lnTo>
                  <a:lnTo>
                    <a:pt x="234826" y="2292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0309" y="1227552"/>
              <a:ext cx="205474" cy="293629"/>
            </a:xfrm>
            <a:custGeom>
              <a:avLst/>
              <a:gdLst/>
              <a:ahLst/>
              <a:cxnLst/>
              <a:rect l="0" t="0" r="0" b="0"/>
              <a:pathLst>
                <a:path w="205474" h="293629">
                  <a:moveTo>
                    <a:pt x="0" y="117703"/>
                  </a:moveTo>
                  <a:lnTo>
                    <a:pt x="12362" y="121700"/>
                  </a:lnTo>
                  <a:lnTo>
                    <a:pt x="24890" y="124686"/>
                  </a:lnTo>
                  <a:lnTo>
                    <a:pt x="38817" y="126914"/>
                  </a:lnTo>
                  <a:lnTo>
                    <a:pt x="53883" y="128319"/>
                  </a:lnTo>
                  <a:lnTo>
                    <a:pt x="69444" y="128598"/>
                  </a:lnTo>
                  <a:lnTo>
                    <a:pt x="85058" y="127677"/>
                  </a:lnTo>
                  <a:lnTo>
                    <a:pt x="100307" y="125469"/>
                  </a:lnTo>
                  <a:lnTo>
                    <a:pt x="114716" y="121760"/>
                  </a:lnTo>
                  <a:lnTo>
                    <a:pt x="128109" y="116574"/>
                  </a:lnTo>
                  <a:lnTo>
                    <a:pt x="140337" y="109903"/>
                  </a:lnTo>
                  <a:lnTo>
                    <a:pt x="151144" y="101593"/>
                  </a:lnTo>
                  <a:lnTo>
                    <a:pt x="160521" y="91718"/>
                  </a:lnTo>
                  <a:lnTo>
                    <a:pt x="168214" y="80528"/>
                  </a:lnTo>
                  <a:lnTo>
                    <a:pt x="173629" y="68318"/>
                  </a:lnTo>
                  <a:lnTo>
                    <a:pt x="176640" y="55370"/>
                  </a:lnTo>
                  <a:lnTo>
                    <a:pt x="177079" y="42354"/>
                  </a:lnTo>
                  <a:lnTo>
                    <a:pt x="174523" y="30289"/>
                  </a:lnTo>
                  <a:lnTo>
                    <a:pt x="169033" y="19663"/>
                  </a:lnTo>
                  <a:lnTo>
                    <a:pt x="161049" y="10924"/>
                  </a:lnTo>
                  <a:lnTo>
                    <a:pt x="151117" y="4705"/>
                  </a:lnTo>
                  <a:lnTo>
                    <a:pt x="139752" y="1099"/>
                  </a:lnTo>
                  <a:lnTo>
                    <a:pt x="127589" y="0"/>
                  </a:lnTo>
                  <a:lnTo>
                    <a:pt x="115365" y="1359"/>
                  </a:lnTo>
                  <a:lnTo>
                    <a:pt x="103486" y="4907"/>
                  </a:lnTo>
                  <a:lnTo>
                    <a:pt x="92062" y="10450"/>
                  </a:lnTo>
                  <a:lnTo>
                    <a:pt x="81063" y="17990"/>
                  </a:lnTo>
                  <a:lnTo>
                    <a:pt x="70408" y="27350"/>
                  </a:lnTo>
                  <a:lnTo>
                    <a:pt x="60014" y="38430"/>
                  </a:lnTo>
                  <a:lnTo>
                    <a:pt x="49808" y="51306"/>
                  </a:lnTo>
                  <a:lnTo>
                    <a:pt x="39748" y="65855"/>
                  </a:lnTo>
                  <a:lnTo>
                    <a:pt x="30250" y="81791"/>
                  </a:lnTo>
                  <a:lnTo>
                    <a:pt x="22141" y="98794"/>
                  </a:lnTo>
                  <a:lnTo>
                    <a:pt x="15768" y="116582"/>
                  </a:lnTo>
                  <a:lnTo>
                    <a:pt x="11254" y="134928"/>
                  </a:lnTo>
                  <a:lnTo>
                    <a:pt x="8736" y="153664"/>
                  </a:lnTo>
                  <a:lnTo>
                    <a:pt x="8083" y="172663"/>
                  </a:lnTo>
                  <a:lnTo>
                    <a:pt x="9202" y="191611"/>
                  </a:lnTo>
                  <a:lnTo>
                    <a:pt x="12166" y="210021"/>
                  </a:lnTo>
                  <a:lnTo>
                    <a:pt x="16846" y="227659"/>
                  </a:lnTo>
                  <a:lnTo>
                    <a:pt x="23175" y="244086"/>
                  </a:lnTo>
                  <a:lnTo>
                    <a:pt x="31255" y="258570"/>
                  </a:lnTo>
                  <a:lnTo>
                    <a:pt x="40975" y="270878"/>
                  </a:lnTo>
                  <a:lnTo>
                    <a:pt x="52062" y="280773"/>
                  </a:lnTo>
                  <a:lnTo>
                    <a:pt x="64201" y="287781"/>
                  </a:lnTo>
                  <a:lnTo>
                    <a:pt x="77122" y="291928"/>
                  </a:lnTo>
                  <a:lnTo>
                    <a:pt x="90829" y="293628"/>
                  </a:lnTo>
                  <a:lnTo>
                    <a:pt x="105586" y="293415"/>
                  </a:lnTo>
                  <a:lnTo>
                    <a:pt x="121432" y="291790"/>
                  </a:lnTo>
                  <a:lnTo>
                    <a:pt x="137658" y="289368"/>
                  </a:lnTo>
                  <a:lnTo>
                    <a:pt x="154653" y="286650"/>
                  </a:lnTo>
                  <a:lnTo>
                    <a:pt x="175470" y="283404"/>
                  </a:lnTo>
                  <a:lnTo>
                    <a:pt x="205473" y="279146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9165" y="1183812"/>
              <a:ext cx="251903" cy="349573"/>
            </a:xfrm>
            <a:custGeom>
              <a:avLst/>
              <a:gdLst/>
              <a:ahLst/>
              <a:cxnLst/>
              <a:rect l="0" t="0" r="0" b="0"/>
              <a:pathLst>
                <a:path w="251903" h="349573">
                  <a:moveTo>
                    <a:pt x="205473" y="0"/>
                  </a:moveTo>
                  <a:lnTo>
                    <a:pt x="189114" y="187"/>
                  </a:lnTo>
                  <a:lnTo>
                    <a:pt x="173601" y="1972"/>
                  </a:lnTo>
                  <a:lnTo>
                    <a:pt x="157446" y="5587"/>
                  </a:lnTo>
                  <a:lnTo>
                    <a:pt x="140975" y="10772"/>
                  </a:lnTo>
                  <a:lnTo>
                    <a:pt x="125134" y="17230"/>
                  </a:lnTo>
                  <a:lnTo>
                    <a:pt x="110428" y="24664"/>
                  </a:lnTo>
                  <a:lnTo>
                    <a:pt x="96905" y="32815"/>
                  </a:lnTo>
                  <a:lnTo>
                    <a:pt x="84398" y="41478"/>
                  </a:lnTo>
                  <a:lnTo>
                    <a:pt x="72684" y="50498"/>
                  </a:lnTo>
                  <a:lnTo>
                    <a:pt x="61557" y="59765"/>
                  </a:lnTo>
                  <a:lnTo>
                    <a:pt x="50850" y="69201"/>
                  </a:lnTo>
                  <a:lnTo>
                    <a:pt x="40449" y="78763"/>
                  </a:lnTo>
                  <a:lnTo>
                    <a:pt x="30720" y="88872"/>
                  </a:lnTo>
                  <a:lnTo>
                    <a:pt x="22455" y="100359"/>
                  </a:lnTo>
                  <a:lnTo>
                    <a:pt x="15997" y="113541"/>
                  </a:lnTo>
                  <a:lnTo>
                    <a:pt x="12136" y="127404"/>
                  </a:lnTo>
                  <a:lnTo>
                    <a:pt x="12283" y="139945"/>
                  </a:lnTo>
                  <a:lnTo>
                    <a:pt x="16827" y="150113"/>
                  </a:lnTo>
                  <a:lnTo>
                    <a:pt x="25078" y="157358"/>
                  </a:lnTo>
                  <a:lnTo>
                    <a:pt x="35824" y="161176"/>
                  </a:lnTo>
                  <a:lnTo>
                    <a:pt x="48102" y="161673"/>
                  </a:lnTo>
                  <a:lnTo>
                    <a:pt x="61299" y="159598"/>
                  </a:lnTo>
                  <a:lnTo>
                    <a:pt x="75051" y="156004"/>
                  </a:lnTo>
                  <a:lnTo>
                    <a:pt x="89141" y="151658"/>
                  </a:lnTo>
                  <a:lnTo>
                    <a:pt x="103443" y="147428"/>
                  </a:lnTo>
                  <a:lnTo>
                    <a:pt x="117877" y="144375"/>
                  </a:lnTo>
                  <a:lnTo>
                    <a:pt x="132395" y="142960"/>
                  </a:lnTo>
                  <a:lnTo>
                    <a:pt x="146968" y="143361"/>
                  </a:lnTo>
                  <a:lnTo>
                    <a:pt x="161577" y="145740"/>
                  </a:lnTo>
                  <a:lnTo>
                    <a:pt x="176196" y="149977"/>
                  </a:lnTo>
                  <a:lnTo>
                    <a:pt x="190361" y="155985"/>
                  </a:lnTo>
                  <a:lnTo>
                    <a:pt x="203210" y="163837"/>
                  </a:lnTo>
                  <a:lnTo>
                    <a:pt x="214380" y="173400"/>
                  </a:lnTo>
                  <a:lnTo>
                    <a:pt x="223958" y="184378"/>
                  </a:lnTo>
                  <a:lnTo>
                    <a:pt x="232226" y="196444"/>
                  </a:lnTo>
                  <a:lnTo>
                    <a:pt x="239481" y="209308"/>
                  </a:lnTo>
                  <a:lnTo>
                    <a:pt x="245537" y="222741"/>
                  </a:lnTo>
                  <a:lnTo>
                    <a:pt x="249750" y="236571"/>
                  </a:lnTo>
                  <a:lnTo>
                    <a:pt x="251902" y="250669"/>
                  </a:lnTo>
                  <a:lnTo>
                    <a:pt x="251741" y="264718"/>
                  </a:lnTo>
                  <a:lnTo>
                    <a:pt x="248772" y="278231"/>
                  </a:lnTo>
                  <a:lnTo>
                    <a:pt x="243000" y="290980"/>
                  </a:lnTo>
                  <a:lnTo>
                    <a:pt x="234824" y="302754"/>
                  </a:lnTo>
                  <a:lnTo>
                    <a:pt x="224764" y="313248"/>
                  </a:lnTo>
                  <a:lnTo>
                    <a:pt x="213298" y="322417"/>
                  </a:lnTo>
                  <a:lnTo>
                    <a:pt x="200595" y="330205"/>
                  </a:lnTo>
                  <a:lnTo>
                    <a:pt x="186525" y="336426"/>
                  </a:lnTo>
                  <a:lnTo>
                    <a:pt x="171125" y="341129"/>
                  </a:lnTo>
                  <a:lnTo>
                    <a:pt x="154594" y="344550"/>
                  </a:lnTo>
                  <a:lnTo>
                    <a:pt x="137181" y="346973"/>
                  </a:lnTo>
                  <a:lnTo>
                    <a:pt x="119121" y="348653"/>
                  </a:lnTo>
                  <a:lnTo>
                    <a:pt x="100825" y="349572"/>
                  </a:lnTo>
                  <a:lnTo>
                    <a:pt x="82864" y="349458"/>
                  </a:lnTo>
                  <a:lnTo>
                    <a:pt x="65539" y="348247"/>
                  </a:lnTo>
                  <a:lnTo>
                    <a:pt x="49504" y="346011"/>
                  </a:lnTo>
                  <a:lnTo>
                    <a:pt x="34321" y="342490"/>
                  </a:lnTo>
                  <a:lnTo>
                    <a:pt x="18658" y="335817"/>
                  </a:lnTo>
                  <a:lnTo>
                    <a:pt x="0" y="322887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8022" y="1272280"/>
              <a:ext cx="249503" cy="278301"/>
            </a:xfrm>
            <a:custGeom>
              <a:avLst/>
              <a:gdLst/>
              <a:ahLst/>
              <a:cxnLst/>
              <a:rect l="0" t="0" r="0" b="0"/>
              <a:pathLst>
                <a:path w="249503" h="278301">
                  <a:moveTo>
                    <a:pt x="0" y="117005"/>
                  </a:moveTo>
                  <a:lnTo>
                    <a:pt x="12362" y="113009"/>
                  </a:lnTo>
                  <a:lnTo>
                    <a:pt x="24890" y="110023"/>
                  </a:lnTo>
                  <a:lnTo>
                    <a:pt x="38823" y="107789"/>
                  </a:lnTo>
                  <a:lnTo>
                    <a:pt x="54130" y="106143"/>
                  </a:lnTo>
                  <a:lnTo>
                    <a:pt x="70595" y="104960"/>
                  </a:lnTo>
                  <a:lnTo>
                    <a:pt x="87955" y="104121"/>
                  </a:lnTo>
                  <a:lnTo>
                    <a:pt x="105749" y="103302"/>
                  </a:lnTo>
                  <a:lnTo>
                    <a:pt x="123359" y="102002"/>
                  </a:lnTo>
                  <a:lnTo>
                    <a:pt x="140455" y="99979"/>
                  </a:lnTo>
                  <a:lnTo>
                    <a:pt x="156751" y="97012"/>
                  </a:lnTo>
                  <a:lnTo>
                    <a:pt x="171886" y="92783"/>
                  </a:lnTo>
                  <a:lnTo>
                    <a:pt x="185765" y="87239"/>
                  </a:lnTo>
                  <a:lnTo>
                    <a:pt x="197849" y="80088"/>
                  </a:lnTo>
                  <a:lnTo>
                    <a:pt x="207079" y="70715"/>
                  </a:lnTo>
                  <a:lnTo>
                    <a:pt x="213117" y="59004"/>
                  </a:lnTo>
                  <a:lnTo>
                    <a:pt x="215825" y="45920"/>
                  </a:lnTo>
                  <a:lnTo>
                    <a:pt x="214906" y="33173"/>
                  </a:lnTo>
                  <a:lnTo>
                    <a:pt x="210559" y="21731"/>
                  </a:lnTo>
                  <a:lnTo>
                    <a:pt x="202892" y="12260"/>
                  </a:lnTo>
                  <a:lnTo>
                    <a:pt x="191702" y="5456"/>
                  </a:lnTo>
                  <a:lnTo>
                    <a:pt x="177229" y="1414"/>
                  </a:lnTo>
                  <a:lnTo>
                    <a:pt x="160711" y="0"/>
                  </a:lnTo>
                  <a:lnTo>
                    <a:pt x="144063" y="1138"/>
                  </a:lnTo>
                  <a:lnTo>
                    <a:pt x="128386" y="4532"/>
                  </a:lnTo>
                  <a:lnTo>
                    <a:pt x="113993" y="9970"/>
                  </a:lnTo>
                  <a:lnTo>
                    <a:pt x="100793" y="17440"/>
                  </a:lnTo>
                  <a:lnTo>
                    <a:pt x="88567" y="26745"/>
                  </a:lnTo>
                  <a:lnTo>
                    <a:pt x="77307" y="37550"/>
                  </a:lnTo>
                  <a:lnTo>
                    <a:pt x="67241" y="49501"/>
                  </a:lnTo>
                  <a:lnTo>
                    <a:pt x="58399" y="62301"/>
                  </a:lnTo>
                  <a:lnTo>
                    <a:pt x="50850" y="76164"/>
                  </a:lnTo>
                  <a:lnTo>
                    <a:pt x="44799" y="91767"/>
                  </a:lnTo>
                  <a:lnTo>
                    <a:pt x="40220" y="109329"/>
                  </a:lnTo>
                  <a:lnTo>
                    <a:pt x="37121" y="128212"/>
                  </a:lnTo>
                  <a:lnTo>
                    <a:pt x="35656" y="147214"/>
                  </a:lnTo>
                  <a:lnTo>
                    <a:pt x="35761" y="165620"/>
                  </a:lnTo>
                  <a:lnTo>
                    <a:pt x="37413" y="183223"/>
                  </a:lnTo>
                  <a:lnTo>
                    <a:pt x="40744" y="200071"/>
                  </a:lnTo>
                  <a:lnTo>
                    <a:pt x="45676" y="216293"/>
                  </a:lnTo>
                  <a:lnTo>
                    <a:pt x="52177" y="231580"/>
                  </a:lnTo>
                  <a:lnTo>
                    <a:pt x="60372" y="245204"/>
                  </a:lnTo>
                  <a:lnTo>
                    <a:pt x="70176" y="256891"/>
                  </a:lnTo>
                  <a:lnTo>
                    <a:pt x="81556" y="266348"/>
                  </a:lnTo>
                  <a:lnTo>
                    <a:pt x="94634" y="273051"/>
                  </a:lnTo>
                  <a:lnTo>
                    <a:pt x="109313" y="276982"/>
                  </a:lnTo>
                  <a:lnTo>
                    <a:pt x="125099" y="278300"/>
                  </a:lnTo>
                  <a:lnTo>
                    <a:pt x="141260" y="277086"/>
                  </a:lnTo>
                  <a:lnTo>
                    <a:pt x="157334" y="273642"/>
                  </a:lnTo>
                  <a:lnTo>
                    <a:pt x="172922" y="268405"/>
                  </a:lnTo>
                  <a:lnTo>
                    <a:pt x="187572" y="261812"/>
                  </a:lnTo>
                  <a:lnTo>
                    <a:pt x="201127" y="254247"/>
                  </a:lnTo>
                  <a:lnTo>
                    <a:pt x="213269" y="246424"/>
                  </a:lnTo>
                  <a:lnTo>
                    <a:pt x="224574" y="238625"/>
                  </a:lnTo>
                  <a:lnTo>
                    <a:pt x="236033" y="230174"/>
                  </a:lnTo>
                  <a:lnTo>
                    <a:pt x="249502" y="219742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15509" y="1261248"/>
              <a:ext cx="226197" cy="348188"/>
            </a:xfrm>
            <a:custGeom>
              <a:avLst/>
              <a:gdLst/>
              <a:ahLst/>
              <a:cxnLst/>
              <a:rect l="0" t="0" r="0" b="0"/>
              <a:pathLst>
                <a:path w="226197" h="348188">
                  <a:moveTo>
                    <a:pt x="6046" y="98684"/>
                  </a:moveTo>
                  <a:lnTo>
                    <a:pt x="6045" y="115043"/>
                  </a:lnTo>
                  <a:lnTo>
                    <a:pt x="6045" y="130556"/>
                  </a:lnTo>
                  <a:lnTo>
                    <a:pt x="6052" y="146725"/>
                  </a:lnTo>
                  <a:lnTo>
                    <a:pt x="6293" y="163677"/>
                  </a:lnTo>
                  <a:lnTo>
                    <a:pt x="7197" y="181325"/>
                  </a:lnTo>
                  <a:lnTo>
                    <a:pt x="8937" y="199525"/>
                  </a:lnTo>
                  <a:lnTo>
                    <a:pt x="11241" y="218137"/>
                  </a:lnTo>
                  <a:lnTo>
                    <a:pt x="13539" y="237047"/>
                  </a:lnTo>
                  <a:lnTo>
                    <a:pt x="15479" y="256123"/>
                  </a:lnTo>
                  <a:lnTo>
                    <a:pt x="16430" y="273704"/>
                  </a:lnTo>
                  <a:lnTo>
                    <a:pt x="15537" y="284550"/>
                  </a:lnTo>
                  <a:lnTo>
                    <a:pt x="13373" y="285218"/>
                  </a:lnTo>
                  <a:lnTo>
                    <a:pt x="11278" y="277983"/>
                  </a:lnTo>
                  <a:lnTo>
                    <a:pt x="9430" y="265489"/>
                  </a:lnTo>
                  <a:lnTo>
                    <a:pt x="7375" y="249879"/>
                  </a:lnTo>
                  <a:lnTo>
                    <a:pt x="4842" y="232536"/>
                  </a:lnTo>
                  <a:lnTo>
                    <a:pt x="2231" y="214471"/>
                  </a:lnTo>
                  <a:lnTo>
                    <a:pt x="466" y="196537"/>
                  </a:lnTo>
                  <a:lnTo>
                    <a:pt x="0" y="179143"/>
                  </a:lnTo>
                  <a:lnTo>
                    <a:pt x="611" y="162140"/>
                  </a:lnTo>
                  <a:lnTo>
                    <a:pt x="1669" y="145031"/>
                  </a:lnTo>
                  <a:lnTo>
                    <a:pt x="2755" y="127525"/>
                  </a:lnTo>
                  <a:lnTo>
                    <a:pt x="4146" y="109784"/>
                  </a:lnTo>
                  <a:lnTo>
                    <a:pt x="6656" y="92287"/>
                  </a:lnTo>
                  <a:lnTo>
                    <a:pt x="10666" y="75304"/>
                  </a:lnTo>
                  <a:lnTo>
                    <a:pt x="16125" y="59103"/>
                  </a:lnTo>
                  <a:lnTo>
                    <a:pt x="22784" y="44040"/>
                  </a:lnTo>
                  <a:lnTo>
                    <a:pt x="30386" y="30214"/>
                  </a:lnTo>
                  <a:lnTo>
                    <a:pt x="39366" y="18166"/>
                  </a:lnTo>
                  <a:lnTo>
                    <a:pt x="50815" y="8963"/>
                  </a:lnTo>
                  <a:lnTo>
                    <a:pt x="65109" y="2937"/>
                  </a:lnTo>
                  <a:lnTo>
                    <a:pt x="81323" y="0"/>
                  </a:lnTo>
                  <a:lnTo>
                    <a:pt x="97676" y="22"/>
                  </a:lnTo>
                  <a:lnTo>
                    <a:pt x="113101" y="2622"/>
                  </a:lnTo>
                  <a:lnTo>
                    <a:pt x="127069" y="7507"/>
                  </a:lnTo>
                  <a:lnTo>
                    <a:pt x="139230" y="14594"/>
                  </a:lnTo>
                  <a:lnTo>
                    <a:pt x="149620" y="23645"/>
                  </a:lnTo>
                  <a:lnTo>
                    <a:pt x="158509" y="34515"/>
                  </a:lnTo>
                  <a:lnTo>
                    <a:pt x="166232" y="47250"/>
                  </a:lnTo>
                  <a:lnTo>
                    <a:pt x="173101" y="61698"/>
                  </a:lnTo>
                  <a:lnTo>
                    <a:pt x="179587" y="77329"/>
                  </a:lnTo>
                  <a:lnTo>
                    <a:pt x="186306" y="93386"/>
                  </a:lnTo>
                  <a:lnTo>
                    <a:pt x="193557" y="109405"/>
                  </a:lnTo>
                  <a:lnTo>
                    <a:pt x="200934" y="125428"/>
                  </a:lnTo>
                  <a:lnTo>
                    <a:pt x="207503" y="141854"/>
                  </a:lnTo>
                  <a:lnTo>
                    <a:pt x="212793" y="158902"/>
                  </a:lnTo>
                  <a:lnTo>
                    <a:pt x="216792" y="176803"/>
                  </a:lnTo>
                  <a:lnTo>
                    <a:pt x="219694" y="195890"/>
                  </a:lnTo>
                  <a:lnTo>
                    <a:pt x="221746" y="216214"/>
                  </a:lnTo>
                  <a:lnTo>
                    <a:pt x="223176" y="237365"/>
                  </a:lnTo>
                  <a:lnTo>
                    <a:pt x="224313" y="261120"/>
                  </a:lnTo>
                  <a:lnTo>
                    <a:pt x="225262" y="294244"/>
                  </a:lnTo>
                  <a:lnTo>
                    <a:pt x="226196" y="348187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44441" y="802220"/>
              <a:ext cx="29354" cy="748509"/>
            </a:xfrm>
            <a:custGeom>
              <a:avLst/>
              <a:gdLst/>
              <a:ahLst/>
              <a:cxnLst/>
              <a:rect l="0" t="0" r="0" b="0"/>
              <a:pathLst>
                <a:path w="29354" h="748509">
                  <a:moveTo>
                    <a:pt x="0" y="0"/>
                  </a:moveTo>
                  <a:lnTo>
                    <a:pt x="3996" y="16638"/>
                  </a:lnTo>
                  <a:lnTo>
                    <a:pt x="6982" y="34829"/>
                  </a:lnTo>
                  <a:lnTo>
                    <a:pt x="9216" y="56401"/>
                  </a:lnTo>
                  <a:lnTo>
                    <a:pt x="10862" y="80408"/>
                  </a:lnTo>
                  <a:lnTo>
                    <a:pt x="12045" y="105032"/>
                  </a:lnTo>
                  <a:lnTo>
                    <a:pt x="12878" y="129142"/>
                  </a:lnTo>
                  <a:lnTo>
                    <a:pt x="13455" y="152347"/>
                  </a:lnTo>
                  <a:lnTo>
                    <a:pt x="13851" y="174646"/>
                  </a:lnTo>
                  <a:lnTo>
                    <a:pt x="14128" y="196189"/>
                  </a:lnTo>
                  <a:lnTo>
                    <a:pt x="14551" y="217148"/>
                  </a:lnTo>
                  <a:lnTo>
                    <a:pt x="15578" y="237681"/>
                  </a:lnTo>
                  <a:lnTo>
                    <a:pt x="17401" y="257918"/>
                  </a:lnTo>
                  <a:lnTo>
                    <a:pt x="19760" y="278177"/>
                  </a:lnTo>
                  <a:lnTo>
                    <a:pt x="22095" y="298954"/>
                  </a:lnTo>
                  <a:lnTo>
                    <a:pt x="24075" y="320469"/>
                  </a:lnTo>
                  <a:lnTo>
                    <a:pt x="25615" y="342479"/>
                  </a:lnTo>
                  <a:lnTo>
                    <a:pt x="26753" y="364439"/>
                  </a:lnTo>
                  <a:lnTo>
                    <a:pt x="27565" y="386025"/>
                  </a:lnTo>
                  <a:lnTo>
                    <a:pt x="28135" y="407158"/>
                  </a:lnTo>
                  <a:lnTo>
                    <a:pt x="28528" y="427881"/>
                  </a:lnTo>
                  <a:lnTo>
                    <a:pt x="28796" y="448274"/>
                  </a:lnTo>
                  <a:lnTo>
                    <a:pt x="28979" y="468419"/>
                  </a:lnTo>
                  <a:lnTo>
                    <a:pt x="29102" y="488386"/>
                  </a:lnTo>
                  <a:lnTo>
                    <a:pt x="29185" y="508233"/>
                  </a:lnTo>
                  <a:lnTo>
                    <a:pt x="29241" y="528228"/>
                  </a:lnTo>
                  <a:lnTo>
                    <a:pt x="29278" y="548825"/>
                  </a:lnTo>
                  <a:lnTo>
                    <a:pt x="29303" y="570218"/>
                  </a:lnTo>
                  <a:lnTo>
                    <a:pt x="29319" y="592147"/>
                  </a:lnTo>
                  <a:lnTo>
                    <a:pt x="29330" y="614051"/>
                  </a:lnTo>
                  <a:lnTo>
                    <a:pt x="29338" y="635588"/>
                  </a:lnTo>
                  <a:lnTo>
                    <a:pt x="29343" y="656368"/>
                  </a:lnTo>
                  <a:lnTo>
                    <a:pt x="29347" y="678170"/>
                  </a:lnTo>
                  <a:lnTo>
                    <a:pt x="29350" y="706022"/>
                  </a:lnTo>
                  <a:lnTo>
                    <a:pt x="29353" y="748508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6878" y="1125279"/>
              <a:ext cx="572390" cy="14504"/>
            </a:xfrm>
            <a:custGeom>
              <a:avLst/>
              <a:gdLst/>
              <a:ahLst/>
              <a:cxnLst/>
              <a:rect l="0" t="0" r="0" b="0"/>
              <a:pathLst>
                <a:path w="572390" h="14504">
                  <a:moveTo>
                    <a:pt x="572389" y="14503"/>
                  </a:moveTo>
                  <a:lnTo>
                    <a:pt x="559840" y="10507"/>
                  </a:lnTo>
                  <a:lnTo>
                    <a:pt x="545528" y="7521"/>
                  </a:lnTo>
                  <a:lnTo>
                    <a:pt x="527985" y="5286"/>
                  </a:lnTo>
                  <a:lnTo>
                    <a:pt x="507735" y="3641"/>
                  </a:lnTo>
                  <a:lnTo>
                    <a:pt x="485715" y="2458"/>
                  </a:lnTo>
                  <a:lnTo>
                    <a:pt x="462655" y="1625"/>
                  </a:lnTo>
                  <a:lnTo>
                    <a:pt x="438773" y="1047"/>
                  </a:lnTo>
                  <a:lnTo>
                    <a:pt x="413894" y="651"/>
                  </a:lnTo>
                  <a:lnTo>
                    <a:pt x="387993" y="382"/>
                  </a:lnTo>
                  <a:lnTo>
                    <a:pt x="361650" y="199"/>
                  </a:lnTo>
                  <a:lnTo>
                    <a:pt x="335908" y="76"/>
                  </a:lnTo>
                  <a:lnTo>
                    <a:pt x="311291" y="0"/>
                  </a:lnTo>
                  <a:lnTo>
                    <a:pt x="287175" y="186"/>
                  </a:lnTo>
                  <a:lnTo>
                    <a:pt x="262108" y="1052"/>
                  </a:lnTo>
                  <a:lnTo>
                    <a:pt x="235315" y="2768"/>
                  </a:lnTo>
                  <a:lnTo>
                    <a:pt x="206496" y="5055"/>
                  </a:lnTo>
                  <a:lnTo>
                    <a:pt x="175473" y="7342"/>
                  </a:lnTo>
                  <a:lnTo>
                    <a:pt x="142456" y="9290"/>
                  </a:lnTo>
                  <a:lnTo>
                    <a:pt x="109501" y="10812"/>
                  </a:lnTo>
                  <a:lnTo>
                    <a:pt x="77109" y="12102"/>
                  </a:lnTo>
                  <a:lnTo>
                    <a:pt x="42440" y="13268"/>
                  </a:lnTo>
                  <a:lnTo>
                    <a:pt x="0" y="14503"/>
                  </a:lnTo>
                </a:path>
              </a:pathLst>
            </a:custGeom>
            <a:ln w="52959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27521" y="730250"/>
            <a:ext cx="1308112" cy="883031"/>
            <a:chOff x="3327521" y="730250"/>
            <a:chExt cx="1308112" cy="883031"/>
          </a:xfrm>
        </p:grpSpPr>
        <p:sp>
          <p:nvSpPr>
            <p:cNvPr id="13" name="Freeform 12"/>
            <p:cNvSpPr/>
            <p:nvPr/>
          </p:nvSpPr>
          <p:spPr>
            <a:xfrm>
              <a:off x="3420295" y="787951"/>
              <a:ext cx="9278" cy="269045"/>
            </a:xfrm>
            <a:custGeom>
              <a:avLst/>
              <a:gdLst/>
              <a:ahLst/>
              <a:cxnLst/>
              <a:rect l="0" t="0" r="0" b="0"/>
              <a:pathLst>
                <a:path w="9278" h="269045">
                  <a:moveTo>
                    <a:pt x="9277" y="0"/>
                  </a:moveTo>
                  <a:lnTo>
                    <a:pt x="9277" y="10400"/>
                  </a:lnTo>
                  <a:lnTo>
                    <a:pt x="9277" y="20770"/>
                  </a:lnTo>
                  <a:lnTo>
                    <a:pt x="9277" y="32137"/>
                  </a:lnTo>
                  <a:lnTo>
                    <a:pt x="9277" y="44644"/>
                  </a:lnTo>
                  <a:lnTo>
                    <a:pt x="9277" y="58412"/>
                  </a:lnTo>
                  <a:lnTo>
                    <a:pt x="9277" y="73366"/>
                  </a:lnTo>
                  <a:lnTo>
                    <a:pt x="9277" y="89164"/>
                  </a:lnTo>
                  <a:lnTo>
                    <a:pt x="9277" y="105308"/>
                  </a:lnTo>
                  <a:lnTo>
                    <a:pt x="9277" y="121476"/>
                  </a:lnTo>
                  <a:lnTo>
                    <a:pt x="9277" y="137393"/>
                  </a:lnTo>
                  <a:lnTo>
                    <a:pt x="9277" y="152755"/>
                  </a:lnTo>
                  <a:lnTo>
                    <a:pt x="9273" y="167461"/>
                  </a:lnTo>
                  <a:lnTo>
                    <a:pt x="9120" y="181563"/>
                  </a:lnTo>
                  <a:lnTo>
                    <a:pt x="8549" y="195175"/>
                  </a:lnTo>
                  <a:lnTo>
                    <a:pt x="7449" y="208405"/>
                  </a:lnTo>
                  <a:lnTo>
                    <a:pt x="5986" y="220990"/>
                  </a:lnTo>
                  <a:lnTo>
                    <a:pt x="4376" y="233630"/>
                  </a:lnTo>
                  <a:lnTo>
                    <a:pt x="2478" y="248422"/>
                  </a:lnTo>
                  <a:lnTo>
                    <a:pt x="0" y="269044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27521" y="730250"/>
              <a:ext cx="236545" cy="178308"/>
            </a:xfrm>
            <a:custGeom>
              <a:avLst/>
              <a:gdLst/>
              <a:ahLst/>
              <a:cxnLst/>
              <a:rect l="0" t="0" r="0" b="0"/>
              <a:pathLst>
                <a:path w="236545" h="178308">
                  <a:moveTo>
                    <a:pt x="0" y="85533"/>
                  </a:moveTo>
                  <a:lnTo>
                    <a:pt x="2644" y="75311"/>
                  </a:lnTo>
                  <a:lnTo>
                    <a:pt x="5660" y="66632"/>
                  </a:lnTo>
                  <a:lnTo>
                    <a:pt x="9357" y="58697"/>
                  </a:lnTo>
                  <a:lnTo>
                    <a:pt x="13675" y="51259"/>
                  </a:lnTo>
                  <a:lnTo>
                    <a:pt x="18505" y="44185"/>
                  </a:lnTo>
                  <a:lnTo>
                    <a:pt x="23739" y="37384"/>
                  </a:lnTo>
                  <a:lnTo>
                    <a:pt x="29561" y="30924"/>
                  </a:lnTo>
                  <a:lnTo>
                    <a:pt x="36430" y="25018"/>
                  </a:lnTo>
                  <a:lnTo>
                    <a:pt x="44511" y="19738"/>
                  </a:lnTo>
                  <a:lnTo>
                    <a:pt x="53701" y="15028"/>
                  </a:lnTo>
                  <a:lnTo>
                    <a:pt x="63790" y="10776"/>
                  </a:lnTo>
                  <a:lnTo>
                    <a:pt x="74564" y="6879"/>
                  </a:lnTo>
                  <a:lnTo>
                    <a:pt x="85980" y="3530"/>
                  </a:lnTo>
                  <a:lnTo>
                    <a:pt x="98164" y="1196"/>
                  </a:lnTo>
                  <a:lnTo>
                    <a:pt x="111116" y="51"/>
                  </a:lnTo>
                  <a:lnTo>
                    <a:pt x="124443" y="0"/>
                  </a:lnTo>
                  <a:lnTo>
                    <a:pt x="137460" y="836"/>
                  </a:lnTo>
                  <a:lnTo>
                    <a:pt x="149800" y="2348"/>
                  </a:lnTo>
                  <a:lnTo>
                    <a:pt x="161267" y="4498"/>
                  </a:lnTo>
                  <a:lnTo>
                    <a:pt x="171683" y="7412"/>
                  </a:lnTo>
                  <a:lnTo>
                    <a:pt x="181070" y="11100"/>
                  </a:lnTo>
                  <a:lnTo>
                    <a:pt x="189586" y="15456"/>
                  </a:lnTo>
                  <a:lnTo>
                    <a:pt x="197421" y="20341"/>
                  </a:lnTo>
                  <a:lnTo>
                    <a:pt x="204752" y="25622"/>
                  </a:lnTo>
                  <a:lnTo>
                    <a:pt x="211574" y="31334"/>
                  </a:lnTo>
                  <a:lnTo>
                    <a:pt x="217726" y="37664"/>
                  </a:lnTo>
                  <a:lnTo>
                    <a:pt x="223168" y="44667"/>
                  </a:lnTo>
                  <a:lnTo>
                    <a:pt x="227837" y="52418"/>
                  </a:lnTo>
                  <a:lnTo>
                    <a:pt x="231593" y="61066"/>
                  </a:lnTo>
                  <a:lnTo>
                    <a:pt x="234436" y="70600"/>
                  </a:lnTo>
                  <a:lnTo>
                    <a:pt x="236211" y="80601"/>
                  </a:lnTo>
                  <a:lnTo>
                    <a:pt x="236544" y="90363"/>
                  </a:lnTo>
                  <a:lnTo>
                    <a:pt x="235367" y="99507"/>
                  </a:lnTo>
                  <a:lnTo>
                    <a:pt x="233009" y="108110"/>
                  </a:lnTo>
                  <a:lnTo>
                    <a:pt x="230016" y="116524"/>
                  </a:lnTo>
                  <a:lnTo>
                    <a:pt x="226758" y="124985"/>
                  </a:lnTo>
                  <a:lnTo>
                    <a:pt x="223140" y="133296"/>
                  </a:lnTo>
                  <a:lnTo>
                    <a:pt x="218697" y="140929"/>
                  </a:lnTo>
                  <a:lnTo>
                    <a:pt x="213229" y="147632"/>
                  </a:lnTo>
                  <a:lnTo>
                    <a:pt x="206794" y="153433"/>
                  </a:lnTo>
                  <a:lnTo>
                    <a:pt x="199562" y="158483"/>
                  </a:lnTo>
                  <a:lnTo>
                    <a:pt x="191721" y="162952"/>
                  </a:lnTo>
                  <a:lnTo>
                    <a:pt x="183289" y="166850"/>
                  </a:lnTo>
                  <a:lnTo>
                    <a:pt x="174123" y="170028"/>
                  </a:lnTo>
                  <a:lnTo>
                    <a:pt x="164210" y="172463"/>
                  </a:lnTo>
                  <a:lnTo>
                    <a:pt x="153675" y="174253"/>
                  </a:lnTo>
                  <a:lnTo>
                    <a:pt x="141403" y="175722"/>
                  </a:lnTo>
                  <a:lnTo>
                    <a:pt x="123362" y="176999"/>
                  </a:lnTo>
                  <a:lnTo>
                    <a:pt x="92774" y="178307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27809" y="890002"/>
              <a:ext cx="96589" cy="149200"/>
            </a:xfrm>
            <a:custGeom>
              <a:avLst/>
              <a:gdLst/>
              <a:ahLst/>
              <a:cxnLst/>
              <a:rect l="0" t="0" r="0" b="0"/>
              <a:pathLst>
                <a:path w="96589" h="149200">
                  <a:moveTo>
                    <a:pt x="3814" y="74219"/>
                  </a:moveTo>
                  <a:lnTo>
                    <a:pt x="3873" y="87027"/>
                  </a:lnTo>
                  <a:lnTo>
                    <a:pt x="4438" y="98157"/>
                  </a:lnTo>
                  <a:lnTo>
                    <a:pt x="5576" y="108651"/>
                  </a:lnTo>
                  <a:lnTo>
                    <a:pt x="7063" y="118921"/>
                  </a:lnTo>
                  <a:lnTo>
                    <a:pt x="8532" y="129354"/>
                  </a:lnTo>
                  <a:lnTo>
                    <a:pt x="9755" y="140051"/>
                  </a:lnTo>
                  <a:lnTo>
                    <a:pt x="9903" y="147901"/>
                  </a:lnTo>
                  <a:lnTo>
                    <a:pt x="8656" y="149199"/>
                  </a:lnTo>
                  <a:lnTo>
                    <a:pt x="7269" y="145464"/>
                  </a:lnTo>
                  <a:lnTo>
                    <a:pt x="6035" y="138542"/>
                  </a:lnTo>
                  <a:lnTo>
                    <a:pt x="4697" y="129638"/>
                  </a:lnTo>
                  <a:lnTo>
                    <a:pt x="3074" y="119499"/>
                  </a:lnTo>
                  <a:lnTo>
                    <a:pt x="1414" y="108724"/>
                  </a:lnTo>
                  <a:lnTo>
                    <a:pt x="293" y="97866"/>
                  </a:lnTo>
                  <a:lnTo>
                    <a:pt x="0" y="87217"/>
                  </a:lnTo>
                  <a:lnTo>
                    <a:pt x="537" y="76862"/>
                  </a:lnTo>
                  <a:lnTo>
                    <a:pt x="1776" y="66784"/>
                  </a:lnTo>
                  <a:lnTo>
                    <a:pt x="3567" y="56937"/>
                  </a:lnTo>
                  <a:lnTo>
                    <a:pt x="6054" y="47408"/>
                  </a:lnTo>
                  <a:lnTo>
                    <a:pt x="9664" y="38424"/>
                  </a:lnTo>
                  <a:lnTo>
                    <a:pt x="14544" y="30068"/>
                  </a:lnTo>
                  <a:lnTo>
                    <a:pt x="20718" y="22574"/>
                  </a:lnTo>
                  <a:lnTo>
                    <a:pt x="28235" y="16375"/>
                  </a:lnTo>
                  <a:lnTo>
                    <a:pt x="36974" y="11588"/>
                  </a:lnTo>
                  <a:lnTo>
                    <a:pt x="46515" y="8053"/>
                  </a:lnTo>
                  <a:lnTo>
                    <a:pt x="57341" y="5144"/>
                  </a:lnTo>
                  <a:lnTo>
                    <a:pt x="72372" y="2606"/>
                  </a:lnTo>
                  <a:lnTo>
                    <a:pt x="96588" y="0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3674" y="905916"/>
              <a:ext cx="129884" cy="145068"/>
            </a:xfrm>
            <a:custGeom>
              <a:avLst/>
              <a:gdLst/>
              <a:ahLst/>
              <a:cxnLst/>
              <a:rect l="0" t="0" r="0" b="0"/>
              <a:pathLst>
                <a:path w="129884" h="145068">
                  <a:moveTo>
                    <a:pt x="0" y="49028"/>
                  </a:moveTo>
                  <a:lnTo>
                    <a:pt x="5230" y="54139"/>
                  </a:lnTo>
                  <a:lnTo>
                    <a:pt x="10697" y="58478"/>
                  </a:lnTo>
                  <a:lnTo>
                    <a:pt x="16950" y="62438"/>
                  </a:lnTo>
                  <a:lnTo>
                    <a:pt x="23946" y="65852"/>
                  </a:lnTo>
                  <a:lnTo>
                    <a:pt x="31565" y="68247"/>
                  </a:lnTo>
                  <a:lnTo>
                    <a:pt x="39667" y="69441"/>
                  </a:lnTo>
                  <a:lnTo>
                    <a:pt x="48126" y="69530"/>
                  </a:lnTo>
                  <a:lnTo>
                    <a:pt x="56840" y="68721"/>
                  </a:lnTo>
                  <a:lnTo>
                    <a:pt x="65730" y="67228"/>
                  </a:lnTo>
                  <a:lnTo>
                    <a:pt x="74595" y="65092"/>
                  </a:lnTo>
                  <a:lnTo>
                    <a:pt x="83126" y="62188"/>
                  </a:lnTo>
                  <a:lnTo>
                    <a:pt x="91169" y="58502"/>
                  </a:lnTo>
                  <a:lnTo>
                    <a:pt x="98302" y="53998"/>
                  </a:lnTo>
                  <a:lnTo>
                    <a:pt x="103788" y="48545"/>
                  </a:lnTo>
                  <a:lnTo>
                    <a:pt x="107369" y="42169"/>
                  </a:lnTo>
                  <a:lnTo>
                    <a:pt x="108921" y="35155"/>
                  </a:lnTo>
                  <a:lnTo>
                    <a:pt x="108234" y="27945"/>
                  </a:lnTo>
                  <a:lnTo>
                    <a:pt x="105417" y="20822"/>
                  </a:lnTo>
                  <a:lnTo>
                    <a:pt x="100674" y="14174"/>
                  </a:lnTo>
                  <a:lnTo>
                    <a:pt x="94140" y="8552"/>
                  </a:lnTo>
                  <a:lnTo>
                    <a:pt x="86070" y="4162"/>
                  </a:lnTo>
                  <a:lnTo>
                    <a:pt x="77070" y="1202"/>
                  </a:lnTo>
                  <a:lnTo>
                    <a:pt x="67989" y="0"/>
                  </a:lnTo>
                  <a:lnTo>
                    <a:pt x="59309" y="562"/>
                  </a:lnTo>
                  <a:lnTo>
                    <a:pt x="51170" y="2641"/>
                  </a:lnTo>
                  <a:lnTo>
                    <a:pt x="43534" y="5909"/>
                  </a:lnTo>
                  <a:lnTo>
                    <a:pt x="36314" y="10065"/>
                  </a:lnTo>
                  <a:lnTo>
                    <a:pt x="29552" y="15002"/>
                  </a:lnTo>
                  <a:lnTo>
                    <a:pt x="23434" y="20803"/>
                  </a:lnTo>
                  <a:lnTo>
                    <a:pt x="18013" y="27449"/>
                  </a:lnTo>
                  <a:lnTo>
                    <a:pt x="13355" y="34959"/>
                  </a:lnTo>
                  <a:lnTo>
                    <a:pt x="9607" y="43445"/>
                  </a:lnTo>
                  <a:lnTo>
                    <a:pt x="6764" y="52877"/>
                  </a:lnTo>
                  <a:lnTo>
                    <a:pt x="4840" y="63110"/>
                  </a:lnTo>
                  <a:lnTo>
                    <a:pt x="3938" y="73966"/>
                  </a:lnTo>
                  <a:lnTo>
                    <a:pt x="4019" y="85274"/>
                  </a:lnTo>
                  <a:lnTo>
                    <a:pt x="5074" y="96615"/>
                  </a:lnTo>
                  <a:lnTo>
                    <a:pt x="7187" y="107348"/>
                  </a:lnTo>
                  <a:lnTo>
                    <a:pt x="10313" y="117167"/>
                  </a:lnTo>
                  <a:lnTo>
                    <a:pt x="14577" y="125790"/>
                  </a:lnTo>
                  <a:lnTo>
                    <a:pt x="20331" y="132818"/>
                  </a:lnTo>
                  <a:lnTo>
                    <a:pt x="27626" y="138193"/>
                  </a:lnTo>
                  <a:lnTo>
                    <a:pt x="36125" y="141982"/>
                  </a:lnTo>
                  <a:lnTo>
                    <a:pt x="45274" y="144216"/>
                  </a:lnTo>
                  <a:lnTo>
                    <a:pt x="54688" y="145067"/>
                  </a:lnTo>
                  <a:lnTo>
                    <a:pt x="64174" y="144656"/>
                  </a:lnTo>
                  <a:lnTo>
                    <a:pt x="73648" y="142982"/>
                  </a:lnTo>
                  <a:lnTo>
                    <a:pt x="83080" y="140171"/>
                  </a:lnTo>
                  <a:lnTo>
                    <a:pt x="92232" y="136700"/>
                  </a:lnTo>
                  <a:lnTo>
                    <a:pt x="101654" y="132993"/>
                  </a:lnTo>
                  <a:lnTo>
                    <a:pt x="113156" y="128727"/>
                  </a:lnTo>
                  <a:lnTo>
                    <a:pt x="129883" y="123247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0916" y="862170"/>
              <a:ext cx="112577" cy="190222"/>
            </a:xfrm>
            <a:custGeom>
              <a:avLst/>
              <a:gdLst/>
              <a:ahLst/>
              <a:cxnLst/>
              <a:rect l="0" t="0" r="0" b="0"/>
              <a:pathLst>
                <a:path w="112577" h="190222">
                  <a:moveTo>
                    <a:pt x="91803" y="0"/>
                  </a:moveTo>
                  <a:lnTo>
                    <a:pt x="81580" y="2644"/>
                  </a:lnTo>
                  <a:lnTo>
                    <a:pt x="72902" y="5660"/>
                  </a:lnTo>
                  <a:lnTo>
                    <a:pt x="64967" y="9358"/>
                  </a:lnTo>
                  <a:lnTo>
                    <a:pt x="57528" y="13675"/>
                  </a:lnTo>
                  <a:lnTo>
                    <a:pt x="50455" y="18505"/>
                  </a:lnTo>
                  <a:lnTo>
                    <a:pt x="43650" y="23731"/>
                  </a:lnTo>
                  <a:lnTo>
                    <a:pt x="37037" y="29249"/>
                  </a:lnTo>
                  <a:lnTo>
                    <a:pt x="30559" y="34975"/>
                  </a:lnTo>
                  <a:lnTo>
                    <a:pt x="24180" y="40851"/>
                  </a:lnTo>
                  <a:lnTo>
                    <a:pt x="18013" y="46977"/>
                  </a:lnTo>
                  <a:lnTo>
                    <a:pt x="12309" y="53590"/>
                  </a:lnTo>
                  <a:lnTo>
                    <a:pt x="7181" y="60779"/>
                  </a:lnTo>
                  <a:lnTo>
                    <a:pt x="3020" y="68356"/>
                  </a:lnTo>
                  <a:lnTo>
                    <a:pt x="546" y="75950"/>
                  </a:lnTo>
                  <a:lnTo>
                    <a:pt x="0" y="83330"/>
                  </a:lnTo>
                  <a:lnTo>
                    <a:pt x="1352" y="90002"/>
                  </a:lnTo>
                  <a:lnTo>
                    <a:pt x="4537" y="95172"/>
                  </a:lnTo>
                  <a:lnTo>
                    <a:pt x="9326" y="98545"/>
                  </a:lnTo>
                  <a:lnTo>
                    <a:pt x="15541" y="100255"/>
                  </a:lnTo>
                  <a:lnTo>
                    <a:pt x="23138" y="100612"/>
                  </a:lnTo>
                  <a:lnTo>
                    <a:pt x="31959" y="99949"/>
                  </a:lnTo>
                  <a:lnTo>
                    <a:pt x="41629" y="98837"/>
                  </a:lnTo>
                  <a:lnTo>
                    <a:pt x="51636" y="98033"/>
                  </a:lnTo>
                  <a:lnTo>
                    <a:pt x="61657" y="97933"/>
                  </a:lnTo>
                  <a:lnTo>
                    <a:pt x="71416" y="98737"/>
                  </a:lnTo>
                  <a:lnTo>
                    <a:pt x="80613" y="100618"/>
                  </a:lnTo>
                  <a:lnTo>
                    <a:pt x="89140" y="103557"/>
                  </a:lnTo>
                  <a:lnTo>
                    <a:pt x="96762" y="107680"/>
                  </a:lnTo>
                  <a:lnTo>
                    <a:pt x="103054" y="113332"/>
                  </a:lnTo>
                  <a:lnTo>
                    <a:pt x="107898" y="120555"/>
                  </a:lnTo>
                  <a:lnTo>
                    <a:pt x="111167" y="129004"/>
                  </a:lnTo>
                  <a:lnTo>
                    <a:pt x="112576" y="138118"/>
                  </a:lnTo>
                  <a:lnTo>
                    <a:pt x="112149" y="147502"/>
                  </a:lnTo>
                  <a:lnTo>
                    <a:pt x="110012" y="156667"/>
                  </a:lnTo>
                  <a:lnTo>
                    <a:pt x="106235" y="164989"/>
                  </a:lnTo>
                  <a:lnTo>
                    <a:pt x="101018" y="172208"/>
                  </a:lnTo>
                  <a:lnTo>
                    <a:pt x="94500" y="178233"/>
                  </a:lnTo>
                  <a:lnTo>
                    <a:pt x="86693" y="182978"/>
                  </a:lnTo>
                  <a:lnTo>
                    <a:pt x="77736" y="186526"/>
                  </a:lnTo>
                  <a:lnTo>
                    <a:pt x="68209" y="188921"/>
                  </a:lnTo>
                  <a:lnTo>
                    <a:pt x="58042" y="190221"/>
                  </a:lnTo>
                  <a:lnTo>
                    <a:pt x="45361" y="189557"/>
                  </a:lnTo>
                  <a:lnTo>
                    <a:pt x="26861" y="185548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30551" y="915190"/>
              <a:ext cx="111330" cy="123466"/>
            </a:xfrm>
            <a:custGeom>
              <a:avLst/>
              <a:gdLst/>
              <a:ahLst/>
              <a:cxnLst/>
              <a:rect l="0" t="0" r="0" b="0"/>
              <a:pathLst>
                <a:path w="111330" h="123466">
                  <a:moveTo>
                    <a:pt x="0" y="76863"/>
                  </a:moveTo>
                  <a:lnTo>
                    <a:pt x="7815" y="74337"/>
                  </a:lnTo>
                  <a:lnTo>
                    <a:pt x="15734" y="72450"/>
                  </a:lnTo>
                  <a:lnTo>
                    <a:pt x="24537" y="71033"/>
                  </a:lnTo>
                  <a:lnTo>
                    <a:pt x="34061" y="69841"/>
                  </a:lnTo>
                  <a:lnTo>
                    <a:pt x="43897" y="68522"/>
                  </a:lnTo>
                  <a:lnTo>
                    <a:pt x="53767" y="66887"/>
                  </a:lnTo>
                  <a:lnTo>
                    <a:pt x="63406" y="64761"/>
                  </a:lnTo>
                  <a:lnTo>
                    <a:pt x="72514" y="61916"/>
                  </a:lnTo>
                  <a:lnTo>
                    <a:pt x="80981" y="58297"/>
                  </a:lnTo>
                  <a:lnTo>
                    <a:pt x="88709" y="53849"/>
                  </a:lnTo>
                  <a:lnTo>
                    <a:pt x="95541" y="48440"/>
                  </a:lnTo>
                  <a:lnTo>
                    <a:pt x="101461" y="42098"/>
                  </a:lnTo>
                  <a:lnTo>
                    <a:pt x="106019" y="35107"/>
                  </a:lnTo>
                  <a:lnTo>
                    <a:pt x="108300" y="27913"/>
                  </a:lnTo>
                  <a:lnTo>
                    <a:pt x="107998" y="20802"/>
                  </a:lnTo>
                  <a:lnTo>
                    <a:pt x="105210" y="14162"/>
                  </a:lnTo>
                  <a:lnTo>
                    <a:pt x="100119" y="8544"/>
                  </a:lnTo>
                  <a:lnTo>
                    <a:pt x="93076" y="4159"/>
                  </a:lnTo>
                  <a:lnTo>
                    <a:pt x="84646" y="1200"/>
                  </a:lnTo>
                  <a:lnTo>
                    <a:pt x="75493" y="0"/>
                  </a:lnTo>
                  <a:lnTo>
                    <a:pt x="66054" y="568"/>
                  </a:lnTo>
                  <a:lnTo>
                    <a:pt x="56688" y="2799"/>
                  </a:lnTo>
                  <a:lnTo>
                    <a:pt x="47758" y="6639"/>
                  </a:lnTo>
                  <a:lnTo>
                    <a:pt x="39406" y="11895"/>
                  </a:lnTo>
                  <a:lnTo>
                    <a:pt x="31752" y="18289"/>
                  </a:lnTo>
                  <a:lnTo>
                    <a:pt x="24969" y="25543"/>
                  </a:lnTo>
                  <a:lnTo>
                    <a:pt x="19074" y="33421"/>
                  </a:lnTo>
                  <a:lnTo>
                    <a:pt x="14233" y="41741"/>
                  </a:lnTo>
                  <a:lnTo>
                    <a:pt x="10823" y="50368"/>
                  </a:lnTo>
                  <a:lnTo>
                    <a:pt x="8926" y="59206"/>
                  </a:lnTo>
                  <a:lnTo>
                    <a:pt x="8502" y="68187"/>
                  </a:lnTo>
                  <a:lnTo>
                    <a:pt x="9550" y="77265"/>
                  </a:lnTo>
                  <a:lnTo>
                    <a:pt x="11923" y="86401"/>
                  </a:lnTo>
                  <a:lnTo>
                    <a:pt x="15516" y="95285"/>
                  </a:lnTo>
                  <a:lnTo>
                    <a:pt x="20343" y="103360"/>
                  </a:lnTo>
                  <a:lnTo>
                    <a:pt x="26296" y="110381"/>
                  </a:lnTo>
                  <a:lnTo>
                    <a:pt x="33174" y="116110"/>
                  </a:lnTo>
                  <a:lnTo>
                    <a:pt x="40761" y="120180"/>
                  </a:lnTo>
                  <a:lnTo>
                    <a:pt x="48866" y="122556"/>
                  </a:lnTo>
                  <a:lnTo>
                    <a:pt x="57339" y="123465"/>
                  </a:lnTo>
                  <a:lnTo>
                    <a:pt x="66069" y="123219"/>
                  </a:lnTo>
                  <a:lnTo>
                    <a:pt x="74964" y="122117"/>
                  </a:lnTo>
                  <a:lnTo>
                    <a:pt x="83567" y="120536"/>
                  </a:lnTo>
                  <a:lnTo>
                    <a:pt x="91896" y="118778"/>
                  </a:lnTo>
                  <a:lnTo>
                    <a:pt x="100684" y="116695"/>
                  </a:lnTo>
                  <a:lnTo>
                    <a:pt x="111329" y="113973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78989" y="920910"/>
              <a:ext cx="102052" cy="117531"/>
            </a:xfrm>
            <a:custGeom>
              <a:avLst/>
              <a:gdLst/>
              <a:ahLst/>
              <a:cxnLst/>
              <a:rect l="0" t="0" r="0" b="0"/>
              <a:pathLst>
                <a:path w="102052" h="117531">
                  <a:moveTo>
                    <a:pt x="0" y="34034"/>
                  </a:moveTo>
                  <a:lnTo>
                    <a:pt x="59" y="46842"/>
                  </a:lnTo>
                  <a:lnTo>
                    <a:pt x="623" y="57971"/>
                  </a:lnTo>
                  <a:lnTo>
                    <a:pt x="1749" y="68401"/>
                  </a:lnTo>
                  <a:lnTo>
                    <a:pt x="2760" y="76247"/>
                  </a:lnTo>
                  <a:lnTo>
                    <a:pt x="2914" y="78578"/>
                  </a:lnTo>
                  <a:lnTo>
                    <a:pt x="2537" y="75682"/>
                  </a:lnTo>
                  <a:lnTo>
                    <a:pt x="2005" y="68849"/>
                  </a:lnTo>
                  <a:lnTo>
                    <a:pt x="1798" y="59534"/>
                  </a:lnTo>
                  <a:lnTo>
                    <a:pt x="2522" y="49151"/>
                  </a:lnTo>
                  <a:lnTo>
                    <a:pt x="4417" y="38550"/>
                  </a:lnTo>
                  <a:lnTo>
                    <a:pt x="7556" y="28381"/>
                  </a:lnTo>
                  <a:lnTo>
                    <a:pt x="12010" y="19294"/>
                  </a:lnTo>
                  <a:lnTo>
                    <a:pt x="17677" y="11525"/>
                  </a:lnTo>
                  <a:lnTo>
                    <a:pt x="24199" y="5410"/>
                  </a:lnTo>
                  <a:lnTo>
                    <a:pt x="31069" y="1533"/>
                  </a:lnTo>
                  <a:lnTo>
                    <a:pt x="37969" y="0"/>
                  </a:lnTo>
                  <a:lnTo>
                    <a:pt x="44764" y="521"/>
                  </a:lnTo>
                  <a:lnTo>
                    <a:pt x="51424" y="2669"/>
                  </a:lnTo>
                  <a:lnTo>
                    <a:pt x="57955" y="6038"/>
                  </a:lnTo>
                  <a:lnTo>
                    <a:pt x="64237" y="10431"/>
                  </a:lnTo>
                  <a:lnTo>
                    <a:pt x="70025" y="15860"/>
                  </a:lnTo>
                  <a:lnTo>
                    <a:pt x="75227" y="22249"/>
                  </a:lnTo>
                  <a:lnTo>
                    <a:pt x="79885" y="29435"/>
                  </a:lnTo>
                  <a:lnTo>
                    <a:pt x="84103" y="37234"/>
                  </a:lnTo>
                  <a:lnTo>
                    <a:pt x="87981" y="45489"/>
                  </a:lnTo>
                  <a:lnTo>
                    <a:pt x="91467" y="54214"/>
                  </a:lnTo>
                  <a:lnTo>
                    <a:pt x="94362" y="63583"/>
                  </a:lnTo>
                  <a:lnTo>
                    <a:pt x="96604" y="73623"/>
                  </a:lnTo>
                  <a:lnTo>
                    <a:pt x="98264" y="83721"/>
                  </a:lnTo>
                  <a:lnTo>
                    <a:pt x="99630" y="93684"/>
                  </a:lnTo>
                  <a:lnTo>
                    <a:pt x="100824" y="104389"/>
                  </a:lnTo>
                  <a:lnTo>
                    <a:pt x="102051" y="117530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92369" y="778674"/>
              <a:ext cx="9278" cy="269045"/>
            </a:xfrm>
            <a:custGeom>
              <a:avLst/>
              <a:gdLst/>
              <a:ahLst/>
              <a:cxnLst/>
              <a:rect l="0" t="0" r="0" b="0"/>
              <a:pathLst>
                <a:path w="9278" h="269045">
                  <a:moveTo>
                    <a:pt x="0" y="0"/>
                  </a:moveTo>
                  <a:lnTo>
                    <a:pt x="0" y="7647"/>
                  </a:lnTo>
                  <a:lnTo>
                    <a:pt x="0" y="18679"/>
                  </a:lnTo>
                  <a:lnTo>
                    <a:pt x="0" y="31744"/>
                  </a:lnTo>
                  <a:lnTo>
                    <a:pt x="5" y="46286"/>
                  </a:lnTo>
                  <a:lnTo>
                    <a:pt x="157" y="61523"/>
                  </a:lnTo>
                  <a:lnTo>
                    <a:pt x="728" y="76356"/>
                  </a:lnTo>
                  <a:lnTo>
                    <a:pt x="1828" y="90216"/>
                  </a:lnTo>
                  <a:lnTo>
                    <a:pt x="3284" y="103298"/>
                  </a:lnTo>
                  <a:lnTo>
                    <a:pt x="4737" y="116277"/>
                  </a:lnTo>
                  <a:lnTo>
                    <a:pt x="5973" y="129577"/>
                  </a:lnTo>
                  <a:lnTo>
                    <a:pt x="6936" y="143188"/>
                  </a:lnTo>
                  <a:lnTo>
                    <a:pt x="7648" y="156814"/>
                  </a:lnTo>
                  <a:lnTo>
                    <a:pt x="8157" y="170263"/>
                  </a:lnTo>
                  <a:lnTo>
                    <a:pt x="8514" y="183478"/>
                  </a:lnTo>
                  <a:lnTo>
                    <a:pt x="8760" y="196475"/>
                  </a:lnTo>
                  <a:lnTo>
                    <a:pt x="8928" y="209283"/>
                  </a:lnTo>
                  <a:lnTo>
                    <a:pt x="9043" y="221580"/>
                  </a:lnTo>
                  <a:lnTo>
                    <a:pt x="9133" y="233994"/>
                  </a:lnTo>
                  <a:lnTo>
                    <a:pt x="9206" y="248601"/>
                  </a:lnTo>
                  <a:lnTo>
                    <a:pt x="9277" y="269044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53208" y="871447"/>
              <a:ext cx="259768" cy="9279"/>
            </a:xfrm>
            <a:custGeom>
              <a:avLst/>
              <a:gdLst/>
              <a:ahLst/>
              <a:cxnLst/>
              <a:rect l="0" t="0" r="0" b="0"/>
              <a:pathLst>
                <a:path w="259768" h="9279">
                  <a:moveTo>
                    <a:pt x="259767" y="9278"/>
                  </a:moveTo>
                  <a:lnTo>
                    <a:pt x="249367" y="9278"/>
                  </a:lnTo>
                  <a:lnTo>
                    <a:pt x="238996" y="9278"/>
                  </a:lnTo>
                  <a:lnTo>
                    <a:pt x="227638" y="9278"/>
                  </a:lnTo>
                  <a:lnTo>
                    <a:pt x="215435" y="9278"/>
                  </a:lnTo>
                  <a:lnTo>
                    <a:pt x="202810" y="9278"/>
                  </a:lnTo>
                  <a:lnTo>
                    <a:pt x="190056" y="9278"/>
                  </a:lnTo>
                  <a:lnTo>
                    <a:pt x="177171" y="9278"/>
                  </a:lnTo>
                  <a:lnTo>
                    <a:pt x="163932" y="9278"/>
                  </a:lnTo>
                  <a:lnTo>
                    <a:pt x="150236" y="9274"/>
                  </a:lnTo>
                  <a:lnTo>
                    <a:pt x="136246" y="9122"/>
                  </a:lnTo>
                  <a:lnTo>
                    <a:pt x="122306" y="8550"/>
                  </a:lnTo>
                  <a:lnTo>
                    <a:pt x="108620" y="7450"/>
                  </a:lnTo>
                  <a:lnTo>
                    <a:pt x="95232" y="5994"/>
                  </a:lnTo>
                  <a:lnTo>
                    <a:pt x="82112" y="4541"/>
                  </a:lnTo>
                  <a:lnTo>
                    <a:pt x="69216" y="3305"/>
                  </a:lnTo>
                  <a:lnTo>
                    <a:pt x="56681" y="2340"/>
                  </a:lnTo>
                  <a:lnTo>
                    <a:pt x="43426" y="1522"/>
                  </a:lnTo>
                  <a:lnTo>
                    <a:pt x="26315" y="783"/>
                  </a:lnTo>
                  <a:lnTo>
                    <a:pt x="0" y="0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94514" y="1251820"/>
              <a:ext cx="9278" cy="231936"/>
            </a:xfrm>
            <a:custGeom>
              <a:avLst/>
              <a:gdLst/>
              <a:ahLst/>
              <a:cxnLst/>
              <a:rect l="0" t="0" r="0" b="0"/>
              <a:pathLst>
                <a:path w="9278" h="231936">
                  <a:moveTo>
                    <a:pt x="9277" y="0"/>
                  </a:moveTo>
                  <a:lnTo>
                    <a:pt x="6750" y="10341"/>
                  </a:lnTo>
                  <a:lnTo>
                    <a:pt x="4864" y="20147"/>
                  </a:lnTo>
                  <a:lnTo>
                    <a:pt x="3451" y="30368"/>
                  </a:lnTo>
                  <a:lnTo>
                    <a:pt x="2411" y="41084"/>
                  </a:lnTo>
                  <a:lnTo>
                    <a:pt x="1663" y="52239"/>
                  </a:lnTo>
                  <a:lnTo>
                    <a:pt x="1140" y="63748"/>
                  </a:lnTo>
                  <a:lnTo>
                    <a:pt x="928" y="75665"/>
                  </a:lnTo>
                  <a:lnTo>
                    <a:pt x="1248" y="88190"/>
                  </a:lnTo>
                  <a:lnTo>
                    <a:pt x="2174" y="101376"/>
                  </a:lnTo>
                  <a:lnTo>
                    <a:pt x="3363" y="115009"/>
                  </a:lnTo>
                  <a:lnTo>
                    <a:pt x="4167" y="128701"/>
                  </a:lnTo>
                  <a:lnTo>
                    <a:pt x="4251" y="142219"/>
                  </a:lnTo>
                  <a:lnTo>
                    <a:pt x="3722" y="155493"/>
                  </a:lnTo>
                  <a:lnTo>
                    <a:pt x="2958" y="168535"/>
                  </a:lnTo>
                  <a:lnTo>
                    <a:pt x="2215" y="181372"/>
                  </a:lnTo>
                  <a:lnTo>
                    <a:pt x="1597" y="193516"/>
                  </a:lnTo>
                  <a:lnTo>
                    <a:pt x="1057" y="205154"/>
                  </a:lnTo>
                  <a:lnTo>
                    <a:pt x="551" y="217312"/>
                  </a:lnTo>
                  <a:lnTo>
                    <a:pt x="0" y="231935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26405" y="1210010"/>
              <a:ext cx="201550" cy="162417"/>
            </a:xfrm>
            <a:custGeom>
              <a:avLst/>
              <a:gdLst/>
              <a:ahLst/>
              <a:cxnLst/>
              <a:rect l="0" t="0" r="0" b="0"/>
              <a:pathLst>
                <a:path w="201550" h="162417">
                  <a:moveTo>
                    <a:pt x="3167" y="69643"/>
                  </a:moveTo>
                  <a:lnTo>
                    <a:pt x="759" y="61946"/>
                  </a:lnTo>
                  <a:lnTo>
                    <a:pt x="0" y="55155"/>
                  </a:lnTo>
                  <a:lnTo>
                    <a:pt x="881" y="48633"/>
                  </a:lnTo>
                  <a:lnTo>
                    <a:pt x="3422" y="42235"/>
                  </a:lnTo>
                  <a:lnTo>
                    <a:pt x="7900" y="35909"/>
                  </a:lnTo>
                  <a:lnTo>
                    <a:pt x="14281" y="29634"/>
                  </a:lnTo>
                  <a:lnTo>
                    <a:pt x="22285" y="23539"/>
                  </a:lnTo>
                  <a:lnTo>
                    <a:pt x="31558" y="17883"/>
                  </a:lnTo>
                  <a:lnTo>
                    <a:pt x="41770" y="12778"/>
                  </a:lnTo>
                  <a:lnTo>
                    <a:pt x="52656" y="8335"/>
                  </a:lnTo>
                  <a:lnTo>
                    <a:pt x="64013" y="4733"/>
                  </a:lnTo>
                  <a:lnTo>
                    <a:pt x="75698" y="1992"/>
                  </a:lnTo>
                  <a:lnTo>
                    <a:pt x="87605" y="287"/>
                  </a:lnTo>
                  <a:lnTo>
                    <a:pt x="99664" y="0"/>
                  </a:lnTo>
                  <a:lnTo>
                    <a:pt x="111820" y="1207"/>
                  </a:lnTo>
                  <a:lnTo>
                    <a:pt x="123899" y="3585"/>
                  </a:lnTo>
                  <a:lnTo>
                    <a:pt x="135603" y="6593"/>
                  </a:lnTo>
                  <a:lnTo>
                    <a:pt x="146803" y="9860"/>
                  </a:lnTo>
                  <a:lnTo>
                    <a:pt x="157370" y="13484"/>
                  </a:lnTo>
                  <a:lnTo>
                    <a:pt x="167117" y="17930"/>
                  </a:lnTo>
                  <a:lnTo>
                    <a:pt x="176015" y="23405"/>
                  </a:lnTo>
                  <a:lnTo>
                    <a:pt x="183888" y="29995"/>
                  </a:lnTo>
                  <a:lnTo>
                    <a:pt x="190348" y="37798"/>
                  </a:lnTo>
                  <a:lnTo>
                    <a:pt x="195309" y="46737"/>
                  </a:lnTo>
                  <a:lnTo>
                    <a:pt x="198806" y="56474"/>
                  </a:lnTo>
                  <a:lnTo>
                    <a:pt x="200837" y="66521"/>
                  </a:lnTo>
                  <a:lnTo>
                    <a:pt x="201549" y="76566"/>
                  </a:lnTo>
                  <a:lnTo>
                    <a:pt x="201042" y="86340"/>
                  </a:lnTo>
                  <a:lnTo>
                    <a:pt x="199304" y="95547"/>
                  </a:lnTo>
                  <a:lnTo>
                    <a:pt x="196437" y="104087"/>
                  </a:lnTo>
                  <a:lnTo>
                    <a:pt x="192497" y="112017"/>
                  </a:lnTo>
                  <a:lnTo>
                    <a:pt x="187431" y="119454"/>
                  </a:lnTo>
                  <a:lnTo>
                    <a:pt x="181309" y="126508"/>
                  </a:lnTo>
                  <a:lnTo>
                    <a:pt x="174167" y="132996"/>
                  </a:lnTo>
                  <a:lnTo>
                    <a:pt x="165935" y="138453"/>
                  </a:lnTo>
                  <a:lnTo>
                    <a:pt x="156679" y="142715"/>
                  </a:lnTo>
                  <a:lnTo>
                    <a:pt x="146716" y="146026"/>
                  </a:lnTo>
                  <a:lnTo>
                    <a:pt x="136511" y="148863"/>
                  </a:lnTo>
                  <a:lnTo>
                    <a:pt x="126364" y="151554"/>
                  </a:lnTo>
                  <a:lnTo>
                    <a:pt x="116786" y="154119"/>
                  </a:lnTo>
                  <a:lnTo>
                    <a:pt x="107631" y="156602"/>
                  </a:lnTo>
                  <a:lnTo>
                    <a:pt x="98098" y="159227"/>
                  </a:lnTo>
                  <a:lnTo>
                    <a:pt x="86664" y="162416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99124" y="1384372"/>
              <a:ext cx="155158" cy="145771"/>
            </a:xfrm>
            <a:custGeom>
              <a:avLst/>
              <a:gdLst/>
              <a:ahLst/>
              <a:cxnLst/>
              <a:rect l="0" t="0" r="0" b="0"/>
              <a:pathLst>
                <a:path w="155158" h="145771">
                  <a:moveTo>
                    <a:pt x="62383" y="80828"/>
                  </a:moveTo>
                  <a:lnTo>
                    <a:pt x="67435" y="75540"/>
                  </a:lnTo>
                  <a:lnTo>
                    <a:pt x="71210" y="69509"/>
                  </a:lnTo>
                  <a:lnTo>
                    <a:pt x="74027" y="62118"/>
                  </a:lnTo>
                  <a:lnTo>
                    <a:pt x="75803" y="53634"/>
                  </a:lnTo>
                  <a:lnTo>
                    <a:pt x="76156" y="44545"/>
                  </a:lnTo>
                  <a:lnTo>
                    <a:pt x="74996" y="35206"/>
                  </a:lnTo>
                  <a:lnTo>
                    <a:pt x="72357" y="26084"/>
                  </a:lnTo>
                  <a:lnTo>
                    <a:pt x="68239" y="17798"/>
                  </a:lnTo>
                  <a:lnTo>
                    <a:pt x="62798" y="10615"/>
                  </a:lnTo>
                  <a:lnTo>
                    <a:pt x="56430" y="4914"/>
                  </a:lnTo>
                  <a:lnTo>
                    <a:pt x="49662" y="1326"/>
                  </a:lnTo>
                  <a:lnTo>
                    <a:pt x="42831" y="0"/>
                  </a:lnTo>
                  <a:lnTo>
                    <a:pt x="36081" y="961"/>
                  </a:lnTo>
                  <a:lnTo>
                    <a:pt x="29452" y="4344"/>
                  </a:lnTo>
                  <a:lnTo>
                    <a:pt x="22946" y="9979"/>
                  </a:lnTo>
                  <a:lnTo>
                    <a:pt x="16830" y="17479"/>
                  </a:lnTo>
                  <a:lnTo>
                    <a:pt x="11621" y="26412"/>
                  </a:lnTo>
                  <a:lnTo>
                    <a:pt x="7531" y="36396"/>
                  </a:lnTo>
                  <a:lnTo>
                    <a:pt x="4484" y="47129"/>
                  </a:lnTo>
                  <a:lnTo>
                    <a:pt x="2294" y="58384"/>
                  </a:lnTo>
                  <a:lnTo>
                    <a:pt x="761" y="69996"/>
                  </a:lnTo>
                  <a:lnTo>
                    <a:pt x="0" y="81705"/>
                  </a:lnTo>
                  <a:lnTo>
                    <a:pt x="412" y="93162"/>
                  </a:lnTo>
                  <a:lnTo>
                    <a:pt x="2129" y="104190"/>
                  </a:lnTo>
                  <a:lnTo>
                    <a:pt x="5163" y="114494"/>
                  </a:lnTo>
                  <a:lnTo>
                    <a:pt x="9555" y="123595"/>
                  </a:lnTo>
                  <a:lnTo>
                    <a:pt x="15185" y="131331"/>
                  </a:lnTo>
                  <a:lnTo>
                    <a:pt x="21683" y="137257"/>
                  </a:lnTo>
                  <a:lnTo>
                    <a:pt x="28538" y="140528"/>
                  </a:lnTo>
                  <a:lnTo>
                    <a:pt x="35424" y="140930"/>
                  </a:lnTo>
                  <a:lnTo>
                    <a:pt x="42061" y="138781"/>
                  </a:lnTo>
                  <a:lnTo>
                    <a:pt x="48145" y="134594"/>
                  </a:lnTo>
                  <a:lnTo>
                    <a:pt x="53573" y="128878"/>
                  </a:lnTo>
                  <a:lnTo>
                    <a:pt x="58398" y="122059"/>
                  </a:lnTo>
                  <a:lnTo>
                    <a:pt x="62733" y="114461"/>
                  </a:lnTo>
                  <a:lnTo>
                    <a:pt x="66696" y="106323"/>
                  </a:lnTo>
                  <a:lnTo>
                    <a:pt x="70391" y="97815"/>
                  </a:lnTo>
                  <a:lnTo>
                    <a:pt x="73897" y="89055"/>
                  </a:lnTo>
                  <a:lnTo>
                    <a:pt x="77275" y="80207"/>
                  </a:lnTo>
                  <a:lnTo>
                    <a:pt x="80738" y="74188"/>
                  </a:lnTo>
                  <a:lnTo>
                    <a:pt x="84159" y="74146"/>
                  </a:lnTo>
                  <a:lnTo>
                    <a:pt x="87065" y="78257"/>
                  </a:lnTo>
                  <a:lnTo>
                    <a:pt x="89649" y="84686"/>
                  </a:lnTo>
                  <a:lnTo>
                    <a:pt x="92313" y="92372"/>
                  </a:lnTo>
                  <a:lnTo>
                    <a:pt x="95461" y="100743"/>
                  </a:lnTo>
                  <a:lnTo>
                    <a:pt x="99256" y="109480"/>
                  </a:lnTo>
                  <a:lnTo>
                    <a:pt x="103955" y="117987"/>
                  </a:lnTo>
                  <a:lnTo>
                    <a:pt x="109994" y="125360"/>
                  </a:lnTo>
                  <a:lnTo>
                    <a:pt x="117463" y="131206"/>
                  </a:lnTo>
                  <a:lnTo>
                    <a:pt x="125663" y="135593"/>
                  </a:lnTo>
                  <a:lnTo>
                    <a:pt x="134066" y="139234"/>
                  </a:lnTo>
                  <a:lnTo>
                    <a:pt x="143411" y="142443"/>
                  </a:lnTo>
                  <a:lnTo>
                    <a:pt x="155157" y="145770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68774" y="1390981"/>
              <a:ext cx="106114" cy="111197"/>
            </a:xfrm>
            <a:custGeom>
              <a:avLst/>
              <a:gdLst/>
              <a:ahLst/>
              <a:cxnLst/>
              <a:rect l="0" t="0" r="0" b="0"/>
              <a:pathLst>
                <a:path w="106114" h="111197">
                  <a:moveTo>
                    <a:pt x="4061" y="55664"/>
                  </a:moveTo>
                  <a:lnTo>
                    <a:pt x="1594" y="63420"/>
                  </a:lnTo>
                  <a:lnTo>
                    <a:pt x="271" y="70775"/>
                  </a:lnTo>
                  <a:lnTo>
                    <a:pt x="0" y="78439"/>
                  </a:lnTo>
                  <a:lnTo>
                    <a:pt x="599" y="86477"/>
                  </a:lnTo>
                  <a:lnTo>
                    <a:pt x="1893" y="94843"/>
                  </a:lnTo>
                  <a:lnTo>
                    <a:pt x="3693" y="103406"/>
                  </a:lnTo>
                  <a:lnTo>
                    <a:pt x="5040" y="109790"/>
                  </a:lnTo>
                  <a:lnTo>
                    <a:pt x="4914" y="111196"/>
                  </a:lnTo>
                  <a:lnTo>
                    <a:pt x="3705" y="108685"/>
                  </a:lnTo>
                  <a:lnTo>
                    <a:pt x="2115" y="103666"/>
                  </a:lnTo>
                  <a:lnTo>
                    <a:pt x="941" y="97087"/>
                  </a:lnTo>
                  <a:lnTo>
                    <a:pt x="562" y="89537"/>
                  </a:lnTo>
                  <a:lnTo>
                    <a:pt x="1018" y="81374"/>
                  </a:lnTo>
                  <a:lnTo>
                    <a:pt x="2191" y="72822"/>
                  </a:lnTo>
                  <a:lnTo>
                    <a:pt x="3931" y="64027"/>
                  </a:lnTo>
                  <a:lnTo>
                    <a:pt x="6383" y="55366"/>
                  </a:lnTo>
                  <a:lnTo>
                    <a:pt x="9967" y="47437"/>
                  </a:lnTo>
                  <a:lnTo>
                    <a:pt x="14824" y="40504"/>
                  </a:lnTo>
                  <a:lnTo>
                    <a:pt x="20834" y="34534"/>
                  </a:lnTo>
                  <a:lnTo>
                    <a:pt x="27771" y="29364"/>
                  </a:lnTo>
                  <a:lnTo>
                    <a:pt x="35408" y="24807"/>
                  </a:lnTo>
                  <a:lnTo>
                    <a:pt x="43552" y="20699"/>
                  </a:lnTo>
                  <a:lnTo>
                    <a:pt x="52055" y="16911"/>
                  </a:lnTo>
                  <a:lnTo>
                    <a:pt x="60798" y="13349"/>
                  </a:lnTo>
                  <a:lnTo>
                    <a:pt x="69473" y="10077"/>
                  </a:lnTo>
                  <a:lnTo>
                    <a:pt x="78514" y="6984"/>
                  </a:lnTo>
                  <a:lnTo>
                    <a:pt x="89698" y="3797"/>
                  </a:lnTo>
                  <a:lnTo>
                    <a:pt x="106113" y="0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30551" y="1223988"/>
              <a:ext cx="9278" cy="287600"/>
            </a:xfrm>
            <a:custGeom>
              <a:avLst/>
              <a:gdLst/>
              <a:ahLst/>
              <a:cxnLst/>
              <a:rect l="0" t="0" r="0" b="0"/>
              <a:pathLst>
                <a:path w="9278" h="287600">
                  <a:moveTo>
                    <a:pt x="9277" y="0"/>
                  </a:moveTo>
                  <a:lnTo>
                    <a:pt x="6752" y="13044"/>
                  </a:lnTo>
                  <a:lnTo>
                    <a:pt x="4864" y="26431"/>
                  </a:lnTo>
                  <a:lnTo>
                    <a:pt x="3451" y="41487"/>
                  </a:lnTo>
                  <a:lnTo>
                    <a:pt x="2411" y="58007"/>
                  </a:lnTo>
                  <a:lnTo>
                    <a:pt x="1664" y="75462"/>
                  </a:lnTo>
                  <a:lnTo>
                    <a:pt x="1137" y="93438"/>
                  </a:lnTo>
                  <a:lnTo>
                    <a:pt x="772" y="111689"/>
                  </a:lnTo>
                  <a:lnTo>
                    <a:pt x="521" y="130082"/>
                  </a:lnTo>
                  <a:lnTo>
                    <a:pt x="355" y="148547"/>
                  </a:lnTo>
                  <a:lnTo>
                    <a:pt x="392" y="166902"/>
                  </a:lnTo>
                  <a:lnTo>
                    <a:pt x="886" y="184859"/>
                  </a:lnTo>
                  <a:lnTo>
                    <a:pt x="1930" y="202282"/>
                  </a:lnTo>
                  <a:lnTo>
                    <a:pt x="3181" y="218870"/>
                  </a:lnTo>
                  <a:lnTo>
                    <a:pt x="3969" y="235893"/>
                  </a:lnTo>
                  <a:lnTo>
                    <a:pt x="3379" y="256815"/>
                  </a:lnTo>
                  <a:lnTo>
                    <a:pt x="0" y="287599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37777" y="1326039"/>
              <a:ext cx="166993" cy="9279"/>
            </a:xfrm>
            <a:custGeom>
              <a:avLst/>
              <a:gdLst/>
              <a:ahLst/>
              <a:cxnLst/>
              <a:rect l="0" t="0" r="0" b="0"/>
              <a:pathLst>
                <a:path w="166993" h="9279">
                  <a:moveTo>
                    <a:pt x="166992" y="0"/>
                  </a:moveTo>
                  <a:lnTo>
                    <a:pt x="154067" y="0"/>
                  </a:lnTo>
                  <a:lnTo>
                    <a:pt x="141808" y="0"/>
                  </a:lnTo>
                  <a:lnTo>
                    <a:pt x="129037" y="0"/>
                  </a:lnTo>
                  <a:lnTo>
                    <a:pt x="115795" y="0"/>
                  </a:lnTo>
                  <a:lnTo>
                    <a:pt x="102422" y="0"/>
                  </a:lnTo>
                  <a:lnTo>
                    <a:pt x="89149" y="4"/>
                  </a:lnTo>
                  <a:lnTo>
                    <a:pt x="76203" y="157"/>
                  </a:lnTo>
                  <a:lnTo>
                    <a:pt x="63857" y="728"/>
                  </a:lnTo>
                  <a:lnTo>
                    <a:pt x="52203" y="1828"/>
                  </a:lnTo>
                  <a:lnTo>
                    <a:pt x="41405" y="3292"/>
                  </a:lnTo>
                  <a:lnTo>
                    <a:pt x="30629" y="4902"/>
                  </a:lnTo>
                  <a:lnTo>
                    <a:pt x="17943" y="6800"/>
                  </a:lnTo>
                  <a:lnTo>
                    <a:pt x="0" y="9278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97883" y="1418813"/>
              <a:ext cx="16165" cy="120608"/>
            </a:xfrm>
            <a:custGeom>
              <a:avLst/>
              <a:gdLst/>
              <a:ahLst/>
              <a:cxnLst/>
              <a:rect l="0" t="0" r="0" b="0"/>
              <a:pathLst>
                <a:path w="16165" h="120608">
                  <a:moveTo>
                    <a:pt x="6887" y="0"/>
                  </a:moveTo>
                  <a:lnTo>
                    <a:pt x="4361" y="7815"/>
                  </a:lnTo>
                  <a:lnTo>
                    <a:pt x="2473" y="15734"/>
                  </a:lnTo>
                  <a:lnTo>
                    <a:pt x="1065" y="24538"/>
                  </a:lnTo>
                  <a:lnTo>
                    <a:pt x="177" y="34061"/>
                  </a:lnTo>
                  <a:lnTo>
                    <a:pt x="0" y="43898"/>
                  </a:lnTo>
                  <a:lnTo>
                    <a:pt x="578" y="53771"/>
                  </a:lnTo>
                  <a:lnTo>
                    <a:pt x="1822" y="63563"/>
                  </a:lnTo>
                  <a:lnTo>
                    <a:pt x="3595" y="73242"/>
                  </a:lnTo>
                  <a:lnTo>
                    <a:pt x="5760" y="82805"/>
                  </a:lnTo>
                  <a:lnTo>
                    <a:pt x="8074" y="91870"/>
                  </a:lnTo>
                  <a:lnTo>
                    <a:pt x="10411" y="100568"/>
                  </a:lnTo>
                  <a:lnTo>
                    <a:pt x="12975" y="109661"/>
                  </a:lnTo>
                  <a:lnTo>
                    <a:pt x="16164" y="120607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14048" y="13353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67730" y="1354983"/>
              <a:ext cx="122589" cy="166622"/>
            </a:xfrm>
            <a:custGeom>
              <a:avLst/>
              <a:gdLst/>
              <a:ahLst/>
              <a:cxnLst/>
              <a:rect l="0" t="0" r="0" b="0"/>
              <a:pathLst>
                <a:path w="122589" h="166622">
                  <a:moveTo>
                    <a:pt x="94756" y="26721"/>
                  </a:moveTo>
                  <a:lnTo>
                    <a:pt x="92052" y="19084"/>
                  </a:lnTo>
                  <a:lnTo>
                    <a:pt x="88472" y="12857"/>
                  </a:lnTo>
                  <a:lnTo>
                    <a:pt x="83632" y="7489"/>
                  </a:lnTo>
                  <a:lnTo>
                    <a:pt x="77676" y="3186"/>
                  </a:lnTo>
                  <a:lnTo>
                    <a:pt x="70805" y="616"/>
                  </a:lnTo>
                  <a:lnTo>
                    <a:pt x="63233" y="0"/>
                  </a:lnTo>
                  <a:lnTo>
                    <a:pt x="55292" y="1154"/>
                  </a:lnTo>
                  <a:lnTo>
                    <a:pt x="47399" y="3736"/>
                  </a:lnTo>
                  <a:lnTo>
                    <a:pt x="39784" y="7399"/>
                  </a:lnTo>
                  <a:lnTo>
                    <a:pt x="32643" y="11991"/>
                  </a:lnTo>
                  <a:lnTo>
                    <a:pt x="26213" y="17553"/>
                  </a:lnTo>
                  <a:lnTo>
                    <a:pt x="20551" y="24032"/>
                  </a:lnTo>
                  <a:lnTo>
                    <a:pt x="15568" y="31278"/>
                  </a:lnTo>
                  <a:lnTo>
                    <a:pt x="11126" y="39118"/>
                  </a:lnTo>
                  <a:lnTo>
                    <a:pt x="7098" y="47400"/>
                  </a:lnTo>
                  <a:lnTo>
                    <a:pt x="3659" y="56143"/>
                  </a:lnTo>
                  <a:lnTo>
                    <a:pt x="1265" y="65523"/>
                  </a:lnTo>
                  <a:lnTo>
                    <a:pt x="79" y="75584"/>
                  </a:lnTo>
                  <a:lnTo>
                    <a:pt x="0" y="86104"/>
                  </a:lnTo>
                  <a:lnTo>
                    <a:pt x="818" y="96690"/>
                  </a:lnTo>
                  <a:lnTo>
                    <a:pt x="2318" y="107103"/>
                  </a:lnTo>
                  <a:lnTo>
                    <a:pt x="4459" y="117126"/>
                  </a:lnTo>
                  <a:lnTo>
                    <a:pt x="7368" y="126501"/>
                  </a:lnTo>
                  <a:lnTo>
                    <a:pt x="11056" y="135151"/>
                  </a:lnTo>
                  <a:lnTo>
                    <a:pt x="15563" y="143005"/>
                  </a:lnTo>
                  <a:lnTo>
                    <a:pt x="21017" y="149921"/>
                  </a:lnTo>
                  <a:lnTo>
                    <a:pt x="27401" y="155906"/>
                  </a:lnTo>
                  <a:lnTo>
                    <a:pt x="34721" y="160807"/>
                  </a:lnTo>
                  <a:lnTo>
                    <a:pt x="43074" y="164256"/>
                  </a:lnTo>
                  <a:lnTo>
                    <a:pt x="52409" y="166180"/>
                  </a:lnTo>
                  <a:lnTo>
                    <a:pt x="62427" y="166621"/>
                  </a:lnTo>
                  <a:lnTo>
                    <a:pt x="72668" y="165585"/>
                  </a:lnTo>
                  <a:lnTo>
                    <a:pt x="82838" y="163232"/>
                  </a:lnTo>
                  <a:lnTo>
                    <a:pt x="92433" y="160085"/>
                  </a:lnTo>
                  <a:lnTo>
                    <a:pt x="101601" y="156637"/>
                  </a:lnTo>
                  <a:lnTo>
                    <a:pt x="111144" y="152590"/>
                  </a:lnTo>
                  <a:lnTo>
                    <a:pt x="122588" y="147327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29818" y="1418813"/>
              <a:ext cx="6887" cy="120608"/>
            </a:xfrm>
            <a:custGeom>
              <a:avLst/>
              <a:gdLst/>
              <a:ahLst/>
              <a:cxnLst/>
              <a:rect l="0" t="0" r="0" b="0"/>
              <a:pathLst>
                <a:path w="6887" h="120608">
                  <a:moveTo>
                    <a:pt x="6886" y="0"/>
                  </a:moveTo>
                  <a:lnTo>
                    <a:pt x="4360" y="10341"/>
                  </a:lnTo>
                  <a:lnTo>
                    <a:pt x="2473" y="20147"/>
                  </a:lnTo>
                  <a:lnTo>
                    <a:pt x="1065" y="30363"/>
                  </a:lnTo>
                  <a:lnTo>
                    <a:pt x="176" y="40927"/>
                  </a:lnTo>
                  <a:lnTo>
                    <a:pt x="0" y="51512"/>
                  </a:lnTo>
                  <a:lnTo>
                    <a:pt x="573" y="61908"/>
                  </a:lnTo>
                  <a:lnTo>
                    <a:pt x="1672" y="71998"/>
                  </a:lnTo>
                  <a:lnTo>
                    <a:pt x="2991" y="82860"/>
                  </a:lnTo>
                  <a:lnTo>
                    <a:pt x="4647" y="97417"/>
                  </a:lnTo>
                  <a:lnTo>
                    <a:pt x="6886" y="120607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27428" y="13167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10924" y="1347972"/>
              <a:ext cx="103942" cy="265309"/>
            </a:xfrm>
            <a:custGeom>
              <a:avLst/>
              <a:gdLst/>
              <a:ahLst/>
              <a:cxnLst/>
              <a:rect l="0" t="0" r="0" b="0"/>
              <a:pathLst>
                <a:path w="103942" h="265309">
                  <a:moveTo>
                    <a:pt x="0" y="70841"/>
                  </a:moveTo>
                  <a:lnTo>
                    <a:pt x="2585" y="78715"/>
                  </a:lnTo>
                  <a:lnTo>
                    <a:pt x="5037" y="87198"/>
                  </a:lnTo>
                  <a:lnTo>
                    <a:pt x="7587" y="97148"/>
                  </a:lnTo>
                  <a:lnTo>
                    <a:pt x="10114" y="108463"/>
                  </a:lnTo>
                  <a:lnTo>
                    <a:pt x="12332" y="120912"/>
                  </a:lnTo>
                  <a:lnTo>
                    <a:pt x="14108" y="134235"/>
                  </a:lnTo>
                  <a:lnTo>
                    <a:pt x="15593" y="148060"/>
                  </a:lnTo>
                  <a:lnTo>
                    <a:pt x="17128" y="161929"/>
                  </a:lnTo>
                  <a:lnTo>
                    <a:pt x="18910" y="175591"/>
                  </a:lnTo>
                  <a:lnTo>
                    <a:pt x="20839" y="188973"/>
                  </a:lnTo>
                  <a:lnTo>
                    <a:pt x="22616" y="202093"/>
                  </a:lnTo>
                  <a:lnTo>
                    <a:pt x="24076" y="214997"/>
                  </a:lnTo>
                  <a:lnTo>
                    <a:pt x="25341" y="227592"/>
                  </a:lnTo>
                  <a:lnTo>
                    <a:pt x="26725" y="239651"/>
                  </a:lnTo>
                  <a:lnTo>
                    <a:pt x="28371" y="251055"/>
                  </a:lnTo>
                  <a:lnTo>
                    <a:pt x="29075" y="260424"/>
                  </a:lnTo>
                  <a:lnTo>
                    <a:pt x="27792" y="265308"/>
                  </a:lnTo>
                  <a:lnTo>
                    <a:pt x="25809" y="265230"/>
                  </a:lnTo>
                  <a:lnTo>
                    <a:pt x="23923" y="261221"/>
                  </a:lnTo>
                  <a:lnTo>
                    <a:pt x="22243" y="254305"/>
                  </a:lnTo>
                  <a:lnTo>
                    <a:pt x="20519" y="245104"/>
                  </a:lnTo>
                  <a:lnTo>
                    <a:pt x="18585" y="234122"/>
                  </a:lnTo>
                  <a:lnTo>
                    <a:pt x="16541" y="221803"/>
                  </a:lnTo>
                  <a:lnTo>
                    <a:pt x="14680" y="208515"/>
                  </a:lnTo>
                  <a:lnTo>
                    <a:pt x="13160" y="194549"/>
                  </a:lnTo>
                  <a:lnTo>
                    <a:pt x="11854" y="180403"/>
                  </a:lnTo>
                  <a:lnTo>
                    <a:pt x="10442" y="166767"/>
                  </a:lnTo>
                  <a:lnTo>
                    <a:pt x="8746" y="153970"/>
                  </a:lnTo>
                  <a:lnTo>
                    <a:pt x="6875" y="141882"/>
                  </a:lnTo>
                  <a:lnTo>
                    <a:pt x="5137" y="130103"/>
                  </a:lnTo>
                  <a:lnTo>
                    <a:pt x="3706" y="118352"/>
                  </a:lnTo>
                  <a:lnTo>
                    <a:pt x="2611" y="106365"/>
                  </a:lnTo>
                  <a:lnTo>
                    <a:pt x="1811" y="93841"/>
                  </a:lnTo>
                  <a:lnTo>
                    <a:pt x="1250" y="80683"/>
                  </a:lnTo>
                  <a:lnTo>
                    <a:pt x="1157" y="67229"/>
                  </a:lnTo>
                  <a:lnTo>
                    <a:pt x="2026" y="54133"/>
                  </a:lnTo>
                  <a:lnTo>
                    <a:pt x="4052" y="41746"/>
                  </a:lnTo>
                  <a:lnTo>
                    <a:pt x="7296" y="30399"/>
                  </a:lnTo>
                  <a:lnTo>
                    <a:pt x="11829" y="20533"/>
                  </a:lnTo>
                  <a:lnTo>
                    <a:pt x="17557" y="12248"/>
                  </a:lnTo>
                  <a:lnTo>
                    <a:pt x="24271" y="5789"/>
                  </a:lnTo>
                  <a:lnTo>
                    <a:pt x="31739" y="1685"/>
                  </a:lnTo>
                  <a:lnTo>
                    <a:pt x="39758" y="0"/>
                  </a:lnTo>
                  <a:lnTo>
                    <a:pt x="48023" y="420"/>
                  </a:lnTo>
                  <a:lnTo>
                    <a:pt x="56143" y="2501"/>
                  </a:lnTo>
                  <a:lnTo>
                    <a:pt x="63915" y="5825"/>
                  </a:lnTo>
                  <a:lnTo>
                    <a:pt x="71165" y="10189"/>
                  </a:lnTo>
                  <a:lnTo>
                    <a:pt x="77668" y="15598"/>
                  </a:lnTo>
                  <a:lnTo>
                    <a:pt x="83381" y="21974"/>
                  </a:lnTo>
                  <a:lnTo>
                    <a:pt x="88397" y="29150"/>
                  </a:lnTo>
                  <a:lnTo>
                    <a:pt x="92862" y="36944"/>
                  </a:lnTo>
                  <a:lnTo>
                    <a:pt x="96905" y="45195"/>
                  </a:lnTo>
                  <a:lnTo>
                    <a:pt x="100354" y="53917"/>
                  </a:lnTo>
                  <a:lnTo>
                    <a:pt x="102755" y="63284"/>
                  </a:lnTo>
                  <a:lnTo>
                    <a:pt x="103941" y="73332"/>
                  </a:lnTo>
                  <a:lnTo>
                    <a:pt x="103870" y="83694"/>
                  </a:lnTo>
                  <a:lnTo>
                    <a:pt x="102484" y="93704"/>
                  </a:lnTo>
                  <a:lnTo>
                    <a:pt x="99876" y="103006"/>
                  </a:lnTo>
                  <a:lnTo>
                    <a:pt x="95975" y="111267"/>
                  </a:lnTo>
                  <a:lnTo>
                    <a:pt x="90472" y="118046"/>
                  </a:lnTo>
                  <a:lnTo>
                    <a:pt x="83348" y="123254"/>
                  </a:lnTo>
                  <a:lnTo>
                    <a:pt x="74854" y="127087"/>
                  </a:lnTo>
                  <a:lnTo>
                    <a:pt x="64254" y="130236"/>
                  </a:lnTo>
                  <a:lnTo>
                    <a:pt x="47663" y="132976"/>
                  </a:lnTo>
                  <a:lnTo>
                    <a:pt x="18555" y="135783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59362" y="1205433"/>
              <a:ext cx="18555" cy="278323"/>
            </a:xfrm>
            <a:custGeom>
              <a:avLst/>
              <a:gdLst/>
              <a:ahLst/>
              <a:cxnLst/>
              <a:rect l="0" t="0" r="0" b="0"/>
              <a:pathLst>
                <a:path w="18555" h="278323">
                  <a:moveTo>
                    <a:pt x="0" y="0"/>
                  </a:moveTo>
                  <a:lnTo>
                    <a:pt x="0" y="7647"/>
                  </a:lnTo>
                  <a:lnTo>
                    <a:pt x="0" y="18680"/>
                  </a:lnTo>
                  <a:lnTo>
                    <a:pt x="0" y="31745"/>
                  </a:lnTo>
                  <a:lnTo>
                    <a:pt x="0" y="46299"/>
                  </a:lnTo>
                  <a:lnTo>
                    <a:pt x="0" y="61993"/>
                  </a:lnTo>
                  <a:lnTo>
                    <a:pt x="0" y="78539"/>
                  </a:lnTo>
                  <a:lnTo>
                    <a:pt x="4" y="95692"/>
                  </a:lnTo>
                  <a:lnTo>
                    <a:pt x="156" y="112838"/>
                  </a:lnTo>
                  <a:lnTo>
                    <a:pt x="727" y="129032"/>
                  </a:lnTo>
                  <a:lnTo>
                    <a:pt x="1828" y="143844"/>
                  </a:lnTo>
                  <a:lnTo>
                    <a:pt x="3284" y="157583"/>
                  </a:lnTo>
                  <a:lnTo>
                    <a:pt x="4736" y="171012"/>
                  </a:lnTo>
                  <a:lnTo>
                    <a:pt x="5977" y="184613"/>
                  </a:lnTo>
                  <a:lnTo>
                    <a:pt x="7092" y="198277"/>
                  </a:lnTo>
                  <a:lnTo>
                    <a:pt x="8375" y="211470"/>
                  </a:lnTo>
                  <a:lnTo>
                    <a:pt x="9984" y="223900"/>
                  </a:lnTo>
                  <a:lnTo>
                    <a:pt x="11806" y="235327"/>
                  </a:lnTo>
                  <a:lnTo>
                    <a:pt x="13701" y="246648"/>
                  </a:lnTo>
                  <a:lnTo>
                    <a:pt x="15840" y="259836"/>
                  </a:lnTo>
                  <a:lnTo>
                    <a:pt x="18554" y="278322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96471" y="1355656"/>
              <a:ext cx="139162" cy="193986"/>
            </a:xfrm>
            <a:custGeom>
              <a:avLst/>
              <a:gdLst/>
              <a:ahLst/>
              <a:cxnLst/>
              <a:rect l="0" t="0" r="0" b="0"/>
              <a:pathLst>
                <a:path w="139162" h="193986">
                  <a:moveTo>
                    <a:pt x="0" y="63157"/>
                  </a:moveTo>
                  <a:lnTo>
                    <a:pt x="7874" y="60631"/>
                  </a:lnTo>
                  <a:lnTo>
                    <a:pt x="16357" y="58744"/>
                  </a:lnTo>
                  <a:lnTo>
                    <a:pt x="26298" y="57323"/>
                  </a:lnTo>
                  <a:lnTo>
                    <a:pt x="37308" y="55979"/>
                  </a:lnTo>
                  <a:lnTo>
                    <a:pt x="48615" y="54088"/>
                  </a:lnTo>
                  <a:lnTo>
                    <a:pt x="59726" y="51349"/>
                  </a:lnTo>
                  <a:lnTo>
                    <a:pt x="70181" y="47615"/>
                  </a:lnTo>
                  <a:lnTo>
                    <a:pt x="79432" y="42746"/>
                  </a:lnTo>
                  <a:lnTo>
                    <a:pt x="87296" y="36794"/>
                  </a:lnTo>
                  <a:lnTo>
                    <a:pt x="93470" y="30079"/>
                  </a:lnTo>
                  <a:lnTo>
                    <a:pt x="97381" y="23078"/>
                  </a:lnTo>
                  <a:lnTo>
                    <a:pt x="98924" y="16102"/>
                  </a:lnTo>
                  <a:lnTo>
                    <a:pt x="97961" y="9705"/>
                  </a:lnTo>
                  <a:lnTo>
                    <a:pt x="94107" y="4719"/>
                  </a:lnTo>
                  <a:lnTo>
                    <a:pt x="87443" y="1475"/>
                  </a:lnTo>
                  <a:lnTo>
                    <a:pt x="78685" y="0"/>
                  </a:lnTo>
                  <a:lnTo>
                    <a:pt x="68901" y="271"/>
                  </a:lnTo>
                  <a:lnTo>
                    <a:pt x="58810" y="2087"/>
                  </a:lnTo>
                  <a:lnTo>
                    <a:pt x="48888" y="5290"/>
                  </a:lnTo>
                  <a:lnTo>
                    <a:pt x="39525" y="9847"/>
                  </a:lnTo>
                  <a:lnTo>
                    <a:pt x="30859" y="15620"/>
                  </a:lnTo>
                  <a:lnTo>
                    <a:pt x="23130" y="22526"/>
                  </a:lnTo>
                  <a:lnTo>
                    <a:pt x="16759" y="30599"/>
                  </a:lnTo>
                  <a:lnTo>
                    <a:pt x="11850" y="39751"/>
                  </a:lnTo>
                  <a:lnTo>
                    <a:pt x="8238" y="49795"/>
                  </a:lnTo>
                  <a:lnTo>
                    <a:pt x="5659" y="60522"/>
                  </a:lnTo>
                  <a:lnTo>
                    <a:pt x="3859" y="71753"/>
                  </a:lnTo>
                  <a:lnTo>
                    <a:pt x="2767" y="83341"/>
                  </a:lnTo>
                  <a:lnTo>
                    <a:pt x="2488" y="95178"/>
                  </a:lnTo>
                  <a:lnTo>
                    <a:pt x="3020" y="107180"/>
                  </a:lnTo>
                  <a:lnTo>
                    <a:pt x="4391" y="119003"/>
                  </a:lnTo>
                  <a:lnTo>
                    <a:pt x="6723" y="130067"/>
                  </a:lnTo>
                  <a:lnTo>
                    <a:pt x="9991" y="140118"/>
                  </a:lnTo>
                  <a:lnTo>
                    <a:pt x="14054" y="149198"/>
                  </a:lnTo>
                  <a:lnTo>
                    <a:pt x="18734" y="157471"/>
                  </a:lnTo>
                  <a:lnTo>
                    <a:pt x="23876" y="165124"/>
                  </a:lnTo>
                  <a:lnTo>
                    <a:pt x="29492" y="172176"/>
                  </a:lnTo>
                  <a:lnTo>
                    <a:pt x="35758" y="178489"/>
                  </a:lnTo>
                  <a:lnTo>
                    <a:pt x="42715" y="184038"/>
                  </a:lnTo>
                  <a:lnTo>
                    <a:pt x="50284" y="188631"/>
                  </a:lnTo>
                  <a:lnTo>
                    <a:pt x="58342" y="191866"/>
                  </a:lnTo>
                  <a:lnTo>
                    <a:pt x="66765" y="193644"/>
                  </a:lnTo>
                  <a:lnTo>
                    <a:pt x="75455" y="193985"/>
                  </a:lnTo>
                  <a:lnTo>
                    <a:pt x="84330" y="192882"/>
                  </a:lnTo>
                  <a:lnTo>
                    <a:pt x="93326" y="190479"/>
                  </a:lnTo>
                  <a:lnTo>
                    <a:pt x="102172" y="187124"/>
                  </a:lnTo>
                  <a:lnTo>
                    <a:pt x="111346" y="182858"/>
                  </a:lnTo>
                  <a:lnTo>
                    <a:pt x="122641" y="176325"/>
                  </a:lnTo>
                  <a:lnTo>
                    <a:pt x="139161" y="165209"/>
                  </a:lnTo>
                </a:path>
              </a:pathLst>
            </a:custGeom>
            <a:ln w="33527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496657" y="730250"/>
            <a:ext cx="1448876" cy="883031"/>
            <a:chOff x="5496657" y="730250"/>
            <a:chExt cx="1448876" cy="883031"/>
          </a:xfrm>
        </p:grpSpPr>
        <p:sp>
          <p:nvSpPr>
            <p:cNvPr id="37" name="Freeform 36"/>
            <p:cNvSpPr/>
            <p:nvPr/>
          </p:nvSpPr>
          <p:spPr>
            <a:xfrm>
              <a:off x="5671220" y="862659"/>
              <a:ext cx="15727" cy="680797"/>
            </a:xfrm>
            <a:custGeom>
              <a:avLst/>
              <a:gdLst/>
              <a:ahLst/>
              <a:cxnLst/>
              <a:rect l="0" t="0" r="0" b="0"/>
              <a:pathLst>
                <a:path w="15727" h="680797">
                  <a:moveTo>
                    <a:pt x="1" y="0"/>
                  </a:moveTo>
                  <a:lnTo>
                    <a:pt x="0" y="14373"/>
                  </a:lnTo>
                  <a:lnTo>
                    <a:pt x="0" y="34559"/>
                  </a:lnTo>
                  <a:lnTo>
                    <a:pt x="0" y="56992"/>
                  </a:lnTo>
                  <a:lnTo>
                    <a:pt x="0" y="80243"/>
                  </a:lnTo>
                  <a:lnTo>
                    <a:pt x="0" y="104579"/>
                  </a:lnTo>
                  <a:lnTo>
                    <a:pt x="0" y="131323"/>
                  </a:lnTo>
                  <a:lnTo>
                    <a:pt x="8" y="161047"/>
                  </a:lnTo>
                  <a:lnTo>
                    <a:pt x="295" y="193571"/>
                  </a:lnTo>
                  <a:lnTo>
                    <a:pt x="1370" y="228395"/>
                  </a:lnTo>
                  <a:lnTo>
                    <a:pt x="3440" y="264963"/>
                  </a:lnTo>
                  <a:lnTo>
                    <a:pt x="6180" y="302530"/>
                  </a:lnTo>
                  <a:lnTo>
                    <a:pt x="8913" y="340215"/>
                  </a:lnTo>
                  <a:lnTo>
                    <a:pt x="11239" y="377513"/>
                  </a:lnTo>
                  <a:lnTo>
                    <a:pt x="13052" y="413739"/>
                  </a:lnTo>
                  <a:lnTo>
                    <a:pt x="14391" y="447902"/>
                  </a:lnTo>
                  <a:lnTo>
                    <a:pt x="15342" y="479672"/>
                  </a:lnTo>
                  <a:lnTo>
                    <a:pt x="15726" y="509523"/>
                  </a:lnTo>
                  <a:lnTo>
                    <a:pt x="15115" y="538383"/>
                  </a:lnTo>
                  <a:lnTo>
                    <a:pt x="13362" y="566862"/>
                  </a:lnTo>
                  <a:lnTo>
                    <a:pt x="10823" y="594017"/>
                  </a:lnTo>
                  <a:lnTo>
                    <a:pt x="7963" y="620170"/>
                  </a:lnTo>
                  <a:lnTo>
                    <a:pt x="4529" y="647631"/>
                  </a:lnTo>
                  <a:lnTo>
                    <a:pt x="1" y="680796"/>
                  </a:lnTo>
                </a:path>
              </a:pathLst>
            </a:custGeom>
            <a:ln w="63246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96657" y="730250"/>
              <a:ext cx="568090" cy="502784"/>
            </a:xfrm>
            <a:custGeom>
              <a:avLst/>
              <a:gdLst/>
              <a:ahLst/>
              <a:cxnLst/>
              <a:rect l="0" t="0" r="0" b="0"/>
              <a:pathLst>
                <a:path w="568090" h="502784">
                  <a:moveTo>
                    <a:pt x="0" y="132409"/>
                  </a:moveTo>
                  <a:lnTo>
                    <a:pt x="4976" y="117927"/>
                  </a:lnTo>
                  <a:lnTo>
                    <a:pt x="10650" y="105150"/>
                  </a:lnTo>
                  <a:lnTo>
                    <a:pt x="17615" y="92877"/>
                  </a:lnTo>
                  <a:lnTo>
                    <a:pt x="26026" y="80838"/>
                  </a:lnTo>
                  <a:lnTo>
                    <a:pt x="36189" y="68936"/>
                  </a:lnTo>
                  <a:lnTo>
                    <a:pt x="48099" y="57129"/>
                  </a:lnTo>
                  <a:lnTo>
                    <a:pt x="61508" y="45660"/>
                  </a:lnTo>
                  <a:lnTo>
                    <a:pt x="76090" y="35018"/>
                  </a:lnTo>
                  <a:lnTo>
                    <a:pt x="91557" y="25413"/>
                  </a:lnTo>
                  <a:lnTo>
                    <a:pt x="108209" y="17053"/>
                  </a:lnTo>
                  <a:lnTo>
                    <a:pt x="126874" y="10275"/>
                  </a:lnTo>
                  <a:lnTo>
                    <a:pt x="147849" y="5110"/>
                  </a:lnTo>
                  <a:lnTo>
                    <a:pt x="170929" y="1614"/>
                  </a:lnTo>
                  <a:lnTo>
                    <a:pt x="195712" y="0"/>
                  </a:lnTo>
                  <a:lnTo>
                    <a:pt x="221774" y="209"/>
                  </a:lnTo>
                  <a:lnTo>
                    <a:pt x="248491" y="2230"/>
                  </a:lnTo>
                  <a:lnTo>
                    <a:pt x="275080" y="6231"/>
                  </a:lnTo>
                  <a:lnTo>
                    <a:pt x="301117" y="12114"/>
                  </a:lnTo>
                  <a:lnTo>
                    <a:pt x="326241" y="19576"/>
                  </a:lnTo>
                  <a:lnTo>
                    <a:pt x="350010" y="28260"/>
                  </a:lnTo>
                  <a:lnTo>
                    <a:pt x="372318" y="37843"/>
                  </a:lnTo>
                  <a:lnTo>
                    <a:pt x="393061" y="48070"/>
                  </a:lnTo>
                  <a:lnTo>
                    <a:pt x="411992" y="58747"/>
                  </a:lnTo>
                  <a:lnTo>
                    <a:pt x="429161" y="69748"/>
                  </a:lnTo>
                  <a:lnTo>
                    <a:pt x="445107" y="81520"/>
                  </a:lnTo>
                  <a:lnTo>
                    <a:pt x="460670" y="95013"/>
                  </a:lnTo>
                  <a:lnTo>
                    <a:pt x="476355" y="110600"/>
                  </a:lnTo>
                  <a:lnTo>
                    <a:pt x="491810" y="127872"/>
                  </a:lnTo>
                  <a:lnTo>
                    <a:pt x="506037" y="145962"/>
                  </a:lnTo>
                  <a:lnTo>
                    <a:pt x="518553" y="164277"/>
                  </a:lnTo>
                  <a:lnTo>
                    <a:pt x="529401" y="182812"/>
                  </a:lnTo>
                  <a:lnTo>
                    <a:pt x="538855" y="201985"/>
                  </a:lnTo>
                  <a:lnTo>
                    <a:pt x="547233" y="222003"/>
                  </a:lnTo>
                  <a:lnTo>
                    <a:pt x="554544" y="242837"/>
                  </a:lnTo>
                  <a:lnTo>
                    <a:pt x="560510" y="264349"/>
                  </a:lnTo>
                  <a:lnTo>
                    <a:pt x="565067" y="286380"/>
                  </a:lnTo>
                  <a:lnTo>
                    <a:pt x="567848" y="308793"/>
                  </a:lnTo>
                  <a:lnTo>
                    <a:pt x="568089" y="331477"/>
                  </a:lnTo>
                  <a:lnTo>
                    <a:pt x="565595" y="354335"/>
                  </a:lnTo>
                  <a:lnTo>
                    <a:pt x="560405" y="376765"/>
                  </a:lnTo>
                  <a:lnTo>
                    <a:pt x="552502" y="397707"/>
                  </a:lnTo>
                  <a:lnTo>
                    <a:pt x="542141" y="416695"/>
                  </a:lnTo>
                  <a:lnTo>
                    <a:pt x="529511" y="433548"/>
                  </a:lnTo>
                  <a:lnTo>
                    <a:pt x="514576" y="448077"/>
                  </a:lnTo>
                  <a:lnTo>
                    <a:pt x="497532" y="460430"/>
                  </a:lnTo>
                  <a:lnTo>
                    <a:pt x="478756" y="470976"/>
                  </a:lnTo>
                  <a:lnTo>
                    <a:pt x="458653" y="480133"/>
                  </a:lnTo>
                  <a:lnTo>
                    <a:pt x="437585" y="488254"/>
                  </a:lnTo>
                  <a:lnTo>
                    <a:pt x="416106" y="495090"/>
                  </a:lnTo>
                  <a:lnTo>
                    <a:pt x="394932" y="499841"/>
                  </a:lnTo>
                  <a:lnTo>
                    <a:pt x="374429" y="502245"/>
                  </a:lnTo>
                  <a:lnTo>
                    <a:pt x="354440" y="502783"/>
                  </a:lnTo>
                  <a:lnTo>
                    <a:pt x="331963" y="502459"/>
                  </a:lnTo>
                  <a:lnTo>
                    <a:pt x="299469" y="501242"/>
                  </a:lnTo>
                  <a:lnTo>
                    <a:pt x="244389" y="498991"/>
                  </a:lnTo>
                </a:path>
              </a:pathLst>
            </a:custGeom>
            <a:ln w="63246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53999" y="1258065"/>
              <a:ext cx="345650" cy="320663"/>
            </a:xfrm>
            <a:custGeom>
              <a:avLst/>
              <a:gdLst/>
              <a:ahLst/>
              <a:cxnLst/>
              <a:rect l="0" t="0" r="0" b="0"/>
              <a:pathLst>
                <a:path w="345650" h="320663">
                  <a:moveTo>
                    <a:pt x="171086" y="180652"/>
                  </a:moveTo>
                  <a:lnTo>
                    <a:pt x="180481" y="165949"/>
                  </a:lnTo>
                  <a:lnTo>
                    <a:pt x="186523" y="151048"/>
                  </a:lnTo>
                  <a:lnTo>
                    <a:pt x="189689" y="134484"/>
                  </a:lnTo>
                  <a:lnTo>
                    <a:pt x="190520" y="116564"/>
                  </a:lnTo>
                  <a:lnTo>
                    <a:pt x="189493" y="98056"/>
                  </a:lnTo>
                  <a:lnTo>
                    <a:pt x="187031" y="79485"/>
                  </a:lnTo>
                  <a:lnTo>
                    <a:pt x="182698" y="61347"/>
                  </a:lnTo>
                  <a:lnTo>
                    <a:pt x="175264" y="44210"/>
                  </a:lnTo>
                  <a:lnTo>
                    <a:pt x="164314" y="28303"/>
                  </a:lnTo>
                  <a:lnTo>
                    <a:pt x="150443" y="14619"/>
                  </a:lnTo>
                  <a:lnTo>
                    <a:pt x="134777" y="4990"/>
                  </a:lnTo>
                  <a:lnTo>
                    <a:pt x="118169" y="70"/>
                  </a:lnTo>
                  <a:lnTo>
                    <a:pt x="101372" y="0"/>
                  </a:lnTo>
                  <a:lnTo>
                    <a:pt x="85145" y="4982"/>
                  </a:lnTo>
                  <a:lnTo>
                    <a:pt x="69830" y="14590"/>
                  </a:lnTo>
                  <a:lnTo>
                    <a:pt x="55700" y="27724"/>
                  </a:lnTo>
                  <a:lnTo>
                    <a:pt x="43124" y="42981"/>
                  </a:lnTo>
                  <a:lnTo>
                    <a:pt x="32149" y="59378"/>
                  </a:lnTo>
                  <a:lnTo>
                    <a:pt x="22837" y="76898"/>
                  </a:lnTo>
                  <a:lnTo>
                    <a:pt x="15404" y="96270"/>
                  </a:lnTo>
                  <a:lnTo>
                    <a:pt x="9787" y="117770"/>
                  </a:lnTo>
                  <a:lnTo>
                    <a:pt x="5702" y="140949"/>
                  </a:lnTo>
                  <a:lnTo>
                    <a:pt x="2809" y="164929"/>
                  </a:lnTo>
                  <a:lnTo>
                    <a:pt x="811" y="189103"/>
                  </a:lnTo>
                  <a:lnTo>
                    <a:pt x="0" y="212923"/>
                  </a:lnTo>
                  <a:lnTo>
                    <a:pt x="1206" y="235793"/>
                  </a:lnTo>
                  <a:lnTo>
                    <a:pt x="4739" y="257471"/>
                  </a:lnTo>
                  <a:lnTo>
                    <a:pt x="10936" y="277224"/>
                  </a:lnTo>
                  <a:lnTo>
                    <a:pt x="20411" y="293723"/>
                  </a:lnTo>
                  <a:lnTo>
                    <a:pt x="33164" y="306524"/>
                  </a:lnTo>
                  <a:lnTo>
                    <a:pt x="48191" y="315429"/>
                  </a:lnTo>
                  <a:lnTo>
                    <a:pt x="63865" y="320067"/>
                  </a:lnTo>
                  <a:lnTo>
                    <a:pt x="79173" y="320662"/>
                  </a:lnTo>
                  <a:lnTo>
                    <a:pt x="93491" y="317609"/>
                  </a:lnTo>
                  <a:lnTo>
                    <a:pt x="106292" y="311166"/>
                  </a:lnTo>
                  <a:lnTo>
                    <a:pt x="117479" y="301808"/>
                  </a:lnTo>
                  <a:lnTo>
                    <a:pt x="127520" y="290135"/>
                  </a:lnTo>
                  <a:lnTo>
                    <a:pt x="137220" y="276728"/>
                  </a:lnTo>
                  <a:lnTo>
                    <a:pt x="147061" y="262058"/>
                  </a:lnTo>
                  <a:lnTo>
                    <a:pt x="156683" y="246226"/>
                  </a:lnTo>
                  <a:lnTo>
                    <a:pt x="165082" y="228991"/>
                  </a:lnTo>
                  <a:lnTo>
                    <a:pt x="171784" y="210341"/>
                  </a:lnTo>
                  <a:lnTo>
                    <a:pt x="177096" y="190734"/>
                  </a:lnTo>
                  <a:lnTo>
                    <a:pt x="181806" y="170940"/>
                  </a:lnTo>
                  <a:lnTo>
                    <a:pt x="186420" y="151557"/>
                  </a:lnTo>
                  <a:lnTo>
                    <a:pt x="190184" y="137422"/>
                  </a:lnTo>
                  <a:lnTo>
                    <a:pt x="192463" y="134728"/>
                  </a:lnTo>
                  <a:lnTo>
                    <a:pt x="194535" y="142148"/>
                  </a:lnTo>
                  <a:lnTo>
                    <a:pt x="197415" y="156223"/>
                  </a:lnTo>
                  <a:lnTo>
                    <a:pt x="201801" y="173583"/>
                  </a:lnTo>
                  <a:lnTo>
                    <a:pt x="207847" y="192159"/>
                  </a:lnTo>
                  <a:lnTo>
                    <a:pt x="215372" y="210696"/>
                  </a:lnTo>
                  <a:lnTo>
                    <a:pt x="224073" y="228299"/>
                  </a:lnTo>
                  <a:lnTo>
                    <a:pt x="233674" y="244630"/>
                  </a:lnTo>
                  <a:lnTo>
                    <a:pt x="244468" y="259208"/>
                  </a:lnTo>
                  <a:lnTo>
                    <a:pt x="257289" y="271225"/>
                  </a:lnTo>
                  <a:lnTo>
                    <a:pt x="272395" y="280486"/>
                  </a:lnTo>
                  <a:lnTo>
                    <a:pt x="288564" y="287316"/>
                  </a:lnTo>
                  <a:lnTo>
                    <a:pt x="304970" y="292932"/>
                  </a:lnTo>
                  <a:lnTo>
                    <a:pt x="323052" y="297827"/>
                  </a:lnTo>
                  <a:lnTo>
                    <a:pt x="345649" y="302846"/>
                  </a:lnTo>
                </a:path>
              </a:pathLst>
            </a:custGeom>
            <a:ln w="63246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36579" y="1186689"/>
              <a:ext cx="313512" cy="405685"/>
            </a:xfrm>
            <a:custGeom>
              <a:avLst/>
              <a:gdLst/>
              <a:ahLst/>
              <a:cxnLst/>
              <a:rect l="0" t="0" r="0" b="0"/>
              <a:pathLst>
                <a:path w="313512" h="405685">
                  <a:moveTo>
                    <a:pt x="224914" y="7640"/>
                  </a:moveTo>
                  <a:lnTo>
                    <a:pt x="210321" y="2998"/>
                  </a:lnTo>
                  <a:lnTo>
                    <a:pt x="196482" y="508"/>
                  </a:lnTo>
                  <a:lnTo>
                    <a:pt x="182060" y="0"/>
                  </a:lnTo>
                  <a:lnTo>
                    <a:pt x="166937" y="1126"/>
                  </a:lnTo>
                  <a:lnTo>
                    <a:pt x="151195" y="3560"/>
                  </a:lnTo>
                  <a:lnTo>
                    <a:pt x="134967" y="6997"/>
                  </a:lnTo>
                  <a:lnTo>
                    <a:pt x="118650" y="11444"/>
                  </a:lnTo>
                  <a:lnTo>
                    <a:pt x="102857" y="17200"/>
                  </a:lnTo>
                  <a:lnTo>
                    <a:pt x="87880" y="24322"/>
                  </a:lnTo>
                  <a:lnTo>
                    <a:pt x="73722" y="32642"/>
                  </a:lnTo>
                  <a:lnTo>
                    <a:pt x="60257" y="41915"/>
                  </a:lnTo>
                  <a:lnTo>
                    <a:pt x="47336" y="51907"/>
                  </a:lnTo>
                  <a:lnTo>
                    <a:pt x="35089" y="62692"/>
                  </a:lnTo>
                  <a:lnTo>
                    <a:pt x="23909" y="74626"/>
                  </a:lnTo>
                  <a:lnTo>
                    <a:pt x="13953" y="87806"/>
                  </a:lnTo>
                  <a:lnTo>
                    <a:pt x="5918" y="101827"/>
                  </a:lnTo>
                  <a:lnTo>
                    <a:pt x="1122" y="115957"/>
                  </a:lnTo>
                  <a:lnTo>
                    <a:pt x="0" y="129752"/>
                  </a:lnTo>
                  <a:lnTo>
                    <a:pt x="2481" y="142807"/>
                  </a:lnTo>
                  <a:lnTo>
                    <a:pt x="8431" y="154637"/>
                  </a:lnTo>
                  <a:lnTo>
                    <a:pt x="17421" y="165099"/>
                  </a:lnTo>
                  <a:lnTo>
                    <a:pt x="29383" y="174063"/>
                  </a:lnTo>
                  <a:lnTo>
                    <a:pt x="44738" y="181260"/>
                  </a:lnTo>
                  <a:lnTo>
                    <a:pt x="63407" y="186719"/>
                  </a:lnTo>
                  <a:lnTo>
                    <a:pt x="84623" y="190696"/>
                  </a:lnTo>
                  <a:lnTo>
                    <a:pt x="107257" y="193518"/>
                  </a:lnTo>
                  <a:lnTo>
                    <a:pt x="130513" y="195491"/>
                  </a:lnTo>
                  <a:lnTo>
                    <a:pt x="153713" y="197129"/>
                  </a:lnTo>
                  <a:lnTo>
                    <a:pt x="176165" y="199126"/>
                  </a:lnTo>
                  <a:lnTo>
                    <a:pt x="197577" y="201836"/>
                  </a:lnTo>
                  <a:lnTo>
                    <a:pt x="217715" y="205570"/>
                  </a:lnTo>
                  <a:lnTo>
                    <a:pt x="236236" y="210736"/>
                  </a:lnTo>
                  <a:lnTo>
                    <a:pt x="253118" y="217415"/>
                  </a:lnTo>
                  <a:lnTo>
                    <a:pt x="268306" y="225695"/>
                  </a:lnTo>
                  <a:lnTo>
                    <a:pt x="281597" y="235810"/>
                  </a:lnTo>
                  <a:lnTo>
                    <a:pt x="293045" y="247710"/>
                  </a:lnTo>
                  <a:lnTo>
                    <a:pt x="302393" y="261123"/>
                  </a:lnTo>
                  <a:lnTo>
                    <a:pt x="308967" y="275714"/>
                  </a:lnTo>
                  <a:lnTo>
                    <a:pt x="312643" y="291169"/>
                  </a:lnTo>
                  <a:lnTo>
                    <a:pt x="313511" y="306967"/>
                  </a:lnTo>
                  <a:lnTo>
                    <a:pt x="311587" y="322414"/>
                  </a:lnTo>
                  <a:lnTo>
                    <a:pt x="307154" y="337152"/>
                  </a:lnTo>
                  <a:lnTo>
                    <a:pt x="300414" y="350867"/>
                  </a:lnTo>
                  <a:lnTo>
                    <a:pt x="291347" y="363154"/>
                  </a:lnTo>
                  <a:lnTo>
                    <a:pt x="280146" y="373928"/>
                  </a:lnTo>
                  <a:lnTo>
                    <a:pt x="266924" y="383104"/>
                  </a:lnTo>
                  <a:lnTo>
                    <a:pt x="251579" y="390444"/>
                  </a:lnTo>
                  <a:lnTo>
                    <a:pt x="234254" y="395999"/>
                  </a:lnTo>
                  <a:lnTo>
                    <a:pt x="215287" y="400041"/>
                  </a:lnTo>
                  <a:lnTo>
                    <a:pt x="195054" y="402907"/>
                  </a:lnTo>
                  <a:lnTo>
                    <a:pt x="173906" y="404886"/>
                  </a:lnTo>
                  <a:lnTo>
                    <a:pt x="152655" y="405684"/>
                  </a:lnTo>
                  <a:lnTo>
                    <a:pt x="132517" y="404468"/>
                  </a:lnTo>
                  <a:lnTo>
                    <a:pt x="114067" y="400954"/>
                  </a:lnTo>
                  <a:lnTo>
                    <a:pt x="97147" y="395538"/>
                  </a:lnTo>
                  <a:lnTo>
                    <a:pt x="79180" y="388320"/>
                  </a:lnTo>
                  <a:lnTo>
                    <a:pt x="54886" y="376809"/>
                  </a:lnTo>
                  <a:lnTo>
                    <a:pt x="15437" y="356767"/>
                  </a:lnTo>
                </a:path>
              </a:pathLst>
            </a:custGeom>
            <a:ln w="63246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71173" y="880115"/>
              <a:ext cx="17252" cy="733166"/>
            </a:xfrm>
            <a:custGeom>
              <a:avLst/>
              <a:gdLst/>
              <a:ahLst/>
              <a:cxnLst/>
              <a:rect l="0" t="0" r="0" b="0"/>
              <a:pathLst>
                <a:path w="17252" h="733166">
                  <a:moveTo>
                    <a:pt x="17251" y="0"/>
                  </a:moveTo>
                  <a:lnTo>
                    <a:pt x="12497" y="14815"/>
                  </a:lnTo>
                  <a:lnTo>
                    <a:pt x="8945" y="30777"/>
                  </a:lnTo>
                  <a:lnTo>
                    <a:pt x="6287" y="49491"/>
                  </a:lnTo>
                  <a:lnTo>
                    <a:pt x="4330" y="70494"/>
                  </a:lnTo>
                  <a:lnTo>
                    <a:pt x="2923" y="92843"/>
                  </a:lnTo>
                  <a:lnTo>
                    <a:pt x="1932" y="115842"/>
                  </a:lnTo>
                  <a:lnTo>
                    <a:pt x="1245" y="139114"/>
                  </a:lnTo>
                  <a:lnTo>
                    <a:pt x="774" y="162478"/>
                  </a:lnTo>
                  <a:lnTo>
                    <a:pt x="453" y="185858"/>
                  </a:lnTo>
                  <a:lnTo>
                    <a:pt x="237" y="209225"/>
                  </a:lnTo>
                  <a:lnTo>
                    <a:pt x="91" y="232573"/>
                  </a:lnTo>
                  <a:lnTo>
                    <a:pt x="0" y="255902"/>
                  </a:lnTo>
                  <a:lnTo>
                    <a:pt x="221" y="279216"/>
                  </a:lnTo>
                  <a:lnTo>
                    <a:pt x="1253" y="302518"/>
                  </a:lnTo>
                  <a:lnTo>
                    <a:pt x="3292" y="325812"/>
                  </a:lnTo>
                  <a:lnTo>
                    <a:pt x="6013" y="349100"/>
                  </a:lnTo>
                  <a:lnTo>
                    <a:pt x="8732" y="372384"/>
                  </a:lnTo>
                  <a:lnTo>
                    <a:pt x="11049" y="395680"/>
                  </a:lnTo>
                  <a:lnTo>
                    <a:pt x="12856" y="419532"/>
                  </a:lnTo>
                  <a:lnTo>
                    <a:pt x="14191" y="444960"/>
                  </a:lnTo>
                  <a:lnTo>
                    <a:pt x="15147" y="472385"/>
                  </a:lnTo>
                  <a:lnTo>
                    <a:pt x="15817" y="501428"/>
                  </a:lnTo>
                  <a:lnTo>
                    <a:pt x="16280" y="531244"/>
                  </a:lnTo>
                  <a:lnTo>
                    <a:pt x="16596" y="561234"/>
                  </a:lnTo>
                  <a:lnTo>
                    <a:pt x="16811" y="590835"/>
                  </a:lnTo>
                  <a:lnTo>
                    <a:pt x="16980" y="622813"/>
                  </a:lnTo>
                  <a:lnTo>
                    <a:pt x="17118" y="665529"/>
                  </a:lnTo>
                  <a:lnTo>
                    <a:pt x="17251" y="733165"/>
                  </a:lnTo>
                </a:path>
              </a:pathLst>
            </a:custGeom>
            <a:ln w="63246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39298" y="1089591"/>
              <a:ext cx="506235" cy="87282"/>
            </a:xfrm>
            <a:custGeom>
              <a:avLst/>
              <a:gdLst/>
              <a:ahLst/>
              <a:cxnLst/>
              <a:rect l="0" t="0" r="0" b="0"/>
              <a:pathLst>
                <a:path w="506235" h="87282">
                  <a:moveTo>
                    <a:pt x="506234" y="87281"/>
                  </a:moveTo>
                  <a:lnTo>
                    <a:pt x="486666" y="82417"/>
                  </a:lnTo>
                  <a:lnTo>
                    <a:pt x="467152" y="77804"/>
                  </a:lnTo>
                  <a:lnTo>
                    <a:pt x="445766" y="72997"/>
                  </a:lnTo>
                  <a:lnTo>
                    <a:pt x="422233" y="67956"/>
                  </a:lnTo>
                  <a:lnTo>
                    <a:pt x="396325" y="62708"/>
                  </a:lnTo>
                  <a:lnTo>
                    <a:pt x="368181" y="57297"/>
                  </a:lnTo>
                  <a:lnTo>
                    <a:pt x="338168" y="51762"/>
                  </a:lnTo>
                  <a:lnTo>
                    <a:pt x="306718" y="46139"/>
                  </a:lnTo>
                  <a:lnTo>
                    <a:pt x="274232" y="40454"/>
                  </a:lnTo>
                  <a:lnTo>
                    <a:pt x="241830" y="34727"/>
                  </a:lnTo>
                  <a:lnTo>
                    <a:pt x="211266" y="28969"/>
                  </a:lnTo>
                  <a:lnTo>
                    <a:pt x="183333" y="23199"/>
                  </a:lnTo>
                  <a:lnTo>
                    <a:pt x="157440" y="17694"/>
                  </a:lnTo>
                  <a:lnTo>
                    <a:pt x="132145" y="12969"/>
                  </a:lnTo>
                  <a:lnTo>
                    <a:pt x="106558" y="9241"/>
                  </a:lnTo>
                  <a:lnTo>
                    <a:pt x="81600" y="6451"/>
                  </a:lnTo>
                  <a:lnTo>
                    <a:pt x="57284" y="4139"/>
                  </a:lnTo>
                  <a:lnTo>
                    <a:pt x="31457" y="2105"/>
                  </a:lnTo>
                  <a:lnTo>
                    <a:pt x="0" y="0"/>
                  </a:lnTo>
                </a:path>
              </a:pathLst>
            </a:custGeom>
            <a:ln w="63246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721987" y="730250"/>
            <a:ext cx="1477251" cy="883031"/>
            <a:chOff x="7721987" y="730250"/>
            <a:chExt cx="1477251" cy="883031"/>
          </a:xfrm>
        </p:grpSpPr>
        <p:sp>
          <p:nvSpPr>
            <p:cNvPr id="44" name="Freeform 43"/>
            <p:cNvSpPr/>
            <p:nvPr/>
          </p:nvSpPr>
          <p:spPr>
            <a:xfrm>
              <a:off x="7819291" y="784551"/>
              <a:ext cx="17692" cy="291913"/>
            </a:xfrm>
            <a:custGeom>
              <a:avLst/>
              <a:gdLst/>
              <a:ahLst/>
              <a:cxnLst/>
              <a:rect l="0" t="0" r="0" b="0"/>
              <a:pathLst>
                <a:path w="17692" h="291913">
                  <a:moveTo>
                    <a:pt x="0" y="0"/>
                  </a:moveTo>
                  <a:lnTo>
                    <a:pt x="2409" y="12381"/>
                  </a:lnTo>
                  <a:lnTo>
                    <a:pt x="4208" y="24606"/>
                  </a:lnTo>
                  <a:lnTo>
                    <a:pt x="5555" y="37877"/>
                  </a:lnTo>
                  <a:lnTo>
                    <a:pt x="6547" y="52211"/>
                  </a:lnTo>
                  <a:lnTo>
                    <a:pt x="7259" y="67453"/>
                  </a:lnTo>
                  <a:lnTo>
                    <a:pt x="7763" y="83401"/>
                  </a:lnTo>
                  <a:lnTo>
                    <a:pt x="8111" y="99735"/>
                  </a:lnTo>
                  <a:lnTo>
                    <a:pt x="8348" y="116047"/>
                  </a:lnTo>
                  <a:lnTo>
                    <a:pt x="8514" y="132117"/>
                  </a:lnTo>
                  <a:lnTo>
                    <a:pt x="8769" y="147889"/>
                  </a:lnTo>
                  <a:lnTo>
                    <a:pt x="9388" y="163390"/>
                  </a:lnTo>
                  <a:lnTo>
                    <a:pt x="10486" y="178671"/>
                  </a:lnTo>
                  <a:lnTo>
                    <a:pt x="11909" y="193648"/>
                  </a:lnTo>
                  <a:lnTo>
                    <a:pt x="13316" y="208108"/>
                  </a:lnTo>
                  <a:lnTo>
                    <a:pt x="14509" y="221969"/>
                  </a:lnTo>
                  <a:lnTo>
                    <a:pt x="15440" y="235102"/>
                  </a:lnTo>
                  <a:lnTo>
                    <a:pt x="16228" y="248725"/>
                  </a:lnTo>
                  <a:lnTo>
                    <a:pt x="16939" y="265912"/>
                  </a:lnTo>
                  <a:lnTo>
                    <a:pt x="17691" y="291912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21987" y="730250"/>
              <a:ext cx="234889" cy="186989"/>
            </a:xfrm>
            <a:custGeom>
              <a:avLst/>
              <a:gdLst/>
              <a:ahLst/>
              <a:cxnLst/>
              <a:rect l="0" t="0" r="0" b="0"/>
              <a:pathLst>
                <a:path w="234889" h="186989">
                  <a:moveTo>
                    <a:pt x="0" y="63147"/>
                  </a:moveTo>
                  <a:lnTo>
                    <a:pt x="7339" y="55808"/>
                  </a:lnTo>
                  <a:lnTo>
                    <a:pt x="13814" y="49333"/>
                  </a:lnTo>
                  <a:lnTo>
                    <a:pt x="20040" y="43114"/>
                  </a:lnTo>
                  <a:lnTo>
                    <a:pt x="26431" y="37014"/>
                  </a:lnTo>
                  <a:lnTo>
                    <a:pt x="33552" y="30982"/>
                  </a:lnTo>
                  <a:lnTo>
                    <a:pt x="41641" y="25000"/>
                  </a:lnTo>
                  <a:lnTo>
                    <a:pt x="50520" y="19188"/>
                  </a:lnTo>
                  <a:lnTo>
                    <a:pt x="59772" y="13795"/>
                  </a:lnTo>
                  <a:lnTo>
                    <a:pt x="69114" y="8932"/>
                  </a:lnTo>
                  <a:lnTo>
                    <a:pt x="78690" y="4841"/>
                  </a:lnTo>
                  <a:lnTo>
                    <a:pt x="88975" y="1950"/>
                  </a:lnTo>
                  <a:lnTo>
                    <a:pt x="100185" y="383"/>
                  </a:lnTo>
                  <a:lnTo>
                    <a:pt x="112143" y="0"/>
                  </a:lnTo>
                  <a:lnTo>
                    <a:pt x="124435" y="566"/>
                  </a:lnTo>
                  <a:lnTo>
                    <a:pt x="136780" y="1850"/>
                  </a:lnTo>
                  <a:lnTo>
                    <a:pt x="148913" y="3793"/>
                  </a:lnTo>
                  <a:lnTo>
                    <a:pt x="160544" y="6499"/>
                  </a:lnTo>
                  <a:lnTo>
                    <a:pt x="171566" y="9970"/>
                  </a:lnTo>
                  <a:lnTo>
                    <a:pt x="181884" y="14237"/>
                  </a:lnTo>
                  <a:lnTo>
                    <a:pt x="191347" y="19417"/>
                  </a:lnTo>
                  <a:lnTo>
                    <a:pt x="199952" y="25487"/>
                  </a:lnTo>
                  <a:lnTo>
                    <a:pt x="207683" y="32312"/>
                  </a:lnTo>
                  <a:lnTo>
                    <a:pt x="214440" y="39725"/>
                  </a:lnTo>
                  <a:lnTo>
                    <a:pt x="220260" y="47577"/>
                  </a:lnTo>
                  <a:lnTo>
                    <a:pt x="225153" y="55883"/>
                  </a:lnTo>
                  <a:lnTo>
                    <a:pt x="229034" y="64806"/>
                  </a:lnTo>
                  <a:lnTo>
                    <a:pt x="231956" y="74384"/>
                  </a:lnTo>
                  <a:lnTo>
                    <a:pt x="233932" y="84404"/>
                  </a:lnTo>
                  <a:lnTo>
                    <a:pt x="234888" y="94491"/>
                  </a:lnTo>
                  <a:lnTo>
                    <a:pt x="234871" y="104415"/>
                  </a:lnTo>
                  <a:lnTo>
                    <a:pt x="233764" y="113970"/>
                  </a:lnTo>
                  <a:lnTo>
                    <a:pt x="231232" y="122906"/>
                  </a:lnTo>
                  <a:lnTo>
                    <a:pt x="227225" y="131156"/>
                  </a:lnTo>
                  <a:lnTo>
                    <a:pt x="221928" y="138789"/>
                  </a:lnTo>
                  <a:lnTo>
                    <a:pt x="215612" y="145927"/>
                  </a:lnTo>
                  <a:lnTo>
                    <a:pt x="208532" y="152690"/>
                  </a:lnTo>
                  <a:lnTo>
                    <a:pt x="200904" y="159042"/>
                  </a:lnTo>
                  <a:lnTo>
                    <a:pt x="192889" y="164804"/>
                  </a:lnTo>
                  <a:lnTo>
                    <a:pt x="184603" y="169923"/>
                  </a:lnTo>
                  <a:lnTo>
                    <a:pt x="175992" y="174330"/>
                  </a:lnTo>
                  <a:lnTo>
                    <a:pt x="166857" y="177879"/>
                  </a:lnTo>
                  <a:lnTo>
                    <a:pt x="157146" y="180577"/>
                  </a:lnTo>
                  <a:lnTo>
                    <a:pt x="147424" y="182549"/>
                  </a:lnTo>
                  <a:lnTo>
                    <a:pt x="137851" y="184163"/>
                  </a:lnTo>
                  <a:lnTo>
                    <a:pt x="127584" y="185562"/>
                  </a:lnTo>
                  <a:lnTo>
                    <a:pt x="114996" y="186988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46343" y="892041"/>
              <a:ext cx="156015" cy="146200"/>
            </a:xfrm>
            <a:custGeom>
              <a:avLst/>
              <a:gdLst/>
              <a:ahLst/>
              <a:cxnLst/>
              <a:rect l="0" t="0" r="0" b="0"/>
              <a:pathLst>
                <a:path w="156015" h="146200">
                  <a:moveTo>
                    <a:pt x="94094" y="78272"/>
                  </a:moveTo>
                  <a:lnTo>
                    <a:pt x="93980" y="68469"/>
                  </a:lnTo>
                  <a:lnTo>
                    <a:pt x="92905" y="59656"/>
                  </a:lnTo>
                  <a:lnTo>
                    <a:pt x="90726" y="51005"/>
                  </a:lnTo>
                  <a:lnTo>
                    <a:pt x="87602" y="42495"/>
                  </a:lnTo>
                  <a:lnTo>
                    <a:pt x="83708" y="34349"/>
                  </a:lnTo>
                  <a:lnTo>
                    <a:pt x="79224" y="26677"/>
                  </a:lnTo>
                  <a:lnTo>
                    <a:pt x="74166" y="19594"/>
                  </a:lnTo>
                  <a:lnTo>
                    <a:pt x="68401" y="13282"/>
                  </a:lnTo>
                  <a:lnTo>
                    <a:pt x="61915" y="7773"/>
                  </a:lnTo>
                  <a:lnTo>
                    <a:pt x="54940" y="3376"/>
                  </a:lnTo>
                  <a:lnTo>
                    <a:pt x="47868" y="722"/>
                  </a:lnTo>
                  <a:lnTo>
                    <a:pt x="40939" y="0"/>
                  </a:lnTo>
                  <a:lnTo>
                    <a:pt x="34364" y="1154"/>
                  </a:lnTo>
                  <a:lnTo>
                    <a:pt x="28395" y="4098"/>
                  </a:lnTo>
                  <a:lnTo>
                    <a:pt x="23107" y="8603"/>
                  </a:lnTo>
                  <a:lnTo>
                    <a:pt x="18432" y="14487"/>
                  </a:lnTo>
                  <a:lnTo>
                    <a:pt x="14250" y="21703"/>
                  </a:lnTo>
                  <a:lnTo>
                    <a:pt x="10440" y="30103"/>
                  </a:lnTo>
                  <a:lnTo>
                    <a:pt x="7038" y="39601"/>
                  </a:lnTo>
                  <a:lnTo>
                    <a:pt x="4226" y="50224"/>
                  </a:lnTo>
                  <a:lnTo>
                    <a:pt x="2057" y="61875"/>
                  </a:lnTo>
                  <a:lnTo>
                    <a:pt x="602" y="74099"/>
                  </a:lnTo>
                  <a:lnTo>
                    <a:pt x="0" y="86180"/>
                  </a:lnTo>
                  <a:lnTo>
                    <a:pt x="259" y="97723"/>
                  </a:lnTo>
                  <a:lnTo>
                    <a:pt x="1530" y="108504"/>
                  </a:lnTo>
                  <a:lnTo>
                    <a:pt x="4171" y="118334"/>
                  </a:lnTo>
                  <a:lnTo>
                    <a:pt x="8251" y="127205"/>
                  </a:lnTo>
                  <a:lnTo>
                    <a:pt x="13597" y="134842"/>
                  </a:lnTo>
                  <a:lnTo>
                    <a:pt x="19947" y="140648"/>
                  </a:lnTo>
                  <a:lnTo>
                    <a:pt x="27045" y="144454"/>
                  </a:lnTo>
                  <a:lnTo>
                    <a:pt x="34543" y="146199"/>
                  </a:lnTo>
                  <a:lnTo>
                    <a:pt x="42023" y="145723"/>
                  </a:lnTo>
                  <a:lnTo>
                    <a:pt x="49256" y="143161"/>
                  </a:lnTo>
                  <a:lnTo>
                    <a:pt x="56046" y="138866"/>
                  </a:lnTo>
                  <a:lnTo>
                    <a:pt x="62165" y="133234"/>
                  </a:lnTo>
                  <a:lnTo>
                    <a:pt x="67556" y="126621"/>
                  </a:lnTo>
                  <a:lnTo>
                    <a:pt x="72303" y="119307"/>
                  </a:lnTo>
                  <a:lnTo>
                    <a:pt x="76535" y="111505"/>
                  </a:lnTo>
                  <a:lnTo>
                    <a:pt x="80373" y="103362"/>
                  </a:lnTo>
                  <a:lnTo>
                    <a:pt x="83650" y="94847"/>
                  </a:lnTo>
                  <a:lnTo>
                    <a:pt x="85933" y="85776"/>
                  </a:lnTo>
                  <a:lnTo>
                    <a:pt x="87089" y="76151"/>
                  </a:lnTo>
                  <a:lnTo>
                    <a:pt x="88172" y="68093"/>
                  </a:lnTo>
                  <a:lnTo>
                    <a:pt x="90230" y="64615"/>
                  </a:lnTo>
                  <a:lnTo>
                    <a:pt x="92665" y="65459"/>
                  </a:lnTo>
                  <a:lnTo>
                    <a:pt x="95220" y="69290"/>
                  </a:lnTo>
                  <a:lnTo>
                    <a:pt x="97856" y="75001"/>
                  </a:lnTo>
                  <a:lnTo>
                    <a:pt x="100571" y="81871"/>
                  </a:lnTo>
                  <a:lnTo>
                    <a:pt x="103488" y="89458"/>
                  </a:lnTo>
                  <a:lnTo>
                    <a:pt x="106857" y="97495"/>
                  </a:lnTo>
                  <a:lnTo>
                    <a:pt x="110774" y="105805"/>
                  </a:lnTo>
                  <a:lnTo>
                    <a:pt x="115432" y="113902"/>
                  </a:lnTo>
                  <a:lnTo>
                    <a:pt x="121900" y="121768"/>
                  </a:lnTo>
                  <a:lnTo>
                    <a:pt x="133568" y="130090"/>
                  </a:lnTo>
                  <a:lnTo>
                    <a:pt x="156014" y="140193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30638" y="881855"/>
              <a:ext cx="139727" cy="175063"/>
            </a:xfrm>
            <a:custGeom>
              <a:avLst/>
              <a:gdLst/>
              <a:ahLst/>
              <a:cxnLst/>
              <a:rect l="0" t="0" r="0" b="0"/>
              <a:pathLst>
                <a:path w="139727" h="175063">
                  <a:moveTo>
                    <a:pt x="86713" y="0"/>
                  </a:moveTo>
                  <a:lnTo>
                    <a:pt x="76909" y="113"/>
                  </a:lnTo>
                  <a:lnTo>
                    <a:pt x="68097" y="1188"/>
                  </a:lnTo>
                  <a:lnTo>
                    <a:pt x="59445" y="3367"/>
                  </a:lnTo>
                  <a:lnTo>
                    <a:pt x="50937" y="6492"/>
                  </a:lnTo>
                  <a:lnTo>
                    <a:pt x="42791" y="10385"/>
                  </a:lnTo>
                  <a:lnTo>
                    <a:pt x="35115" y="14865"/>
                  </a:lnTo>
                  <a:lnTo>
                    <a:pt x="27886" y="19778"/>
                  </a:lnTo>
                  <a:lnTo>
                    <a:pt x="21030" y="24999"/>
                  </a:lnTo>
                  <a:lnTo>
                    <a:pt x="14468" y="30439"/>
                  </a:lnTo>
                  <a:lnTo>
                    <a:pt x="8537" y="36170"/>
                  </a:lnTo>
                  <a:lnTo>
                    <a:pt x="3953" y="42402"/>
                  </a:lnTo>
                  <a:lnTo>
                    <a:pt x="1009" y="49199"/>
                  </a:lnTo>
                  <a:lnTo>
                    <a:pt x="0" y="56099"/>
                  </a:lnTo>
                  <a:lnTo>
                    <a:pt x="1426" y="62228"/>
                  </a:lnTo>
                  <a:lnTo>
                    <a:pt x="5315" y="67160"/>
                  </a:lnTo>
                  <a:lnTo>
                    <a:pt x="11330" y="71024"/>
                  </a:lnTo>
                  <a:lnTo>
                    <a:pt x="19015" y="74267"/>
                  </a:lnTo>
                  <a:lnTo>
                    <a:pt x="27941" y="77227"/>
                  </a:lnTo>
                  <a:lnTo>
                    <a:pt x="37617" y="80086"/>
                  </a:lnTo>
                  <a:lnTo>
                    <a:pt x="47522" y="82925"/>
                  </a:lnTo>
                  <a:lnTo>
                    <a:pt x="57350" y="85780"/>
                  </a:lnTo>
                  <a:lnTo>
                    <a:pt x="66996" y="88797"/>
                  </a:lnTo>
                  <a:lnTo>
                    <a:pt x="76447" y="92233"/>
                  </a:lnTo>
                  <a:lnTo>
                    <a:pt x="85731" y="96193"/>
                  </a:lnTo>
                  <a:lnTo>
                    <a:pt x="94887" y="100647"/>
                  </a:lnTo>
                  <a:lnTo>
                    <a:pt x="103949" y="105504"/>
                  </a:lnTo>
                  <a:lnTo>
                    <a:pt x="112931" y="110678"/>
                  </a:lnTo>
                  <a:lnTo>
                    <a:pt x="121443" y="116360"/>
                  </a:lnTo>
                  <a:lnTo>
                    <a:pt x="128721" y="123000"/>
                  </a:lnTo>
                  <a:lnTo>
                    <a:pt x="134442" y="130760"/>
                  </a:lnTo>
                  <a:lnTo>
                    <a:pt x="138282" y="139275"/>
                  </a:lnTo>
                  <a:lnTo>
                    <a:pt x="139726" y="147834"/>
                  </a:lnTo>
                  <a:lnTo>
                    <a:pt x="138726" y="156005"/>
                  </a:lnTo>
                  <a:lnTo>
                    <a:pt x="135333" y="163255"/>
                  </a:lnTo>
                  <a:lnTo>
                    <a:pt x="129482" y="168843"/>
                  </a:lnTo>
                  <a:lnTo>
                    <a:pt x="121389" y="172531"/>
                  </a:lnTo>
                  <a:lnTo>
                    <a:pt x="111727" y="174493"/>
                  </a:lnTo>
                  <a:lnTo>
                    <a:pt x="101451" y="175062"/>
                  </a:lnTo>
                  <a:lnTo>
                    <a:pt x="91155" y="174576"/>
                  </a:lnTo>
                  <a:lnTo>
                    <a:pt x="81087" y="173186"/>
                  </a:lnTo>
                  <a:lnTo>
                    <a:pt x="71296" y="170857"/>
                  </a:lnTo>
                  <a:lnTo>
                    <a:pt x="61758" y="167651"/>
                  </a:lnTo>
                  <a:lnTo>
                    <a:pt x="52482" y="163808"/>
                  </a:lnTo>
                  <a:lnTo>
                    <a:pt x="42439" y="159225"/>
                  </a:lnTo>
                  <a:lnTo>
                    <a:pt x="28866" y="152562"/>
                  </a:lnTo>
                  <a:lnTo>
                    <a:pt x="7101" y="141533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14508" y="775705"/>
              <a:ext cx="23990" cy="283067"/>
            </a:xfrm>
            <a:custGeom>
              <a:avLst/>
              <a:gdLst/>
              <a:ahLst/>
              <a:cxnLst/>
              <a:rect l="0" t="0" r="0" b="0"/>
              <a:pathLst>
                <a:path w="23990" h="283067">
                  <a:moveTo>
                    <a:pt x="23989" y="0"/>
                  </a:moveTo>
                  <a:lnTo>
                    <a:pt x="19171" y="7564"/>
                  </a:lnTo>
                  <a:lnTo>
                    <a:pt x="15572" y="16190"/>
                  </a:lnTo>
                  <a:lnTo>
                    <a:pt x="12875" y="26770"/>
                  </a:lnTo>
                  <a:lnTo>
                    <a:pt x="10747" y="39266"/>
                  </a:lnTo>
                  <a:lnTo>
                    <a:pt x="8776" y="53627"/>
                  </a:lnTo>
                  <a:lnTo>
                    <a:pt x="6722" y="69617"/>
                  </a:lnTo>
                  <a:lnTo>
                    <a:pt x="4637" y="86497"/>
                  </a:lnTo>
                  <a:lnTo>
                    <a:pt x="2775" y="103172"/>
                  </a:lnTo>
                  <a:lnTo>
                    <a:pt x="1275" y="119038"/>
                  </a:lnTo>
                  <a:lnTo>
                    <a:pt x="282" y="133830"/>
                  </a:lnTo>
                  <a:lnTo>
                    <a:pt x="0" y="147388"/>
                  </a:lnTo>
                  <a:lnTo>
                    <a:pt x="463" y="159782"/>
                  </a:lnTo>
                  <a:lnTo>
                    <a:pt x="1445" y="171482"/>
                  </a:lnTo>
                  <a:lnTo>
                    <a:pt x="2551" y="183229"/>
                  </a:lnTo>
                  <a:lnTo>
                    <a:pt x="3543" y="195435"/>
                  </a:lnTo>
                  <a:lnTo>
                    <a:pt x="4477" y="208066"/>
                  </a:lnTo>
                  <a:lnTo>
                    <a:pt x="5614" y="220814"/>
                  </a:lnTo>
                  <a:lnTo>
                    <a:pt x="7090" y="233453"/>
                  </a:lnTo>
                  <a:lnTo>
                    <a:pt x="8787" y="245399"/>
                  </a:lnTo>
                  <a:lnTo>
                    <a:pt x="10564" y="256831"/>
                  </a:lnTo>
                  <a:lnTo>
                    <a:pt x="12578" y="268751"/>
                  </a:lnTo>
                  <a:lnTo>
                    <a:pt x="15143" y="283066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50039" y="877979"/>
              <a:ext cx="194609" cy="12723"/>
            </a:xfrm>
            <a:custGeom>
              <a:avLst/>
              <a:gdLst/>
              <a:ahLst/>
              <a:cxnLst/>
              <a:rect l="0" t="0" r="0" b="0"/>
              <a:pathLst>
                <a:path w="194609" h="12723">
                  <a:moveTo>
                    <a:pt x="194608" y="3876"/>
                  </a:moveTo>
                  <a:lnTo>
                    <a:pt x="182339" y="1524"/>
                  </a:lnTo>
                  <a:lnTo>
                    <a:pt x="171190" y="262"/>
                  </a:lnTo>
                  <a:lnTo>
                    <a:pt x="160095" y="0"/>
                  </a:lnTo>
                  <a:lnTo>
                    <a:pt x="148740" y="426"/>
                  </a:lnTo>
                  <a:lnTo>
                    <a:pt x="136846" y="1114"/>
                  </a:lnTo>
                  <a:lnTo>
                    <a:pt x="124321" y="1800"/>
                  </a:lnTo>
                  <a:lnTo>
                    <a:pt x="111222" y="2374"/>
                  </a:lnTo>
                  <a:lnTo>
                    <a:pt x="97656" y="2817"/>
                  </a:lnTo>
                  <a:lnTo>
                    <a:pt x="83746" y="3145"/>
                  </a:lnTo>
                  <a:lnTo>
                    <a:pt x="69864" y="3521"/>
                  </a:lnTo>
                  <a:lnTo>
                    <a:pt x="56601" y="4227"/>
                  </a:lnTo>
                  <a:lnTo>
                    <a:pt x="44240" y="5387"/>
                  </a:lnTo>
                  <a:lnTo>
                    <a:pt x="33143" y="6858"/>
                  </a:lnTo>
                  <a:lnTo>
                    <a:pt x="22806" y="8453"/>
                  </a:lnTo>
                  <a:lnTo>
                    <a:pt x="12324" y="10312"/>
                  </a:lnTo>
                  <a:lnTo>
                    <a:pt x="0" y="12722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72366" y="1226841"/>
              <a:ext cx="26538" cy="229992"/>
            </a:xfrm>
            <a:custGeom>
              <a:avLst/>
              <a:gdLst/>
              <a:ahLst/>
              <a:cxnLst/>
              <a:rect l="0" t="0" r="0" b="0"/>
              <a:pathLst>
                <a:path w="26538" h="229992">
                  <a:moveTo>
                    <a:pt x="26537" y="0"/>
                  </a:moveTo>
                  <a:lnTo>
                    <a:pt x="24129" y="7451"/>
                  </a:lnTo>
                  <a:lnTo>
                    <a:pt x="22329" y="15002"/>
                  </a:lnTo>
                  <a:lnTo>
                    <a:pt x="20981" y="23407"/>
                  </a:lnTo>
                  <a:lnTo>
                    <a:pt x="19991" y="32923"/>
                  </a:lnTo>
                  <a:lnTo>
                    <a:pt x="19277" y="43936"/>
                  </a:lnTo>
                  <a:lnTo>
                    <a:pt x="18775" y="56506"/>
                  </a:lnTo>
                  <a:lnTo>
                    <a:pt x="18426" y="70298"/>
                  </a:lnTo>
                  <a:lnTo>
                    <a:pt x="18188" y="84771"/>
                  </a:lnTo>
                  <a:lnTo>
                    <a:pt x="18026" y="99538"/>
                  </a:lnTo>
                  <a:lnTo>
                    <a:pt x="17916" y="114263"/>
                  </a:lnTo>
                  <a:lnTo>
                    <a:pt x="17843" y="128602"/>
                  </a:lnTo>
                  <a:lnTo>
                    <a:pt x="17788" y="142409"/>
                  </a:lnTo>
                  <a:lnTo>
                    <a:pt x="17609" y="155567"/>
                  </a:lnTo>
                  <a:lnTo>
                    <a:pt x="17042" y="167906"/>
                  </a:lnTo>
                  <a:lnTo>
                    <a:pt x="15974" y="179406"/>
                  </a:lnTo>
                  <a:lnTo>
                    <a:pt x="14399" y="189967"/>
                  </a:lnTo>
                  <a:lnTo>
                    <a:pt x="12100" y="200450"/>
                  </a:lnTo>
                  <a:lnTo>
                    <a:pt x="7932" y="212717"/>
                  </a:lnTo>
                  <a:lnTo>
                    <a:pt x="0" y="229991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01601" y="1172614"/>
              <a:ext cx="233427" cy="169224"/>
            </a:xfrm>
            <a:custGeom>
              <a:avLst/>
              <a:gdLst/>
              <a:ahLst/>
              <a:cxnLst/>
              <a:rect l="0" t="0" r="0" b="0"/>
              <a:pathLst>
                <a:path w="233427" h="169224">
                  <a:moveTo>
                    <a:pt x="0" y="71919"/>
                  </a:moveTo>
                  <a:lnTo>
                    <a:pt x="2578" y="64637"/>
                  </a:lnTo>
                  <a:lnTo>
                    <a:pt x="5991" y="58700"/>
                  </a:lnTo>
                  <a:lnTo>
                    <a:pt x="10601" y="53566"/>
                  </a:lnTo>
                  <a:lnTo>
                    <a:pt x="16137" y="48883"/>
                  </a:lnTo>
                  <a:lnTo>
                    <a:pt x="22143" y="44253"/>
                  </a:lnTo>
                  <a:lnTo>
                    <a:pt x="28321" y="39454"/>
                  </a:lnTo>
                  <a:lnTo>
                    <a:pt x="34795" y="34419"/>
                  </a:lnTo>
                  <a:lnTo>
                    <a:pt x="42024" y="29163"/>
                  </a:lnTo>
                  <a:lnTo>
                    <a:pt x="50211" y="23730"/>
                  </a:lnTo>
                  <a:lnTo>
                    <a:pt x="59171" y="18301"/>
                  </a:lnTo>
                  <a:lnTo>
                    <a:pt x="68482" y="13171"/>
                  </a:lnTo>
                  <a:lnTo>
                    <a:pt x="77869" y="8487"/>
                  </a:lnTo>
                  <a:lnTo>
                    <a:pt x="87620" y="4518"/>
                  </a:lnTo>
                  <a:lnTo>
                    <a:pt x="98471" y="1710"/>
                  </a:lnTo>
                  <a:lnTo>
                    <a:pt x="110740" y="201"/>
                  </a:lnTo>
                  <a:lnTo>
                    <a:pt x="123950" y="0"/>
                  </a:lnTo>
                  <a:lnTo>
                    <a:pt x="137090" y="1136"/>
                  </a:lnTo>
                  <a:lnTo>
                    <a:pt x="149568" y="3490"/>
                  </a:lnTo>
                  <a:lnTo>
                    <a:pt x="161235" y="6977"/>
                  </a:lnTo>
                  <a:lnTo>
                    <a:pt x="172162" y="11621"/>
                  </a:lnTo>
                  <a:lnTo>
                    <a:pt x="182492" y="17321"/>
                  </a:lnTo>
                  <a:lnTo>
                    <a:pt x="192233" y="23752"/>
                  </a:lnTo>
                  <a:lnTo>
                    <a:pt x="201252" y="30453"/>
                  </a:lnTo>
                  <a:lnTo>
                    <a:pt x="209529" y="37143"/>
                  </a:lnTo>
                  <a:lnTo>
                    <a:pt x="216883" y="43984"/>
                  </a:lnTo>
                  <a:lnTo>
                    <a:pt x="222935" y="51472"/>
                  </a:lnTo>
                  <a:lnTo>
                    <a:pt x="227591" y="59838"/>
                  </a:lnTo>
                  <a:lnTo>
                    <a:pt x="230874" y="68917"/>
                  </a:lnTo>
                  <a:lnTo>
                    <a:pt x="232776" y="78311"/>
                  </a:lnTo>
                  <a:lnTo>
                    <a:pt x="233426" y="87743"/>
                  </a:lnTo>
                  <a:lnTo>
                    <a:pt x="232783" y="97095"/>
                  </a:lnTo>
                  <a:lnTo>
                    <a:pt x="230570" y="106337"/>
                  </a:lnTo>
                  <a:lnTo>
                    <a:pt x="226780" y="115472"/>
                  </a:lnTo>
                  <a:lnTo>
                    <a:pt x="221629" y="124383"/>
                  </a:lnTo>
                  <a:lnTo>
                    <a:pt x="215411" y="132831"/>
                  </a:lnTo>
                  <a:lnTo>
                    <a:pt x="208394" y="140718"/>
                  </a:lnTo>
                  <a:lnTo>
                    <a:pt x="200665" y="147809"/>
                  </a:lnTo>
                  <a:lnTo>
                    <a:pt x="192135" y="153683"/>
                  </a:lnTo>
                  <a:lnTo>
                    <a:pt x="182824" y="158223"/>
                  </a:lnTo>
                  <a:lnTo>
                    <a:pt x="172874" y="161578"/>
                  </a:lnTo>
                  <a:lnTo>
                    <a:pt x="161246" y="164339"/>
                  </a:lnTo>
                  <a:lnTo>
                    <a:pt x="144103" y="166749"/>
                  </a:lnTo>
                  <a:lnTo>
                    <a:pt x="114995" y="169223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02346" y="1377999"/>
              <a:ext cx="179624" cy="118854"/>
            </a:xfrm>
            <a:custGeom>
              <a:avLst/>
              <a:gdLst/>
              <a:ahLst/>
              <a:cxnLst/>
              <a:rect l="0" t="0" r="0" b="0"/>
              <a:pathLst>
                <a:path w="179624" h="118854">
                  <a:moveTo>
                    <a:pt x="108856" y="69988"/>
                  </a:moveTo>
                  <a:lnTo>
                    <a:pt x="108743" y="60128"/>
                  </a:lnTo>
                  <a:lnTo>
                    <a:pt x="107668" y="50778"/>
                  </a:lnTo>
                  <a:lnTo>
                    <a:pt x="105481" y="41044"/>
                  </a:lnTo>
                  <a:lnTo>
                    <a:pt x="102066" y="31263"/>
                  </a:lnTo>
                  <a:lnTo>
                    <a:pt x="97084" y="22260"/>
                  </a:lnTo>
                  <a:lnTo>
                    <a:pt x="90501" y="14457"/>
                  </a:lnTo>
                  <a:lnTo>
                    <a:pt x="82667" y="8131"/>
                  </a:lnTo>
                  <a:lnTo>
                    <a:pt x="74131" y="3612"/>
                  </a:lnTo>
                  <a:lnTo>
                    <a:pt x="65288" y="897"/>
                  </a:lnTo>
                  <a:lnTo>
                    <a:pt x="56478" y="0"/>
                  </a:lnTo>
                  <a:lnTo>
                    <a:pt x="48049" y="1103"/>
                  </a:lnTo>
                  <a:lnTo>
                    <a:pt x="40142" y="4109"/>
                  </a:lnTo>
                  <a:lnTo>
                    <a:pt x="32741" y="8573"/>
                  </a:lnTo>
                  <a:lnTo>
                    <a:pt x="25759" y="13877"/>
                  </a:lnTo>
                  <a:lnTo>
                    <a:pt x="19107" y="19597"/>
                  </a:lnTo>
                  <a:lnTo>
                    <a:pt x="12970" y="25913"/>
                  </a:lnTo>
                  <a:lnTo>
                    <a:pt x="7799" y="33487"/>
                  </a:lnTo>
                  <a:lnTo>
                    <a:pt x="3769" y="42592"/>
                  </a:lnTo>
                  <a:lnTo>
                    <a:pt x="1062" y="52852"/>
                  </a:lnTo>
                  <a:lnTo>
                    <a:pt x="0" y="63488"/>
                  </a:lnTo>
                  <a:lnTo>
                    <a:pt x="601" y="73997"/>
                  </a:lnTo>
                  <a:lnTo>
                    <a:pt x="2770" y="83914"/>
                  </a:lnTo>
                  <a:lnTo>
                    <a:pt x="6458" y="92703"/>
                  </a:lnTo>
                  <a:lnTo>
                    <a:pt x="11488" y="100186"/>
                  </a:lnTo>
                  <a:lnTo>
                    <a:pt x="17598" y="106206"/>
                  </a:lnTo>
                  <a:lnTo>
                    <a:pt x="24522" y="110472"/>
                  </a:lnTo>
                  <a:lnTo>
                    <a:pt x="32036" y="112999"/>
                  </a:lnTo>
                  <a:lnTo>
                    <a:pt x="39828" y="113901"/>
                  </a:lnTo>
                  <a:lnTo>
                    <a:pt x="47512" y="113243"/>
                  </a:lnTo>
                  <a:lnTo>
                    <a:pt x="54886" y="111218"/>
                  </a:lnTo>
                  <a:lnTo>
                    <a:pt x="61917" y="108095"/>
                  </a:lnTo>
                  <a:lnTo>
                    <a:pt x="68645" y="104144"/>
                  </a:lnTo>
                  <a:lnTo>
                    <a:pt x="75129" y="99588"/>
                  </a:lnTo>
                  <a:lnTo>
                    <a:pt x="81293" y="94466"/>
                  </a:lnTo>
                  <a:lnTo>
                    <a:pt x="86930" y="88649"/>
                  </a:lnTo>
                  <a:lnTo>
                    <a:pt x="91970" y="82171"/>
                  </a:lnTo>
                  <a:lnTo>
                    <a:pt x="96561" y="76864"/>
                  </a:lnTo>
                  <a:lnTo>
                    <a:pt x="100534" y="75518"/>
                  </a:lnTo>
                  <a:lnTo>
                    <a:pt x="103687" y="78024"/>
                  </a:lnTo>
                  <a:lnTo>
                    <a:pt x="106679" y="82806"/>
                  </a:lnTo>
                  <a:lnTo>
                    <a:pt x="110027" y="88632"/>
                  </a:lnTo>
                  <a:lnTo>
                    <a:pt x="114041" y="94836"/>
                  </a:lnTo>
                  <a:lnTo>
                    <a:pt x="118967" y="101118"/>
                  </a:lnTo>
                  <a:lnTo>
                    <a:pt x="124823" y="107347"/>
                  </a:lnTo>
                  <a:lnTo>
                    <a:pt x="131485" y="112939"/>
                  </a:lnTo>
                  <a:lnTo>
                    <a:pt x="138780" y="116863"/>
                  </a:lnTo>
                  <a:lnTo>
                    <a:pt x="146532" y="118704"/>
                  </a:lnTo>
                  <a:lnTo>
                    <a:pt x="154227" y="118853"/>
                  </a:lnTo>
                  <a:lnTo>
                    <a:pt x="161764" y="118216"/>
                  </a:lnTo>
                  <a:lnTo>
                    <a:pt x="169805" y="116733"/>
                  </a:lnTo>
                  <a:lnTo>
                    <a:pt x="179623" y="114217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73860" y="1368374"/>
              <a:ext cx="140798" cy="118253"/>
            </a:xfrm>
            <a:custGeom>
              <a:avLst/>
              <a:gdLst/>
              <a:ahLst/>
              <a:cxnLst/>
              <a:rect l="0" t="0" r="0" b="0"/>
              <a:pathLst>
                <a:path w="140798" h="118253">
                  <a:moveTo>
                    <a:pt x="16957" y="61921"/>
                  </a:moveTo>
                  <a:lnTo>
                    <a:pt x="19420" y="71724"/>
                  </a:lnTo>
                  <a:lnTo>
                    <a:pt x="21757" y="80536"/>
                  </a:lnTo>
                  <a:lnTo>
                    <a:pt x="24198" y="89188"/>
                  </a:lnTo>
                  <a:lnTo>
                    <a:pt x="26898" y="97698"/>
                  </a:lnTo>
                  <a:lnTo>
                    <a:pt x="30101" y="105844"/>
                  </a:lnTo>
                  <a:lnTo>
                    <a:pt x="33852" y="113454"/>
                  </a:lnTo>
                  <a:lnTo>
                    <a:pt x="36534" y="118252"/>
                  </a:lnTo>
                  <a:lnTo>
                    <a:pt x="36312" y="117980"/>
                  </a:lnTo>
                  <a:lnTo>
                    <a:pt x="33984" y="114373"/>
                  </a:lnTo>
                  <a:lnTo>
                    <a:pt x="30364" y="108829"/>
                  </a:lnTo>
                  <a:lnTo>
                    <a:pt x="25938" y="102106"/>
                  </a:lnTo>
                  <a:lnTo>
                    <a:pt x="21003" y="94636"/>
                  </a:lnTo>
                  <a:lnTo>
                    <a:pt x="15880" y="86548"/>
                  </a:lnTo>
                  <a:lnTo>
                    <a:pt x="10941" y="77752"/>
                  </a:lnTo>
                  <a:lnTo>
                    <a:pt x="6380" y="68250"/>
                  </a:lnTo>
                  <a:lnTo>
                    <a:pt x="2634" y="58275"/>
                  </a:lnTo>
                  <a:lnTo>
                    <a:pt x="420" y="48217"/>
                  </a:lnTo>
                  <a:lnTo>
                    <a:pt x="0" y="38318"/>
                  </a:lnTo>
                  <a:lnTo>
                    <a:pt x="1499" y="29066"/>
                  </a:lnTo>
                  <a:lnTo>
                    <a:pt x="5124" y="21226"/>
                  </a:lnTo>
                  <a:lnTo>
                    <a:pt x="10768" y="15087"/>
                  </a:lnTo>
                  <a:lnTo>
                    <a:pt x="18101" y="10525"/>
                  </a:lnTo>
                  <a:lnTo>
                    <a:pt x="26741" y="7248"/>
                  </a:lnTo>
                  <a:lnTo>
                    <a:pt x="36348" y="4950"/>
                  </a:lnTo>
                  <a:lnTo>
                    <a:pt x="46783" y="3502"/>
                  </a:lnTo>
                  <a:lnTo>
                    <a:pt x="58095" y="2957"/>
                  </a:lnTo>
                  <a:lnTo>
                    <a:pt x="70237" y="3261"/>
                  </a:lnTo>
                  <a:lnTo>
                    <a:pt x="82757" y="3986"/>
                  </a:lnTo>
                  <a:lnTo>
                    <a:pt x="96279" y="4371"/>
                  </a:lnTo>
                  <a:lnTo>
                    <a:pt x="113867" y="3509"/>
                  </a:lnTo>
                  <a:lnTo>
                    <a:pt x="140797" y="0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85423" y="1244533"/>
              <a:ext cx="26538" cy="274221"/>
            </a:xfrm>
            <a:custGeom>
              <a:avLst/>
              <a:gdLst/>
              <a:ahLst/>
              <a:cxnLst/>
              <a:rect l="0" t="0" r="0" b="0"/>
              <a:pathLst>
                <a:path w="26538" h="274221">
                  <a:moveTo>
                    <a:pt x="0" y="0"/>
                  </a:moveTo>
                  <a:lnTo>
                    <a:pt x="0" y="7284"/>
                  </a:lnTo>
                  <a:lnTo>
                    <a:pt x="0" y="17513"/>
                  </a:lnTo>
                  <a:lnTo>
                    <a:pt x="0" y="28880"/>
                  </a:lnTo>
                  <a:lnTo>
                    <a:pt x="4" y="40662"/>
                  </a:lnTo>
                  <a:lnTo>
                    <a:pt x="149" y="52995"/>
                  </a:lnTo>
                  <a:lnTo>
                    <a:pt x="694" y="66547"/>
                  </a:lnTo>
                  <a:lnTo>
                    <a:pt x="1743" y="81605"/>
                  </a:lnTo>
                  <a:lnTo>
                    <a:pt x="3132" y="97941"/>
                  </a:lnTo>
                  <a:lnTo>
                    <a:pt x="4516" y="115043"/>
                  </a:lnTo>
                  <a:lnTo>
                    <a:pt x="5699" y="132521"/>
                  </a:lnTo>
                  <a:lnTo>
                    <a:pt x="6762" y="150024"/>
                  </a:lnTo>
                  <a:lnTo>
                    <a:pt x="7986" y="167191"/>
                  </a:lnTo>
                  <a:lnTo>
                    <a:pt x="9525" y="183860"/>
                  </a:lnTo>
                  <a:lnTo>
                    <a:pt x="11398" y="199765"/>
                  </a:lnTo>
                  <a:lnTo>
                    <a:pt x="13562" y="214468"/>
                  </a:lnTo>
                  <a:lnTo>
                    <a:pt x="15951" y="227835"/>
                  </a:lnTo>
                  <a:lnTo>
                    <a:pt x="18376" y="239626"/>
                  </a:lnTo>
                  <a:lnTo>
                    <a:pt x="20776" y="250513"/>
                  </a:lnTo>
                  <a:lnTo>
                    <a:pt x="23360" y="261451"/>
                  </a:lnTo>
                  <a:lnTo>
                    <a:pt x="26537" y="274220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88119" y="1335594"/>
              <a:ext cx="185763" cy="32781"/>
            </a:xfrm>
            <a:custGeom>
              <a:avLst/>
              <a:gdLst/>
              <a:ahLst/>
              <a:cxnLst/>
              <a:rect l="0" t="0" r="0" b="0"/>
              <a:pathLst>
                <a:path w="185763" h="32781">
                  <a:moveTo>
                    <a:pt x="185762" y="32780"/>
                  </a:moveTo>
                  <a:lnTo>
                    <a:pt x="178310" y="27907"/>
                  </a:lnTo>
                  <a:lnTo>
                    <a:pt x="170760" y="23770"/>
                  </a:lnTo>
                  <a:lnTo>
                    <a:pt x="162362" y="19991"/>
                  </a:lnTo>
                  <a:lnTo>
                    <a:pt x="153136" y="16590"/>
                  </a:lnTo>
                  <a:lnTo>
                    <a:pt x="143212" y="13762"/>
                  </a:lnTo>
                  <a:lnTo>
                    <a:pt x="132746" y="11567"/>
                  </a:lnTo>
                  <a:lnTo>
                    <a:pt x="121876" y="9803"/>
                  </a:lnTo>
                  <a:lnTo>
                    <a:pt x="110717" y="8099"/>
                  </a:lnTo>
                  <a:lnTo>
                    <a:pt x="99357" y="6238"/>
                  </a:lnTo>
                  <a:lnTo>
                    <a:pt x="87856" y="4289"/>
                  </a:lnTo>
                  <a:lnTo>
                    <a:pt x="76261" y="2521"/>
                  </a:lnTo>
                  <a:lnTo>
                    <a:pt x="64606" y="1086"/>
                  </a:lnTo>
                  <a:lnTo>
                    <a:pt x="53102" y="159"/>
                  </a:lnTo>
                  <a:lnTo>
                    <a:pt x="40820" y="0"/>
                  </a:lnTo>
                  <a:lnTo>
                    <a:pt x="24801" y="1534"/>
                  </a:lnTo>
                  <a:lnTo>
                    <a:pt x="0" y="6243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91573" y="1386066"/>
              <a:ext cx="17692" cy="141534"/>
            </a:xfrm>
            <a:custGeom>
              <a:avLst/>
              <a:gdLst/>
              <a:ahLst/>
              <a:cxnLst/>
              <a:rect l="0" t="0" r="0" b="0"/>
              <a:pathLst>
                <a:path w="17692" h="141534">
                  <a:moveTo>
                    <a:pt x="0" y="0"/>
                  </a:moveTo>
                  <a:lnTo>
                    <a:pt x="0" y="12268"/>
                  </a:lnTo>
                  <a:lnTo>
                    <a:pt x="0" y="23418"/>
                  </a:lnTo>
                  <a:lnTo>
                    <a:pt x="4" y="34510"/>
                  </a:lnTo>
                  <a:lnTo>
                    <a:pt x="148" y="45719"/>
                  </a:lnTo>
                  <a:lnTo>
                    <a:pt x="694" y="57068"/>
                  </a:lnTo>
                  <a:lnTo>
                    <a:pt x="1747" y="68536"/>
                  </a:lnTo>
                  <a:lnTo>
                    <a:pt x="3280" y="79957"/>
                  </a:lnTo>
                  <a:lnTo>
                    <a:pt x="5209" y="91048"/>
                  </a:lnTo>
                  <a:lnTo>
                    <a:pt x="7438" y="101669"/>
                  </a:lnTo>
                  <a:lnTo>
                    <a:pt x="9753" y="111454"/>
                  </a:lnTo>
                  <a:lnTo>
                    <a:pt x="12067" y="120699"/>
                  </a:lnTo>
                  <a:lnTo>
                    <a:pt x="14582" y="130214"/>
                  </a:lnTo>
                  <a:lnTo>
                    <a:pt x="17691" y="141533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18110" y="1315299"/>
              <a:ext cx="1" cy="8847"/>
            </a:xfrm>
            <a:custGeom>
              <a:avLst/>
              <a:gdLst/>
              <a:ahLst/>
              <a:cxnLst/>
              <a:rect l="0" t="0" r="0" b="0"/>
              <a:pathLst>
                <a:path w="1" h="8847">
                  <a:moveTo>
                    <a:pt x="0" y="8846"/>
                  </a:moveTo>
                  <a:lnTo>
                    <a:pt x="0" y="0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76134" y="1346056"/>
              <a:ext cx="127741" cy="164537"/>
            </a:xfrm>
            <a:custGeom>
              <a:avLst/>
              <a:gdLst/>
              <a:ahLst/>
              <a:cxnLst/>
              <a:rect l="0" t="0" r="0" b="0"/>
              <a:pathLst>
                <a:path w="127741" h="164537">
                  <a:moveTo>
                    <a:pt x="92356" y="31164"/>
                  </a:moveTo>
                  <a:lnTo>
                    <a:pt x="89778" y="23826"/>
                  </a:lnTo>
                  <a:lnTo>
                    <a:pt x="86365" y="17351"/>
                  </a:lnTo>
                  <a:lnTo>
                    <a:pt x="81750" y="11147"/>
                  </a:lnTo>
                  <a:lnTo>
                    <a:pt x="76071" y="5627"/>
                  </a:lnTo>
                  <a:lnTo>
                    <a:pt x="69519" y="1775"/>
                  </a:lnTo>
                  <a:lnTo>
                    <a:pt x="62300" y="0"/>
                  </a:lnTo>
                  <a:lnTo>
                    <a:pt x="54728" y="178"/>
                  </a:lnTo>
                  <a:lnTo>
                    <a:pt x="47202" y="1959"/>
                  </a:lnTo>
                  <a:lnTo>
                    <a:pt x="39938" y="4964"/>
                  </a:lnTo>
                  <a:lnTo>
                    <a:pt x="32983" y="9002"/>
                  </a:lnTo>
                  <a:lnTo>
                    <a:pt x="26308" y="14071"/>
                  </a:lnTo>
                  <a:lnTo>
                    <a:pt x="19863" y="20091"/>
                  </a:lnTo>
                  <a:lnTo>
                    <a:pt x="13870" y="27036"/>
                  </a:lnTo>
                  <a:lnTo>
                    <a:pt x="8795" y="34982"/>
                  </a:lnTo>
                  <a:lnTo>
                    <a:pt x="4824" y="43878"/>
                  </a:lnTo>
                  <a:lnTo>
                    <a:pt x="2016" y="53570"/>
                  </a:lnTo>
                  <a:lnTo>
                    <a:pt x="438" y="63877"/>
                  </a:lnTo>
                  <a:lnTo>
                    <a:pt x="0" y="74633"/>
                  </a:lnTo>
                  <a:lnTo>
                    <a:pt x="503" y="85572"/>
                  </a:lnTo>
                  <a:lnTo>
                    <a:pt x="1727" y="96338"/>
                  </a:lnTo>
                  <a:lnTo>
                    <a:pt x="3487" y="106748"/>
                  </a:lnTo>
                  <a:lnTo>
                    <a:pt x="5905" y="116642"/>
                  </a:lnTo>
                  <a:lnTo>
                    <a:pt x="9384" y="125814"/>
                  </a:lnTo>
                  <a:lnTo>
                    <a:pt x="14065" y="134220"/>
                  </a:lnTo>
                  <a:lnTo>
                    <a:pt x="19971" y="141817"/>
                  </a:lnTo>
                  <a:lnTo>
                    <a:pt x="27152" y="148484"/>
                  </a:lnTo>
                  <a:lnTo>
                    <a:pt x="35498" y="154239"/>
                  </a:lnTo>
                  <a:lnTo>
                    <a:pt x="44663" y="158946"/>
                  </a:lnTo>
                  <a:lnTo>
                    <a:pt x="54161" y="162256"/>
                  </a:lnTo>
                  <a:lnTo>
                    <a:pt x="63685" y="164106"/>
                  </a:lnTo>
                  <a:lnTo>
                    <a:pt x="72968" y="164536"/>
                  </a:lnTo>
                  <a:lnTo>
                    <a:pt x="81722" y="163555"/>
                  </a:lnTo>
                  <a:lnTo>
                    <a:pt x="89844" y="161312"/>
                  </a:lnTo>
                  <a:lnTo>
                    <a:pt x="97297" y="158145"/>
                  </a:lnTo>
                  <a:lnTo>
                    <a:pt x="104842" y="154103"/>
                  </a:lnTo>
                  <a:lnTo>
                    <a:pt x="114078" y="147894"/>
                  </a:lnTo>
                  <a:lnTo>
                    <a:pt x="127740" y="137314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30410" y="1403757"/>
              <a:ext cx="17691" cy="141534"/>
            </a:xfrm>
            <a:custGeom>
              <a:avLst/>
              <a:gdLst/>
              <a:ahLst/>
              <a:cxnLst/>
              <a:rect l="0" t="0" r="0" b="0"/>
              <a:pathLst>
                <a:path w="17691" h="141534">
                  <a:moveTo>
                    <a:pt x="0" y="0"/>
                  </a:moveTo>
                  <a:lnTo>
                    <a:pt x="56" y="9916"/>
                  </a:lnTo>
                  <a:lnTo>
                    <a:pt x="594" y="19804"/>
                  </a:lnTo>
                  <a:lnTo>
                    <a:pt x="1680" y="30635"/>
                  </a:lnTo>
                  <a:lnTo>
                    <a:pt x="3097" y="42269"/>
                  </a:lnTo>
                  <a:lnTo>
                    <a:pt x="4498" y="54308"/>
                  </a:lnTo>
                  <a:lnTo>
                    <a:pt x="5690" y="66460"/>
                  </a:lnTo>
                  <a:lnTo>
                    <a:pt x="6758" y="78456"/>
                  </a:lnTo>
                  <a:lnTo>
                    <a:pt x="7984" y="89989"/>
                  </a:lnTo>
                  <a:lnTo>
                    <a:pt x="9519" y="100935"/>
                  </a:lnTo>
                  <a:lnTo>
                    <a:pt x="11255" y="110951"/>
                  </a:lnTo>
                  <a:lnTo>
                    <a:pt x="13063" y="120382"/>
                  </a:lnTo>
                  <a:lnTo>
                    <a:pt x="15101" y="130056"/>
                  </a:lnTo>
                  <a:lnTo>
                    <a:pt x="17690" y="141533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721564" y="13064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10022" y="1338882"/>
              <a:ext cx="115432" cy="274399"/>
            </a:xfrm>
            <a:custGeom>
              <a:avLst/>
              <a:gdLst/>
              <a:ahLst/>
              <a:cxnLst/>
              <a:rect l="0" t="0" r="0" b="0"/>
              <a:pathLst>
                <a:path w="115432" h="274399">
                  <a:moveTo>
                    <a:pt x="0" y="64875"/>
                  </a:moveTo>
                  <a:lnTo>
                    <a:pt x="2522" y="74791"/>
                  </a:lnTo>
                  <a:lnTo>
                    <a:pt x="5398" y="84679"/>
                  </a:lnTo>
                  <a:lnTo>
                    <a:pt x="8919" y="95513"/>
                  </a:lnTo>
                  <a:lnTo>
                    <a:pt x="12891" y="107293"/>
                  </a:lnTo>
                  <a:lnTo>
                    <a:pt x="16952" y="119876"/>
                  </a:lnTo>
                  <a:lnTo>
                    <a:pt x="20882" y="133086"/>
                  </a:lnTo>
                  <a:lnTo>
                    <a:pt x="24609" y="146761"/>
                  </a:lnTo>
                  <a:lnTo>
                    <a:pt x="28138" y="160768"/>
                  </a:lnTo>
                  <a:lnTo>
                    <a:pt x="31505" y="175010"/>
                  </a:lnTo>
                  <a:lnTo>
                    <a:pt x="34748" y="189413"/>
                  </a:lnTo>
                  <a:lnTo>
                    <a:pt x="37902" y="203927"/>
                  </a:lnTo>
                  <a:lnTo>
                    <a:pt x="40991" y="218511"/>
                  </a:lnTo>
                  <a:lnTo>
                    <a:pt x="44033" y="233006"/>
                  </a:lnTo>
                  <a:lnTo>
                    <a:pt x="47047" y="247135"/>
                  </a:lnTo>
                  <a:lnTo>
                    <a:pt x="49995" y="260699"/>
                  </a:lnTo>
                  <a:lnTo>
                    <a:pt x="51347" y="270928"/>
                  </a:lnTo>
                  <a:lnTo>
                    <a:pt x="49913" y="274398"/>
                  </a:lnTo>
                  <a:lnTo>
                    <a:pt x="47338" y="272302"/>
                  </a:lnTo>
                  <a:lnTo>
                    <a:pt x="44587" y="266562"/>
                  </a:lnTo>
                  <a:lnTo>
                    <a:pt x="42153" y="258562"/>
                  </a:lnTo>
                  <a:lnTo>
                    <a:pt x="40208" y="249162"/>
                  </a:lnTo>
                  <a:lnTo>
                    <a:pt x="38465" y="238613"/>
                  </a:lnTo>
                  <a:lnTo>
                    <a:pt x="36327" y="226721"/>
                  </a:lnTo>
                  <a:lnTo>
                    <a:pt x="33487" y="213470"/>
                  </a:lnTo>
                  <a:lnTo>
                    <a:pt x="30052" y="199175"/>
                  </a:lnTo>
                  <a:lnTo>
                    <a:pt x="26386" y="184344"/>
                  </a:lnTo>
                  <a:lnTo>
                    <a:pt x="22741" y="169323"/>
                  </a:lnTo>
                  <a:lnTo>
                    <a:pt x="19355" y="154279"/>
                  </a:lnTo>
                  <a:lnTo>
                    <a:pt x="16504" y="139278"/>
                  </a:lnTo>
                  <a:lnTo>
                    <a:pt x="14282" y="124338"/>
                  </a:lnTo>
                  <a:lnTo>
                    <a:pt x="12635" y="109592"/>
                  </a:lnTo>
                  <a:lnTo>
                    <a:pt x="11454" y="95288"/>
                  </a:lnTo>
                  <a:lnTo>
                    <a:pt x="10627" y="81527"/>
                  </a:lnTo>
                  <a:lnTo>
                    <a:pt x="10200" y="68412"/>
                  </a:lnTo>
                  <a:lnTo>
                    <a:pt x="10354" y="56109"/>
                  </a:lnTo>
                  <a:lnTo>
                    <a:pt x="11144" y="44630"/>
                  </a:lnTo>
                  <a:lnTo>
                    <a:pt x="12643" y="34002"/>
                  </a:lnTo>
                  <a:lnTo>
                    <a:pt x="14996" y="24331"/>
                  </a:lnTo>
                  <a:lnTo>
                    <a:pt x="18203" y="15597"/>
                  </a:lnTo>
                  <a:lnTo>
                    <a:pt x="22279" y="8208"/>
                  </a:lnTo>
                  <a:lnTo>
                    <a:pt x="27323" y="3022"/>
                  </a:lnTo>
                  <a:lnTo>
                    <a:pt x="33305" y="319"/>
                  </a:lnTo>
                  <a:lnTo>
                    <a:pt x="40212" y="0"/>
                  </a:lnTo>
                  <a:lnTo>
                    <a:pt x="48128" y="1887"/>
                  </a:lnTo>
                  <a:lnTo>
                    <a:pt x="56992" y="5644"/>
                  </a:lnTo>
                  <a:lnTo>
                    <a:pt x="66375" y="10870"/>
                  </a:lnTo>
                  <a:lnTo>
                    <a:pt x="75581" y="17189"/>
                  </a:lnTo>
                  <a:lnTo>
                    <a:pt x="84223" y="24293"/>
                  </a:lnTo>
                  <a:lnTo>
                    <a:pt x="92088" y="31950"/>
                  </a:lnTo>
                  <a:lnTo>
                    <a:pt x="98991" y="39990"/>
                  </a:lnTo>
                  <a:lnTo>
                    <a:pt x="104931" y="48291"/>
                  </a:lnTo>
                  <a:lnTo>
                    <a:pt x="109775" y="56771"/>
                  </a:lnTo>
                  <a:lnTo>
                    <a:pt x="113184" y="65372"/>
                  </a:lnTo>
                  <a:lnTo>
                    <a:pt x="115099" y="74045"/>
                  </a:lnTo>
                  <a:lnTo>
                    <a:pt x="115431" y="82490"/>
                  </a:lnTo>
                  <a:lnTo>
                    <a:pt x="113937" y="90173"/>
                  </a:lnTo>
                  <a:lnTo>
                    <a:pt x="110657" y="96860"/>
                  </a:lnTo>
                  <a:lnTo>
                    <a:pt x="105720" y="102460"/>
                  </a:lnTo>
                  <a:lnTo>
                    <a:pt x="99204" y="106881"/>
                  </a:lnTo>
                  <a:lnTo>
                    <a:pt x="91307" y="110196"/>
                  </a:lnTo>
                  <a:lnTo>
                    <a:pt x="82303" y="112594"/>
                  </a:lnTo>
                  <a:lnTo>
                    <a:pt x="72466" y="114287"/>
                  </a:lnTo>
                  <a:lnTo>
                    <a:pt x="62039" y="115463"/>
                  </a:lnTo>
                  <a:lnTo>
                    <a:pt x="51713" y="116271"/>
                  </a:lnTo>
                  <a:lnTo>
                    <a:pt x="41604" y="116909"/>
                  </a:lnTo>
                  <a:lnTo>
                    <a:pt x="30833" y="117437"/>
                  </a:lnTo>
                  <a:lnTo>
                    <a:pt x="17692" y="117950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962680" y="1173767"/>
              <a:ext cx="24258" cy="309604"/>
            </a:xfrm>
            <a:custGeom>
              <a:avLst/>
              <a:gdLst/>
              <a:ahLst/>
              <a:cxnLst/>
              <a:rect l="0" t="0" r="0" b="0"/>
              <a:pathLst>
                <a:path w="24258" h="309604">
                  <a:moveTo>
                    <a:pt x="6566" y="0"/>
                  </a:moveTo>
                  <a:lnTo>
                    <a:pt x="4157" y="12268"/>
                  </a:lnTo>
                  <a:lnTo>
                    <a:pt x="2358" y="23418"/>
                  </a:lnTo>
                  <a:lnTo>
                    <a:pt x="1014" y="34509"/>
                  </a:lnTo>
                  <a:lnTo>
                    <a:pt x="167" y="45719"/>
                  </a:lnTo>
                  <a:lnTo>
                    <a:pt x="0" y="57068"/>
                  </a:lnTo>
                  <a:lnTo>
                    <a:pt x="547" y="68551"/>
                  </a:lnTo>
                  <a:lnTo>
                    <a:pt x="1587" y="80553"/>
                  </a:lnTo>
                  <a:lnTo>
                    <a:pt x="2734" y="93823"/>
                  </a:lnTo>
                  <a:lnTo>
                    <a:pt x="3753" y="108667"/>
                  </a:lnTo>
                  <a:lnTo>
                    <a:pt x="4706" y="124989"/>
                  </a:lnTo>
                  <a:lnTo>
                    <a:pt x="5857" y="142522"/>
                  </a:lnTo>
                  <a:lnTo>
                    <a:pt x="7345" y="160969"/>
                  </a:lnTo>
                  <a:lnTo>
                    <a:pt x="9184" y="179806"/>
                  </a:lnTo>
                  <a:lnTo>
                    <a:pt x="11328" y="198321"/>
                  </a:lnTo>
                  <a:lnTo>
                    <a:pt x="13700" y="216143"/>
                  </a:lnTo>
                  <a:lnTo>
                    <a:pt x="16116" y="233079"/>
                  </a:lnTo>
                  <a:lnTo>
                    <a:pt x="18508" y="250875"/>
                  </a:lnTo>
                  <a:lnTo>
                    <a:pt x="21086" y="273907"/>
                  </a:lnTo>
                  <a:lnTo>
                    <a:pt x="24257" y="309603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95784" y="1330667"/>
              <a:ext cx="203454" cy="179241"/>
            </a:xfrm>
            <a:custGeom>
              <a:avLst/>
              <a:gdLst/>
              <a:ahLst/>
              <a:cxnLst/>
              <a:rect l="0" t="0" r="0" b="0"/>
              <a:pathLst>
                <a:path w="203454" h="179241">
                  <a:moveTo>
                    <a:pt x="0" y="108474"/>
                  </a:moveTo>
                  <a:lnTo>
                    <a:pt x="4986" y="103600"/>
                  </a:lnTo>
                  <a:lnTo>
                    <a:pt x="10198" y="99463"/>
                  </a:lnTo>
                  <a:lnTo>
                    <a:pt x="16169" y="95684"/>
                  </a:lnTo>
                  <a:lnTo>
                    <a:pt x="23129" y="92283"/>
                  </a:lnTo>
                  <a:lnTo>
                    <a:pt x="31484" y="89455"/>
                  </a:lnTo>
                  <a:lnTo>
                    <a:pt x="41307" y="87260"/>
                  </a:lnTo>
                  <a:lnTo>
                    <a:pt x="52148" y="85496"/>
                  </a:lnTo>
                  <a:lnTo>
                    <a:pt x="63228" y="83793"/>
                  </a:lnTo>
                  <a:lnTo>
                    <a:pt x="74066" y="81924"/>
                  </a:lnTo>
                  <a:lnTo>
                    <a:pt x="84500" y="79685"/>
                  </a:lnTo>
                  <a:lnTo>
                    <a:pt x="94536" y="76827"/>
                  </a:lnTo>
                  <a:lnTo>
                    <a:pt x="104233" y="73275"/>
                  </a:lnTo>
                  <a:lnTo>
                    <a:pt x="113393" y="68823"/>
                  </a:lnTo>
                  <a:lnTo>
                    <a:pt x="121569" y="63077"/>
                  </a:lnTo>
                  <a:lnTo>
                    <a:pt x="128584" y="55947"/>
                  </a:lnTo>
                  <a:lnTo>
                    <a:pt x="134123" y="47727"/>
                  </a:lnTo>
                  <a:lnTo>
                    <a:pt x="137608" y="38926"/>
                  </a:lnTo>
                  <a:lnTo>
                    <a:pt x="138914" y="29908"/>
                  </a:lnTo>
                  <a:lnTo>
                    <a:pt x="138023" y="21265"/>
                  </a:lnTo>
                  <a:lnTo>
                    <a:pt x="134814" y="13841"/>
                  </a:lnTo>
                  <a:lnTo>
                    <a:pt x="129455" y="7989"/>
                  </a:lnTo>
                  <a:lnTo>
                    <a:pt x="122457" y="3763"/>
                  </a:lnTo>
                  <a:lnTo>
                    <a:pt x="114490" y="1158"/>
                  </a:lnTo>
                  <a:lnTo>
                    <a:pt x="106030" y="0"/>
                  </a:lnTo>
                  <a:lnTo>
                    <a:pt x="97478" y="144"/>
                  </a:lnTo>
                  <a:lnTo>
                    <a:pt x="89221" y="1567"/>
                  </a:lnTo>
                  <a:lnTo>
                    <a:pt x="81436" y="4140"/>
                  </a:lnTo>
                  <a:lnTo>
                    <a:pt x="74257" y="7788"/>
                  </a:lnTo>
                  <a:lnTo>
                    <a:pt x="67872" y="12545"/>
                  </a:lnTo>
                  <a:lnTo>
                    <a:pt x="62297" y="18331"/>
                  </a:lnTo>
                  <a:lnTo>
                    <a:pt x="57427" y="25108"/>
                  </a:lnTo>
                  <a:lnTo>
                    <a:pt x="53110" y="32935"/>
                  </a:lnTo>
                  <a:lnTo>
                    <a:pt x="49218" y="41753"/>
                  </a:lnTo>
                  <a:lnTo>
                    <a:pt x="45902" y="51533"/>
                  </a:lnTo>
                  <a:lnTo>
                    <a:pt x="43596" y="62346"/>
                  </a:lnTo>
                  <a:lnTo>
                    <a:pt x="42453" y="74122"/>
                  </a:lnTo>
                  <a:lnTo>
                    <a:pt x="42512" y="86287"/>
                  </a:lnTo>
                  <a:lnTo>
                    <a:pt x="43828" y="97881"/>
                  </a:lnTo>
                  <a:lnTo>
                    <a:pt x="46302" y="108412"/>
                  </a:lnTo>
                  <a:lnTo>
                    <a:pt x="49730" y="117831"/>
                  </a:lnTo>
                  <a:lnTo>
                    <a:pt x="53886" y="126293"/>
                  </a:lnTo>
                  <a:lnTo>
                    <a:pt x="58583" y="134009"/>
                  </a:lnTo>
                  <a:lnTo>
                    <a:pt x="63942" y="141171"/>
                  </a:lnTo>
                  <a:lnTo>
                    <a:pt x="70365" y="147938"/>
                  </a:lnTo>
                  <a:lnTo>
                    <a:pt x="77988" y="154421"/>
                  </a:lnTo>
                  <a:lnTo>
                    <a:pt x="86694" y="160429"/>
                  </a:lnTo>
                  <a:lnTo>
                    <a:pt x="96278" y="165507"/>
                  </a:lnTo>
                  <a:lnTo>
                    <a:pt x="106523" y="169481"/>
                  </a:lnTo>
                  <a:lnTo>
                    <a:pt x="117247" y="172433"/>
                  </a:lnTo>
                  <a:lnTo>
                    <a:pt x="128308" y="174553"/>
                  </a:lnTo>
                  <a:lnTo>
                    <a:pt x="139597" y="176042"/>
                  </a:lnTo>
                  <a:lnTo>
                    <a:pt x="150855" y="177073"/>
                  </a:lnTo>
                  <a:lnTo>
                    <a:pt x="162943" y="177892"/>
                  </a:lnTo>
                  <a:lnTo>
                    <a:pt x="178805" y="178573"/>
                  </a:lnTo>
                  <a:lnTo>
                    <a:pt x="203453" y="179240"/>
                  </a:lnTo>
                </a:path>
              </a:pathLst>
            </a:custGeom>
            <a:ln w="32003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31494" y="1778380"/>
            <a:ext cx="1421130" cy="883032"/>
            <a:chOff x="1031494" y="1778380"/>
            <a:chExt cx="1421130" cy="883032"/>
          </a:xfrm>
        </p:grpSpPr>
        <p:sp>
          <p:nvSpPr>
            <p:cNvPr id="65" name="Freeform 64"/>
            <p:cNvSpPr/>
            <p:nvPr/>
          </p:nvSpPr>
          <p:spPr>
            <a:xfrm>
              <a:off x="1376428" y="1874962"/>
              <a:ext cx="27596" cy="689869"/>
            </a:xfrm>
            <a:custGeom>
              <a:avLst/>
              <a:gdLst/>
              <a:ahLst/>
              <a:cxnLst/>
              <a:rect l="0" t="0" r="0" b="0"/>
              <a:pathLst>
                <a:path w="27596" h="689869">
                  <a:moveTo>
                    <a:pt x="27595" y="0"/>
                  </a:moveTo>
                  <a:lnTo>
                    <a:pt x="27595" y="19399"/>
                  </a:lnTo>
                  <a:lnTo>
                    <a:pt x="27595" y="39307"/>
                  </a:lnTo>
                  <a:lnTo>
                    <a:pt x="27589" y="61686"/>
                  </a:lnTo>
                  <a:lnTo>
                    <a:pt x="27363" y="85803"/>
                  </a:lnTo>
                  <a:lnTo>
                    <a:pt x="26513" y="110063"/>
                  </a:lnTo>
                  <a:lnTo>
                    <a:pt x="24883" y="133518"/>
                  </a:lnTo>
                  <a:lnTo>
                    <a:pt x="22943" y="156102"/>
                  </a:lnTo>
                  <a:lnTo>
                    <a:pt x="21633" y="178288"/>
                  </a:lnTo>
                  <a:lnTo>
                    <a:pt x="21431" y="200429"/>
                  </a:lnTo>
                  <a:lnTo>
                    <a:pt x="22165" y="222470"/>
                  </a:lnTo>
                  <a:lnTo>
                    <a:pt x="23266" y="244049"/>
                  </a:lnTo>
                  <a:lnTo>
                    <a:pt x="24347" y="264983"/>
                  </a:lnTo>
                  <a:lnTo>
                    <a:pt x="25248" y="285286"/>
                  </a:lnTo>
                  <a:lnTo>
                    <a:pt x="25941" y="305062"/>
                  </a:lnTo>
                  <a:lnTo>
                    <a:pt x="26448" y="324433"/>
                  </a:lnTo>
                  <a:lnTo>
                    <a:pt x="26808" y="343505"/>
                  </a:lnTo>
                  <a:lnTo>
                    <a:pt x="27060" y="362365"/>
                  </a:lnTo>
                  <a:lnTo>
                    <a:pt x="27227" y="381077"/>
                  </a:lnTo>
                  <a:lnTo>
                    <a:pt x="27118" y="399687"/>
                  </a:lnTo>
                  <a:lnTo>
                    <a:pt x="26349" y="418227"/>
                  </a:lnTo>
                  <a:lnTo>
                    <a:pt x="24767" y="436732"/>
                  </a:lnTo>
                  <a:lnTo>
                    <a:pt x="22637" y="455647"/>
                  </a:lnTo>
                  <a:lnTo>
                    <a:pt x="20502" y="475786"/>
                  </a:lnTo>
                  <a:lnTo>
                    <a:pt x="18680" y="497490"/>
                  </a:lnTo>
                  <a:lnTo>
                    <a:pt x="17259" y="520465"/>
                  </a:lnTo>
                  <a:lnTo>
                    <a:pt x="16207" y="544043"/>
                  </a:lnTo>
                  <a:lnTo>
                    <a:pt x="15448" y="567749"/>
                  </a:lnTo>
                  <a:lnTo>
                    <a:pt x="14656" y="590886"/>
                  </a:lnTo>
                  <a:lnTo>
                    <a:pt x="13052" y="614984"/>
                  </a:lnTo>
                  <a:lnTo>
                    <a:pt x="9030" y="645083"/>
                  </a:lnTo>
                  <a:lnTo>
                    <a:pt x="0" y="689868"/>
                  </a:lnTo>
                </a:path>
              </a:pathLst>
            </a:custGeom>
            <a:ln w="4991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31494" y="1778380"/>
              <a:ext cx="745059" cy="151772"/>
            </a:xfrm>
            <a:custGeom>
              <a:avLst/>
              <a:gdLst/>
              <a:ahLst/>
              <a:cxnLst/>
              <a:rect l="0" t="0" r="0" b="0"/>
              <a:pathLst>
                <a:path w="745059" h="151772">
                  <a:moveTo>
                    <a:pt x="745058" y="0"/>
                  </a:moveTo>
                  <a:lnTo>
                    <a:pt x="725835" y="176"/>
                  </a:lnTo>
                  <a:lnTo>
                    <a:pt x="707605" y="1854"/>
                  </a:lnTo>
                  <a:lnTo>
                    <a:pt x="688600" y="5246"/>
                  </a:lnTo>
                  <a:lnTo>
                    <a:pt x="668452" y="9894"/>
                  </a:lnTo>
                  <a:lnTo>
                    <a:pt x="646864" y="15116"/>
                  </a:lnTo>
                  <a:lnTo>
                    <a:pt x="623828" y="20462"/>
                  </a:lnTo>
                  <a:lnTo>
                    <a:pt x="599338" y="25733"/>
                  </a:lnTo>
                  <a:lnTo>
                    <a:pt x="573258" y="30867"/>
                  </a:lnTo>
                  <a:lnTo>
                    <a:pt x="545692" y="35866"/>
                  </a:lnTo>
                  <a:lnTo>
                    <a:pt x="517744" y="40753"/>
                  </a:lnTo>
                  <a:lnTo>
                    <a:pt x="491311" y="45555"/>
                  </a:lnTo>
                  <a:lnTo>
                    <a:pt x="467323" y="50289"/>
                  </a:lnTo>
                  <a:lnTo>
                    <a:pt x="445600" y="54758"/>
                  </a:lnTo>
                  <a:lnTo>
                    <a:pt x="425363" y="58572"/>
                  </a:lnTo>
                  <a:lnTo>
                    <a:pt x="405970" y="61579"/>
                  </a:lnTo>
                  <a:lnTo>
                    <a:pt x="387032" y="64043"/>
                  </a:lnTo>
                  <a:lnTo>
                    <a:pt x="368338" y="66502"/>
                  </a:lnTo>
                  <a:lnTo>
                    <a:pt x="349781" y="69276"/>
                  </a:lnTo>
                  <a:lnTo>
                    <a:pt x="331515" y="72452"/>
                  </a:lnTo>
                  <a:lnTo>
                    <a:pt x="313912" y="75999"/>
                  </a:lnTo>
                  <a:lnTo>
                    <a:pt x="297119" y="79844"/>
                  </a:lnTo>
                  <a:lnTo>
                    <a:pt x="280868" y="83915"/>
                  </a:lnTo>
                  <a:lnTo>
                    <a:pt x="264618" y="88150"/>
                  </a:lnTo>
                  <a:lnTo>
                    <a:pt x="248040" y="92499"/>
                  </a:lnTo>
                  <a:lnTo>
                    <a:pt x="230618" y="96929"/>
                  </a:lnTo>
                  <a:lnTo>
                    <a:pt x="211577" y="101414"/>
                  </a:lnTo>
                  <a:lnTo>
                    <a:pt x="190669" y="105936"/>
                  </a:lnTo>
                  <a:lnTo>
                    <a:pt x="168697" y="110484"/>
                  </a:lnTo>
                  <a:lnTo>
                    <a:pt x="147196" y="115048"/>
                  </a:lnTo>
                  <a:lnTo>
                    <a:pt x="127009" y="119624"/>
                  </a:lnTo>
                  <a:lnTo>
                    <a:pt x="108083" y="124207"/>
                  </a:lnTo>
                  <a:lnTo>
                    <a:pt x="89844" y="128796"/>
                  </a:lnTo>
                  <a:lnTo>
                    <a:pt x="71872" y="133383"/>
                  </a:lnTo>
                  <a:lnTo>
                    <a:pt x="54741" y="137766"/>
                  </a:lnTo>
                  <a:lnTo>
                    <a:pt x="38244" y="141989"/>
                  </a:lnTo>
                  <a:lnTo>
                    <a:pt x="20921" y="146421"/>
                  </a:lnTo>
                  <a:lnTo>
                    <a:pt x="0" y="151771"/>
                  </a:lnTo>
                </a:path>
              </a:pathLst>
            </a:custGeom>
            <a:ln w="4991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83367" y="2264967"/>
              <a:ext cx="334578" cy="318694"/>
            </a:xfrm>
            <a:custGeom>
              <a:avLst/>
              <a:gdLst/>
              <a:ahLst/>
              <a:cxnLst/>
              <a:rect l="0" t="0" r="0" b="0"/>
              <a:pathLst>
                <a:path w="334578" h="318694">
                  <a:moveTo>
                    <a:pt x="155212" y="120497"/>
                  </a:moveTo>
                  <a:lnTo>
                    <a:pt x="155124" y="101450"/>
                  </a:lnTo>
                  <a:lnTo>
                    <a:pt x="154285" y="84898"/>
                  </a:lnTo>
                  <a:lnTo>
                    <a:pt x="152579" y="69302"/>
                  </a:lnTo>
                  <a:lnTo>
                    <a:pt x="149916" y="54482"/>
                  </a:lnTo>
                  <a:lnTo>
                    <a:pt x="146031" y="40665"/>
                  </a:lnTo>
                  <a:lnTo>
                    <a:pt x="140882" y="27927"/>
                  </a:lnTo>
                  <a:lnTo>
                    <a:pt x="134205" y="16789"/>
                  </a:lnTo>
                  <a:lnTo>
                    <a:pt x="125425" y="8270"/>
                  </a:lnTo>
                  <a:lnTo>
                    <a:pt x="114431" y="2697"/>
                  </a:lnTo>
                  <a:lnTo>
                    <a:pt x="101919" y="0"/>
                  </a:lnTo>
                  <a:lnTo>
                    <a:pt x="89096" y="63"/>
                  </a:lnTo>
                  <a:lnTo>
                    <a:pt x="76698" y="2537"/>
                  </a:lnTo>
                  <a:lnTo>
                    <a:pt x="65180" y="7148"/>
                  </a:lnTo>
                  <a:lnTo>
                    <a:pt x="54928" y="13823"/>
                  </a:lnTo>
                  <a:lnTo>
                    <a:pt x="46001" y="22341"/>
                  </a:lnTo>
                  <a:lnTo>
                    <a:pt x="38230" y="32566"/>
                  </a:lnTo>
                  <a:lnTo>
                    <a:pt x="31372" y="44542"/>
                  </a:lnTo>
                  <a:lnTo>
                    <a:pt x="25197" y="58127"/>
                  </a:lnTo>
                  <a:lnTo>
                    <a:pt x="19512" y="72823"/>
                  </a:lnTo>
                  <a:lnTo>
                    <a:pt x="14172" y="87919"/>
                  </a:lnTo>
                  <a:lnTo>
                    <a:pt x="9082" y="102979"/>
                  </a:lnTo>
                  <a:lnTo>
                    <a:pt x="4596" y="118043"/>
                  </a:lnTo>
                  <a:lnTo>
                    <a:pt x="1468" y="133485"/>
                  </a:lnTo>
                  <a:lnTo>
                    <a:pt x="0" y="149506"/>
                  </a:lnTo>
                  <a:lnTo>
                    <a:pt x="83" y="166108"/>
                  </a:lnTo>
                  <a:lnTo>
                    <a:pt x="1434" y="183202"/>
                  </a:lnTo>
                  <a:lnTo>
                    <a:pt x="3757" y="200672"/>
                  </a:lnTo>
                  <a:lnTo>
                    <a:pt x="7002" y="218202"/>
                  </a:lnTo>
                  <a:lnTo>
                    <a:pt x="11369" y="235310"/>
                  </a:lnTo>
                  <a:lnTo>
                    <a:pt x="16881" y="251758"/>
                  </a:lnTo>
                  <a:lnTo>
                    <a:pt x="23602" y="267334"/>
                  </a:lnTo>
                  <a:lnTo>
                    <a:pt x="31725" y="281734"/>
                  </a:lnTo>
                  <a:lnTo>
                    <a:pt x="41216" y="294892"/>
                  </a:lnTo>
                  <a:lnTo>
                    <a:pt x="51655" y="306104"/>
                  </a:lnTo>
                  <a:lnTo>
                    <a:pt x="62381" y="313983"/>
                  </a:lnTo>
                  <a:lnTo>
                    <a:pt x="72989" y="318064"/>
                  </a:lnTo>
                  <a:lnTo>
                    <a:pt x="83331" y="318693"/>
                  </a:lnTo>
                  <a:lnTo>
                    <a:pt x="93393" y="316536"/>
                  </a:lnTo>
                  <a:lnTo>
                    <a:pt x="103218" y="312263"/>
                  </a:lnTo>
                  <a:lnTo>
                    <a:pt x="112860" y="306024"/>
                  </a:lnTo>
                  <a:lnTo>
                    <a:pt x="122366" y="297459"/>
                  </a:lnTo>
                  <a:lnTo>
                    <a:pt x="131769" y="286561"/>
                  </a:lnTo>
                  <a:lnTo>
                    <a:pt x="140885" y="273649"/>
                  </a:lnTo>
                  <a:lnTo>
                    <a:pt x="149331" y="259153"/>
                  </a:lnTo>
                  <a:lnTo>
                    <a:pt x="156953" y="243483"/>
                  </a:lnTo>
                  <a:lnTo>
                    <a:pt x="163803" y="227187"/>
                  </a:lnTo>
                  <a:lnTo>
                    <a:pt x="170021" y="210919"/>
                  </a:lnTo>
                  <a:lnTo>
                    <a:pt x="175752" y="195019"/>
                  </a:lnTo>
                  <a:lnTo>
                    <a:pt x="180913" y="179147"/>
                  </a:lnTo>
                  <a:lnTo>
                    <a:pt x="185202" y="162455"/>
                  </a:lnTo>
                  <a:lnTo>
                    <a:pt x="188520" y="144530"/>
                  </a:lnTo>
                  <a:lnTo>
                    <a:pt x="190748" y="125804"/>
                  </a:lnTo>
                  <a:lnTo>
                    <a:pt x="191655" y="107274"/>
                  </a:lnTo>
                  <a:lnTo>
                    <a:pt x="191239" y="89656"/>
                  </a:lnTo>
                  <a:lnTo>
                    <a:pt x="189556" y="77919"/>
                  </a:lnTo>
                  <a:lnTo>
                    <a:pt x="187288" y="77383"/>
                  </a:lnTo>
                  <a:lnTo>
                    <a:pt x="185560" y="85149"/>
                  </a:lnTo>
                  <a:lnTo>
                    <a:pt x="184694" y="98012"/>
                  </a:lnTo>
                  <a:lnTo>
                    <a:pt x="184892" y="113670"/>
                  </a:lnTo>
                  <a:lnTo>
                    <a:pt x="186147" y="130748"/>
                  </a:lnTo>
                  <a:lnTo>
                    <a:pt x="188307" y="148305"/>
                  </a:lnTo>
                  <a:lnTo>
                    <a:pt x="191176" y="165575"/>
                  </a:lnTo>
                  <a:lnTo>
                    <a:pt x="194575" y="182209"/>
                  </a:lnTo>
                  <a:lnTo>
                    <a:pt x="198570" y="198166"/>
                  </a:lnTo>
                  <a:lnTo>
                    <a:pt x="203453" y="213537"/>
                  </a:lnTo>
                  <a:lnTo>
                    <a:pt x="209317" y="228444"/>
                  </a:lnTo>
                  <a:lnTo>
                    <a:pt x="216276" y="242792"/>
                  </a:lnTo>
                  <a:lnTo>
                    <a:pt x="224561" y="256274"/>
                  </a:lnTo>
                  <a:lnTo>
                    <a:pt x="234166" y="268774"/>
                  </a:lnTo>
                  <a:lnTo>
                    <a:pt x="244904" y="279747"/>
                  </a:lnTo>
                  <a:lnTo>
                    <a:pt x="256528" y="288152"/>
                  </a:lnTo>
                  <a:lnTo>
                    <a:pt x="268799" y="293660"/>
                  </a:lnTo>
                  <a:lnTo>
                    <a:pt x="281186" y="296757"/>
                  </a:lnTo>
                  <a:lnTo>
                    <a:pt x="294220" y="298702"/>
                  </a:lnTo>
                  <a:lnTo>
                    <a:pt x="310508" y="299664"/>
                  </a:lnTo>
                  <a:lnTo>
                    <a:pt x="334577" y="299863"/>
                  </a:lnTo>
                </a:path>
              </a:pathLst>
            </a:custGeom>
            <a:ln w="4991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59336" y="1888759"/>
              <a:ext cx="41393" cy="662275"/>
            </a:xfrm>
            <a:custGeom>
              <a:avLst/>
              <a:gdLst/>
              <a:ahLst/>
              <a:cxnLst/>
              <a:rect l="0" t="0" r="0" b="0"/>
              <a:pathLst>
                <a:path w="41393" h="662275">
                  <a:moveTo>
                    <a:pt x="0" y="0"/>
                  </a:moveTo>
                  <a:lnTo>
                    <a:pt x="88" y="15291"/>
                  </a:lnTo>
                  <a:lnTo>
                    <a:pt x="927" y="29036"/>
                  </a:lnTo>
                  <a:lnTo>
                    <a:pt x="2620" y="42560"/>
                  </a:lnTo>
                  <a:lnTo>
                    <a:pt x="4831" y="56966"/>
                  </a:lnTo>
                  <a:lnTo>
                    <a:pt x="7017" y="73920"/>
                  </a:lnTo>
                  <a:lnTo>
                    <a:pt x="8875" y="94086"/>
                  </a:lnTo>
                  <a:lnTo>
                    <a:pt x="10540" y="116642"/>
                  </a:lnTo>
                  <a:lnTo>
                    <a:pt x="12453" y="139836"/>
                  </a:lnTo>
                  <a:lnTo>
                    <a:pt x="14848" y="162584"/>
                  </a:lnTo>
                  <a:lnTo>
                    <a:pt x="17546" y="185138"/>
                  </a:lnTo>
                  <a:lnTo>
                    <a:pt x="20072" y="208699"/>
                  </a:lnTo>
                  <a:lnTo>
                    <a:pt x="22161" y="233896"/>
                  </a:lnTo>
                  <a:lnTo>
                    <a:pt x="23763" y="260124"/>
                  </a:lnTo>
                  <a:lnTo>
                    <a:pt x="24937" y="285926"/>
                  </a:lnTo>
                  <a:lnTo>
                    <a:pt x="25778" y="310484"/>
                  </a:lnTo>
                  <a:lnTo>
                    <a:pt x="26587" y="334062"/>
                  </a:lnTo>
                  <a:lnTo>
                    <a:pt x="27837" y="357626"/>
                  </a:lnTo>
                  <a:lnTo>
                    <a:pt x="29747" y="381777"/>
                  </a:lnTo>
                  <a:lnTo>
                    <a:pt x="32099" y="406682"/>
                  </a:lnTo>
                  <a:lnTo>
                    <a:pt x="34384" y="432285"/>
                  </a:lnTo>
                  <a:lnTo>
                    <a:pt x="36307" y="458442"/>
                  </a:lnTo>
                  <a:lnTo>
                    <a:pt x="37795" y="484584"/>
                  </a:lnTo>
                  <a:lnTo>
                    <a:pt x="38892" y="509789"/>
                  </a:lnTo>
                  <a:lnTo>
                    <a:pt x="39675" y="533621"/>
                  </a:lnTo>
                  <a:lnTo>
                    <a:pt x="40224" y="556071"/>
                  </a:lnTo>
                  <a:lnTo>
                    <a:pt x="40662" y="579932"/>
                  </a:lnTo>
                  <a:lnTo>
                    <a:pt x="41029" y="611692"/>
                  </a:lnTo>
                  <a:lnTo>
                    <a:pt x="41392" y="662274"/>
                  </a:lnTo>
                </a:path>
              </a:pathLst>
            </a:custGeom>
            <a:ln w="4991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93891" y="1861165"/>
              <a:ext cx="13799" cy="717463"/>
            </a:xfrm>
            <a:custGeom>
              <a:avLst/>
              <a:gdLst/>
              <a:ahLst/>
              <a:cxnLst/>
              <a:rect l="0" t="0" r="0" b="0"/>
              <a:pathLst>
                <a:path w="13799" h="717463">
                  <a:moveTo>
                    <a:pt x="0" y="0"/>
                  </a:moveTo>
                  <a:lnTo>
                    <a:pt x="0" y="11378"/>
                  </a:lnTo>
                  <a:lnTo>
                    <a:pt x="0" y="28013"/>
                  </a:lnTo>
                  <a:lnTo>
                    <a:pt x="0" y="48292"/>
                  </a:lnTo>
                  <a:lnTo>
                    <a:pt x="6" y="71561"/>
                  </a:lnTo>
                  <a:lnTo>
                    <a:pt x="233" y="96614"/>
                  </a:lnTo>
                  <a:lnTo>
                    <a:pt x="1083" y="121683"/>
                  </a:lnTo>
                  <a:lnTo>
                    <a:pt x="2719" y="145771"/>
                  </a:lnTo>
                  <a:lnTo>
                    <a:pt x="4885" y="168824"/>
                  </a:lnTo>
                  <a:lnTo>
                    <a:pt x="7045" y="191345"/>
                  </a:lnTo>
                  <a:lnTo>
                    <a:pt x="8883" y="213722"/>
                  </a:lnTo>
                  <a:lnTo>
                    <a:pt x="10315" y="235926"/>
                  </a:lnTo>
                  <a:lnTo>
                    <a:pt x="11374" y="257615"/>
                  </a:lnTo>
                  <a:lnTo>
                    <a:pt x="12131" y="278625"/>
                  </a:lnTo>
                  <a:lnTo>
                    <a:pt x="12662" y="298979"/>
                  </a:lnTo>
                  <a:lnTo>
                    <a:pt x="13028" y="318790"/>
                  </a:lnTo>
                  <a:lnTo>
                    <a:pt x="13279" y="338201"/>
                  </a:lnTo>
                  <a:lnTo>
                    <a:pt x="13449" y="357968"/>
                  </a:lnTo>
                  <a:lnTo>
                    <a:pt x="13564" y="379388"/>
                  </a:lnTo>
                  <a:lnTo>
                    <a:pt x="13641" y="403027"/>
                  </a:lnTo>
                  <a:lnTo>
                    <a:pt x="13693" y="428593"/>
                  </a:lnTo>
                  <a:lnTo>
                    <a:pt x="13728" y="455315"/>
                  </a:lnTo>
                  <a:lnTo>
                    <a:pt x="13751" y="482604"/>
                  </a:lnTo>
                  <a:lnTo>
                    <a:pt x="13767" y="509921"/>
                  </a:lnTo>
                  <a:lnTo>
                    <a:pt x="13777" y="536708"/>
                  </a:lnTo>
                  <a:lnTo>
                    <a:pt x="13784" y="562719"/>
                  </a:lnTo>
                  <a:lnTo>
                    <a:pt x="13789" y="587758"/>
                  </a:lnTo>
                  <a:lnTo>
                    <a:pt x="13791" y="611544"/>
                  </a:lnTo>
                  <a:lnTo>
                    <a:pt x="13794" y="634030"/>
                  </a:lnTo>
                  <a:lnTo>
                    <a:pt x="13795" y="654600"/>
                  </a:lnTo>
                  <a:lnTo>
                    <a:pt x="13796" y="673976"/>
                  </a:lnTo>
                  <a:lnTo>
                    <a:pt x="13797" y="693861"/>
                  </a:lnTo>
                  <a:lnTo>
                    <a:pt x="13798" y="717462"/>
                  </a:lnTo>
                </a:path>
              </a:pathLst>
            </a:custGeom>
            <a:ln w="4991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83425" y="2040530"/>
              <a:ext cx="269199" cy="620882"/>
            </a:xfrm>
            <a:custGeom>
              <a:avLst/>
              <a:gdLst/>
              <a:ahLst/>
              <a:cxnLst/>
              <a:rect l="0" t="0" r="0" b="0"/>
              <a:pathLst>
                <a:path w="269199" h="620882">
                  <a:moveTo>
                    <a:pt x="145022" y="0"/>
                  </a:moveTo>
                  <a:lnTo>
                    <a:pt x="141177" y="11535"/>
                  </a:lnTo>
                  <a:lnTo>
                    <a:pt x="137531" y="22473"/>
                  </a:lnTo>
                  <a:lnTo>
                    <a:pt x="133731" y="33872"/>
                  </a:lnTo>
                  <a:lnTo>
                    <a:pt x="129746" y="45825"/>
                  </a:lnTo>
                  <a:lnTo>
                    <a:pt x="125599" y="58268"/>
                  </a:lnTo>
                  <a:lnTo>
                    <a:pt x="121315" y="71106"/>
                  </a:lnTo>
                  <a:lnTo>
                    <a:pt x="116715" y="84455"/>
                  </a:lnTo>
                  <a:lnTo>
                    <a:pt x="111421" y="98637"/>
                  </a:lnTo>
                  <a:lnTo>
                    <a:pt x="105279" y="113748"/>
                  </a:lnTo>
                  <a:lnTo>
                    <a:pt x="98133" y="129269"/>
                  </a:lnTo>
                  <a:lnTo>
                    <a:pt x="89723" y="144232"/>
                  </a:lnTo>
                  <a:lnTo>
                    <a:pt x="80039" y="158127"/>
                  </a:lnTo>
                  <a:lnTo>
                    <a:pt x="69472" y="170898"/>
                  </a:lnTo>
                  <a:lnTo>
                    <a:pt x="58659" y="182701"/>
                  </a:lnTo>
                  <a:lnTo>
                    <a:pt x="47994" y="193746"/>
                  </a:lnTo>
                  <a:lnTo>
                    <a:pt x="37614" y="204230"/>
                  </a:lnTo>
                  <a:lnTo>
                    <a:pt x="27526" y="214312"/>
                  </a:lnTo>
                  <a:lnTo>
                    <a:pt x="17707" y="224114"/>
                  </a:lnTo>
                  <a:lnTo>
                    <a:pt x="8960" y="233720"/>
                  </a:lnTo>
                  <a:lnTo>
                    <a:pt x="2845" y="243194"/>
                  </a:lnTo>
                  <a:lnTo>
                    <a:pt x="0" y="252589"/>
                  </a:lnTo>
                  <a:lnTo>
                    <a:pt x="223" y="262364"/>
                  </a:lnTo>
                  <a:lnTo>
                    <a:pt x="2964" y="273345"/>
                  </a:lnTo>
                  <a:lnTo>
                    <a:pt x="7621" y="285883"/>
                  </a:lnTo>
                  <a:lnTo>
                    <a:pt x="13675" y="299904"/>
                  </a:lnTo>
                  <a:lnTo>
                    <a:pt x="20720" y="315146"/>
                  </a:lnTo>
                  <a:lnTo>
                    <a:pt x="28460" y="331316"/>
                  </a:lnTo>
                  <a:lnTo>
                    <a:pt x="36895" y="347948"/>
                  </a:lnTo>
                  <a:lnTo>
                    <a:pt x="46276" y="364440"/>
                  </a:lnTo>
                  <a:lnTo>
                    <a:pt x="56657" y="380477"/>
                  </a:lnTo>
                  <a:lnTo>
                    <a:pt x="67494" y="395997"/>
                  </a:lnTo>
                  <a:lnTo>
                    <a:pt x="77802" y="411057"/>
                  </a:lnTo>
                  <a:lnTo>
                    <a:pt x="87068" y="425747"/>
                  </a:lnTo>
                  <a:lnTo>
                    <a:pt x="95443" y="439946"/>
                  </a:lnTo>
                  <a:lnTo>
                    <a:pt x="103480" y="453326"/>
                  </a:lnTo>
                  <a:lnTo>
                    <a:pt x="111557" y="465782"/>
                  </a:lnTo>
                  <a:lnTo>
                    <a:pt x="119827" y="477614"/>
                  </a:lnTo>
                  <a:lnTo>
                    <a:pt x="128315" y="489386"/>
                  </a:lnTo>
                  <a:lnTo>
                    <a:pt x="137001" y="501436"/>
                  </a:lnTo>
                  <a:lnTo>
                    <a:pt x="146057" y="513862"/>
                  </a:lnTo>
                  <a:lnTo>
                    <a:pt x="155848" y="526642"/>
                  </a:lnTo>
                  <a:lnTo>
                    <a:pt x="166505" y="539703"/>
                  </a:lnTo>
                  <a:lnTo>
                    <a:pt x="177749" y="552761"/>
                  </a:lnTo>
                  <a:lnTo>
                    <a:pt x="189025" y="565355"/>
                  </a:lnTo>
                  <a:lnTo>
                    <a:pt x="200007" y="577255"/>
                  </a:lnTo>
                  <a:lnTo>
                    <a:pt x="210712" y="588079"/>
                  </a:lnTo>
                  <a:lnTo>
                    <a:pt x="222714" y="598235"/>
                  </a:lnTo>
                  <a:lnTo>
                    <a:pt x="239994" y="608611"/>
                  </a:lnTo>
                  <a:lnTo>
                    <a:pt x="269198" y="620881"/>
                  </a:lnTo>
                </a:path>
              </a:pathLst>
            </a:custGeom>
            <a:ln w="4991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114926" y="1778380"/>
            <a:ext cx="1733302" cy="883032"/>
            <a:chOff x="3114926" y="1778380"/>
            <a:chExt cx="1733302" cy="883032"/>
          </a:xfrm>
        </p:grpSpPr>
        <p:sp>
          <p:nvSpPr>
            <p:cNvPr id="72" name="Freeform 71"/>
            <p:cNvSpPr/>
            <p:nvPr/>
          </p:nvSpPr>
          <p:spPr>
            <a:xfrm>
              <a:off x="3628269" y="2022627"/>
              <a:ext cx="18093" cy="506586"/>
            </a:xfrm>
            <a:custGeom>
              <a:avLst/>
              <a:gdLst/>
              <a:ahLst/>
              <a:cxnLst/>
              <a:rect l="0" t="0" r="0" b="0"/>
              <a:pathLst>
                <a:path w="18093" h="506586">
                  <a:moveTo>
                    <a:pt x="18092" y="0"/>
                  </a:moveTo>
                  <a:lnTo>
                    <a:pt x="15571" y="7793"/>
                  </a:lnTo>
                  <a:lnTo>
                    <a:pt x="13181" y="17164"/>
                  </a:lnTo>
                  <a:lnTo>
                    <a:pt x="10693" y="29083"/>
                  </a:lnTo>
                  <a:lnTo>
                    <a:pt x="8230" y="42865"/>
                  </a:lnTo>
                  <a:lnTo>
                    <a:pt x="6067" y="57313"/>
                  </a:lnTo>
                  <a:lnTo>
                    <a:pt x="4344" y="71665"/>
                  </a:lnTo>
                  <a:lnTo>
                    <a:pt x="3192" y="85760"/>
                  </a:lnTo>
                  <a:lnTo>
                    <a:pt x="2809" y="99817"/>
                  </a:lnTo>
                  <a:lnTo>
                    <a:pt x="3218" y="114010"/>
                  </a:lnTo>
                  <a:lnTo>
                    <a:pt x="4177" y="128533"/>
                  </a:lnTo>
                  <a:lnTo>
                    <a:pt x="5277" y="143644"/>
                  </a:lnTo>
                  <a:lnTo>
                    <a:pt x="6267" y="159413"/>
                  </a:lnTo>
                  <a:lnTo>
                    <a:pt x="7060" y="175496"/>
                  </a:lnTo>
                  <a:lnTo>
                    <a:pt x="7656" y="191249"/>
                  </a:lnTo>
                  <a:lnTo>
                    <a:pt x="8087" y="206333"/>
                  </a:lnTo>
                  <a:lnTo>
                    <a:pt x="8391" y="220843"/>
                  </a:lnTo>
                  <a:lnTo>
                    <a:pt x="8602" y="235141"/>
                  </a:lnTo>
                  <a:lnTo>
                    <a:pt x="8746" y="249466"/>
                  </a:lnTo>
                  <a:lnTo>
                    <a:pt x="8844" y="263778"/>
                  </a:lnTo>
                  <a:lnTo>
                    <a:pt x="8910" y="277826"/>
                  </a:lnTo>
                  <a:lnTo>
                    <a:pt x="8955" y="291486"/>
                  </a:lnTo>
                  <a:lnTo>
                    <a:pt x="8985" y="304899"/>
                  </a:lnTo>
                  <a:lnTo>
                    <a:pt x="9005" y="318389"/>
                  </a:lnTo>
                  <a:lnTo>
                    <a:pt x="9019" y="332152"/>
                  </a:lnTo>
                  <a:lnTo>
                    <a:pt x="9027" y="346507"/>
                  </a:lnTo>
                  <a:lnTo>
                    <a:pt x="9033" y="361949"/>
                  </a:lnTo>
                  <a:lnTo>
                    <a:pt x="9033" y="378631"/>
                  </a:lnTo>
                  <a:lnTo>
                    <a:pt x="8888" y="395879"/>
                  </a:lnTo>
                  <a:lnTo>
                    <a:pt x="8333" y="412417"/>
                  </a:lnTo>
                  <a:lnTo>
                    <a:pt x="7261" y="427576"/>
                  </a:lnTo>
                  <a:lnTo>
                    <a:pt x="5835" y="441391"/>
                  </a:lnTo>
                  <a:lnTo>
                    <a:pt x="4266" y="455931"/>
                  </a:lnTo>
                  <a:lnTo>
                    <a:pt x="2415" y="475347"/>
                  </a:lnTo>
                  <a:lnTo>
                    <a:pt x="0" y="506585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38299" y="2266873"/>
              <a:ext cx="334709" cy="36186"/>
            </a:xfrm>
            <a:custGeom>
              <a:avLst/>
              <a:gdLst/>
              <a:ahLst/>
              <a:cxnLst/>
              <a:rect l="0" t="0" r="0" b="0"/>
              <a:pathLst>
                <a:path w="334709" h="36186">
                  <a:moveTo>
                    <a:pt x="334708" y="0"/>
                  </a:moveTo>
                  <a:lnTo>
                    <a:pt x="324568" y="58"/>
                  </a:lnTo>
                  <a:lnTo>
                    <a:pt x="314456" y="607"/>
                  </a:lnTo>
                  <a:lnTo>
                    <a:pt x="303372" y="1718"/>
                  </a:lnTo>
                  <a:lnTo>
                    <a:pt x="291177" y="3167"/>
                  </a:lnTo>
                  <a:lnTo>
                    <a:pt x="277751" y="4600"/>
                  </a:lnTo>
                  <a:lnTo>
                    <a:pt x="263177" y="5819"/>
                  </a:lnTo>
                  <a:lnTo>
                    <a:pt x="248070" y="6911"/>
                  </a:lnTo>
                  <a:lnTo>
                    <a:pt x="233444" y="8164"/>
                  </a:lnTo>
                  <a:lnTo>
                    <a:pt x="219816" y="9739"/>
                  </a:lnTo>
                  <a:lnTo>
                    <a:pt x="206840" y="11656"/>
                  </a:lnTo>
                  <a:lnTo>
                    <a:pt x="193578" y="13869"/>
                  </a:lnTo>
                  <a:lnTo>
                    <a:pt x="179503" y="16312"/>
                  </a:lnTo>
                  <a:lnTo>
                    <a:pt x="164791" y="18782"/>
                  </a:lnTo>
                  <a:lnTo>
                    <a:pt x="150074" y="20968"/>
                  </a:lnTo>
                  <a:lnTo>
                    <a:pt x="135741" y="22721"/>
                  </a:lnTo>
                  <a:lnTo>
                    <a:pt x="121762" y="24042"/>
                  </a:lnTo>
                  <a:lnTo>
                    <a:pt x="107833" y="24999"/>
                  </a:lnTo>
                  <a:lnTo>
                    <a:pt x="93760" y="25679"/>
                  </a:lnTo>
                  <a:lnTo>
                    <a:pt x="79621" y="26297"/>
                  </a:lnTo>
                  <a:lnTo>
                    <a:pt x="65690" y="27176"/>
                  </a:lnTo>
                  <a:lnTo>
                    <a:pt x="52128" y="28469"/>
                  </a:lnTo>
                  <a:lnTo>
                    <a:pt x="39466" y="30045"/>
                  </a:lnTo>
                  <a:lnTo>
                    <a:pt x="27420" y="31731"/>
                  </a:lnTo>
                  <a:lnTo>
                    <a:pt x="14932" y="33677"/>
                  </a:lnTo>
                  <a:lnTo>
                    <a:pt x="0" y="36185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12983" y="2350649"/>
              <a:ext cx="231902" cy="214749"/>
            </a:xfrm>
            <a:custGeom>
              <a:avLst/>
              <a:gdLst/>
              <a:ahLst/>
              <a:cxnLst/>
              <a:rect l="0" t="0" r="0" b="0"/>
              <a:pathLst>
                <a:path w="231902" h="214749">
                  <a:moveTo>
                    <a:pt x="123347" y="79055"/>
                  </a:moveTo>
                  <a:lnTo>
                    <a:pt x="120826" y="71493"/>
                  </a:lnTo>
                  <a:lnTo>
                    <a:pt x="118436" y="64322"/>
                  </a:lnTo>
                  <a:lnTo>
                    <a:pt x="115941" y="56848"/>
                  </a:lnTo>
                  <a:lnTo>
                    <a:pt x="113180" y="49011"/>
                  </a:lnTo>
                  <a:lnTo>
                    <a:pt x="109904" y="40853"/>
                  </a:lnTo>
                  <a:lnTo>
                    <a:pt x="106019" y="32447"/>
                  </a:lnTo>
                  <a:lnTo>
                    <a:pt x="101433" y="24140"/>
                  </a:lnTo>
                  <a:lnTo>
                    <a:pt x="95989" y="16513"/>
                  </a:lnTo>
                  <a:lnTo>
                    <a:pt x="89685" y="9840"/>
                  </a:lnTo>
                  <a:lnTo>
                    <a:pt x="82640" y="4517"/>
                  </a:lnTo>
                  <a:lnTo>
                    <a:pt x="75016" y="1184"/>
                  </a:lnTo>
                  <a:lnTo>
                    <a:pt x="66965" y="0"/>
                  </a:lnTo>
                  <a:lnTo>
                    <a:pt x="58749" y="866"/>
                  </a:lnTo>
                  <a:lnTo>
                    <a:pt x="50726" y="3660"/>
                  </a:lnTo>
                  <a:lnTo>
                    <a:pt x="43076" y="8114"/>
                  </a:lnTo>
                  <a:lnTo>
                    <a:pt x="35960" y="13882"/>
                  </a:lnTo>
                  <a:lnTo>
                    <a:pt x="29587" y="20635"/>
                  </a:lnTo>
                  <a:lnTo>
                    <a:pt x="23996" y="28103"/>
                  </a:lnTo>
                  <a:lnTo>
                    <a:pt x="19090" y="36216"/>
                  </a:lnTo>
                  <a:lnTo>
                    <a:pt x="14728" y="45085"/>
                  </a:lnTo>
                  <a:lnTo>
                    <a:pt x="10774" y="54713"/>
                  </a:lnTo>
                  <a:lnTo>
                    <a:pt x="7260" y="64994"/>
                  </a:lnTo>
                  <a:lnTo>
                    <a:pt x="4358" y="75790"/>
                  </a:lnTo>
                  <a:lnTo>
                    <a:pt x="2123" y="86964"/>
                  </a:lnTo>
                  <a:lnTo>
                    <a:pt x="621" y="98268"/>
                  </a:lnTo>
                  <a:lnTo>
                    <a:pt x="0" y="109358"/>
                  </a:lnTo>
                  <a:lnTo>
                    <a:pt x="251" y="120061"/>
                  </a:lnTo>
                  <a:lnTo>
                    <a:pt x="1251" y="130364"/>
                  </a:lnTo>
                  <a:lnTo>
                    <a:pt x="2835" y="140325"/>
                  </a:lnTo>
                  <a:lnTo>
                    <a:pt x="4857" y="150015"/>
                  </a:lnTo>
                  <a:lnTo>
                    <a:pt x="7334" y="159363"/>
                  </a:lnTo>
                  <a:lnTo>
                    <a:pt x="10438" y="168161"/>
                  </a:lnTo>
                  <a:lnTo>
                    <a:pt x="14218" y="176338"/>
                  </a:lnTo>
                  <a:lnTo>
                    <a:pt x="18736" y="183810"/>
                  </a:lnTo>
                  <a:lnTo>
                    <a:pt x="24138" y="190422"/>
                  </a:lnTo>
                  <a:lnTo>
                    <a:pt x="30415" y="196162"/>
                  </a:lnTo>
                  <a:lnTo>
                    <a:pt x="37442" y="200730"/>
                  </a:lnTo>
                  <a:lnTo>
                    <a:pt x="45055" y="203494"/>
                  </a:lnTo>
                  <a:lnTo>
                    <a:pt x="53098" y="204269"/>
                  </a:lnTo>
                  <a:lnTo>
                    <a:pt x="61308" y="203260"/>
                  </a:lnTo>
                  <a:lnTo>
                    <a:pt x="69329" y="200820"/>
                  </a:lnTo>
                  <a:lnTo>
                    <a:pt x="76980" y="197296"/>
                  </a:lnTo>
                  <a:lnTo>
                    <a:pt x="84244" y="192705"/>
                  </a:lnTo>
                  <a:lnTo>
                    <a:pt x="91173" y="186746"/>
                  </a:lnTo>
                  <a:lnTo>
                    <a:pt x="97836" y="179368"/>
                  </a:lnTo>
                  <a:lnTo>
                    <a:pt x="104162" y="170744"/>
                  </a:lnTo>
                  <a:lnTo>
                    <a:pt x="109939" y="161134"/>
                  </a:lnTo>
                  <a:lnTo>
                    <a:pt x="115098" y="150785"/>
                  </a:lnTo>
                  <a:lnTo>
                    <a:pt x="119552" y="139904"/>
                  </a:lnTo>
                  <a:lnTo>
                    <a:pt x="123147" y="128648"/>
                  </a:lnTo>
                  <a:lnTo>
                    <a:pt x="125879" y="117138"/>
                  </a:lnTo>
                  <a:lnTo>
                    <a:pt x="127728" y="105594"/>
                  </a:lnTo>
                  <a:lnTo>
                    <a:pt x="128590" y="94338"/>
                  </a:lnTo>
                  <a:lnTo>
                    <a:pt x="128492" y="83546"/>
                  </a:lnTo>
                  <a:lnTo>
                    <a:pt x="127254" y="74181"/>
                  </a:lnTo>
                  <a:lnTo>
                    <a:pt x="124859" y="69012"/>
                  </a:lnTo>
                  <a:lnTo>
                    <a:pt x="122453" y="69423"/>
                  </a:lnTo>
                  <a:lnTo>
                    <a:pt x="121145" y="73744"/>
                  </a:lnTo>
                  <a:lnTo>
                    <a:pt x="121037" y="80612"/>
                  </a:lnTo>
                  <a:lnTo>
                    <a:pt x="121879" y="89179"/>
                  </a:lnTo>
                  <a:lnTo>
                    <a:pt x="123411" y="98884"/>
                  </a:lnTo>
                  <a:lnTo>
                    <a:pt x="125565" y="109072"/>
                  </a:lnTo>
                  <a:lnTo>
                    <a:pt x="128457" y="118964"/>
                  </a:lnTo>
                  <a:lnTo>
                    <a:pt x="132095" y="128169"/>
                  </a:lnTo>
                  <a:lnTo>
                    <a:pt x="136520" y="136770"/>
                  </a:lnTo>
                  <a:lnTo>
                    <a:pt x="141860" y="145126"/>
                  </a:lnTo>
                  <a:lnTo>
                    <a:pt x="148097" y="153486"/>
                  </a:lnTo>
                  <a:lnTo>
                    <a:pt x="155096" y="161812"/>
                  </a:lnTo>
                  <a:lnTo>
                    <a:pt x="162691" y="169861"/>
                  </a:lnTo>
                  <a:lnTo>
                    <a:pt x="170726" y="177504"/>
                  </a:lnTo>
                  <a:lnTo>
                    <a:pt x="179077" y="184603"/>
                  </a:lnTo>
                  <a:lnTo>
                    <a:pt x="187649" y="190959"/>
                  </a:lnTo>
                  <a:lnTo>
                    <a:pt x="196362" y="196532"/>
                  </a:lnTo>
                  <a:lnTo>
                    <a:pt x="204777" y="201293"/>
                  </a:lnTo>
                  <a:lnTo>
                    <a:pt x="212920" y="205610"/>
                  </a:lnTo>
                  <a:lnTo>
                    <a:pt x="221505" y="209862"/>
                  </a:lnTo>
                  <a:lnTo>
                    <a:pt x="231901" y="214748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62977" y="2022627"/>
              <a:ext cx="36185" cy="551817"/>
            </a:xfrm>
            <a:custGeom>
              <a:avLst/>
              <a:gdLst/>
              <a:ahLst/>
              <a:cxnLst/>
              <a:rect l="0" t="0" r="0" b="0"/>
              <a:pathLst>
                <a:path w="36185" h="551817">
                  <a:moveTo>
                    <a:pt x="0" y="0"/>
                  </a:moveTo>
                  <a:lnTo>
                    <a:pt x="0" y="10083"/>
                  </a:lnTo>
                  <a:lnTo>
                    <a:pt x="0" y="19645"/>
                  </a:lnTo>
                  <a:lnTo>
                    <a:pt x="3" y="29610"/>
                  </a:lnTo>
                  <a:lnTo>
                    <a:pt x="152" y="40059"/>
                  </a:lnTo>
                  <a:lnTo>
                    <a:pt x="709" y="50937"/>
                  </a:lnTo>
                  <a:lnTo>
                    <a:pt x="1782" y="62154"/>
                  </a:lnTo>
                  <a:lnTo>
                    <a:pt x="3202" y="73627"/>
                  </a:lnTo>
                  <a:lnTo>
                    <a:pt x="4619" y="85282"/>
                  </a:lnTo>
                  <a:lnTo>
                    <a:pt x="5824" y="97066"/>
                  </a:lnTo>
                  <a:lnTo>
                    <a:pt x="6762" y="108939"/>
                  </a:lnTo>
                  <a:lnTo>
                    <a:pt x="7457" y="120874"/>
                  </a:lnTo>
                  <a:lnTo>
                    <a:pt x="7957" y="132854"/>
                  </a:lnTo>
                  <a:lnTo>
                    <a:pt x="8454" y="145006"/>
                  </a:lnTo>
                  <a:lnTo>
                    <a:pt x="9250" y="157587"/>
                  </a:lnTo>
                  <a:lnTo>
                    <a:pt x="10487" y="170695"/>
                  </a:lnTo>
                  <a:lnTo>
                    <a:pt x="12019" y="184160"/>
                  </a:lnTo>
                  <a:lnTo>
                    <a:pt x="13511" y="197626"/>
                  </a:lnTo>
                  <a:lnTo>
                    <a:pt x="14767" y="210885"/>
                  </a:lnTo>
                  <a:lnTo>
                    <a:pt x="15740" y="223881"/>
                  </a:lnTo>
                  <a:lnTo>
                    <a:pt x="16457" y="236633"/>
                  </a:lnTo>
                  <a:lnTo>
                    <a:pt x="16973" y="249193"/>
                  </a:lnTo>
                  <a:lnTo>
                    <a:pt x="17480" y="261749"/>
                  </a:lnTo>
                  <a:lnTo>
                    <a:pt x="18284" y="274607"/>
                  </a:lnTo>
                  <a:lnTo>
                    <a:pt x="19525" y="287905"/>
                  </a:lnTo>
                  <a:lnTo>
                    <a:pt x="21060" y="301497"/>
                  </a:lnTo>
                  <a:lnTo>
                    <a:pt x="22552" y="315050"/>
                  </a:lnTo>
                  <a:lnTo>
                    <a:pt x="23814" y="328367"/>
                  </a:lnTo>
                  <a:lnTo>
                    <a:pt x="24936" y="341402"/>
                  </a:lnTo>
                  <a:lnTo>
                    <a:pt x="26211" y="354180"/>
                  </a:lnTo>
                  <a:lnTo>
                    <a:pt x="27797" y="366754"/>
                  </a:lnTo>
                  <a:lnTo>
                    <a:pt x="29575" y="379173"/>
                  </a:lnTo>
                  <a:lnTo>
                    <a:pt x="31238" y="391482"/>
                  </a:lnTo>
                  <a:lnTo>
                    <a:pt x="32612" y="403712"/>
                  </a:lnTo>
                  <a:lnTo>
                    <a:pt x="33666" y="415888"/>
                  </a:lnTo>
                  <a:lnTo>
                    <a:pt x="34437" y="428027"/>
                  </a:lnTo>
                  <a:lnTo>
                    <a:pt x="34987" y="440144"/>
                  </a:lnTo>
                  <a:lnTo>
                    <a:pt x="35369" y="452389"/>
                  </a:lnTo>
                  <a:lnTo>
                    <a:pt x="35633" y="465032"/>
                  </a:lnTo>
                  <a:lnTo>
                    <a:pt x="35813" y="478174"/>
                  </a:lnTo>
                  <a:lnTo>
                    <a:pt x="35935" y="491468"/>
                  </a:lnTo>
                  <a:lnTo>
                    <a:pt x="36031" y="505678"/>
                  </a:lnTo>
                  <a:lnTo>
                    <a:pt x="36109" y="523976"/>
                  </a:lnTo>
                  <a:lnTo>
                    <a:pt x="36184" y="551816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07715" y="2058811"/>
              <a:ext cx="9043" cy="497540"/>
            </a:xfrm>
            <a:custGeom>
              <a:avLst/>
              <a:gdLst/>
              <a:ahLst/>
              <a:cxnLst/>
              <a:rect l="0" t="0" r="0" b="0"/>
              <a:pathLst>
                <a:path w="9043" h="497540">
                  <a:moveTo>
                    <a:pt x="0" y="0"/>
                  </a:moveTo>
                  <a:lnTo>
                    <a:pt x="0" y="12661"/>
                  </a:lnTo>
                  <a:lnTo>
                    <a:pt x="0" y="25164"/>
                  </a:lnTo>
                  <a:lnTo>
                    <a:pt x="0" y="38727"/>
                  </a:lnTo>
                  <a:lnTo>
                    <a:pt x="0" y="53089"/>
                  </a:lnTo>
                  <a:lnTo>
                    <a:pt x="0" y="67563"/>
                  </a:lnTo>
                  <a:lnTo>
                    <a:pt x="4" y="81722"/>
                  </a:lnTo>
                  <a:lnTo>
                    <a:pt x="153" y="95438"/>
                  </a:lnTo>
                  <a:lnTo>
                    <a:pt x="710" y="108730"/>
                  </a:lnTo>
                  <a:lnTo>
                    <a:pt x="1782" y="121676"/>
                  </a:lnTo>
                  <a:lnTo>
                    <a:pt x="3203" y="134359"/>
                  </a:lnTo>
                  <a:lnTo>
                    <a:pt x="4619" y="146849"/>
                  </a:lnTo>
                  <a:lnTo>
                    <a:pt x="5824" y="159205"/>
                  </a:lnTo>
                  <a:lnTo>
                    <a:pt x="6763" y="171467"/>
                  </a:lnTo>
                  <a:lnTo>
                    <a:pt x="7457" y="183663"/>
                  </a:lnTo>
                  <a:lnTo>
                    <a:pt x="7954" y="195816"/>
                  </a:lnTo>
                  <a:lnTo>
                    <a:pt x="8301" y="207939"/>
                  </a:lnTo>
                  <a:lnTo>
                    <a:pt x="8542" y="220041"/>
                  </a:lnTo>
                  <a:lnTo>
                    <a:pt x="8706" y="232130"/>
                  </a:lnTo>
                  <a:lnTo>
                    <a:pt x="8817" y="244210"/>
                  </a:lnTo>
                  <a:lnTo>
                    <a:pt x="8893" y="256284"/>
                  </a:lnTo>
                  <a:lnTo>
                    <a:pt x="8943" y="268354"/>
                  </a:lnTo>
                  <a:lnTo>
                    <a:pt x="8978" y="280420"/>
                  </a:lnTo>
                  <a:lnTo>
                    <a:pt x="9000" y="292486"/>
                  </a:lnTo>
                  <a:lnTo>
                    <a:pt x="9015" y="304549"/>
                  </a:lnTo>
                  <a:lnTo>
                    <a:pt x="9025" y="316613"/>
                  </a:lnTo>
                  <a:lnTo>
                    <a:pt x="9032" y="328676"/>
                  </a:lnTo>
                  <a:lnTo>
                    <a:pt x="9037" y="340746"/>
                  </a:lnTo>
                  <a:lnTo>
                    <a:pt x="9039" y="353104"/>
                  </a:lnTo>
                  <a:lnTo>
                    <a:pt x="9042" y="366281"/>
                  </a:lnTo>
                  <a:lnTo>
                    <a:pt x="9039" y="380488"/>
                  </a:lnTo>
                  <a:lnTo>
                    <a:pt x="8892" y="395390"/>
                  </a:lnTo>
                  <a:lnTo>
                    <a:pt x="8336" y="410284"/>
                  </a:lnTo>
                  <a:lnTo>
                    <a:pt x="7263" y="424748"/>
                  </a:lnTo>
                  <a:lnTo>
                    <a:pt x="5837" y="438486"/>
                  </a:lnTo>
                  <a:lnTo>
                    <a:pt x="4267" y="452714"/>
                  </a:lnTo>
                  <a:lnTo>
                    <a:pt x="2416" y="470595"/>
                  </a:lnTo>
                  <a:lnTo>
                    <a:pt x="0" y="497539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44408" y="2221642"/>
              <a:ext cx="153277" cy="334709"/>
            </a:xfrm>
            <a:custGeom>
              <a:avLst/>
              <a:gdLst/>
              <a:ahLst/>
              <a:cxnLst/>
              <a:rect l="0" t="0" r="0" b="0"/>
              <a:pathLst>
                <a:path w="153277" h="334709">
                  <a:moveTo>
                    <a:pt x="108046" y="0"/>
                  </a:moveTo>
                  <a:lnTo>
                    <a:pt x="105467" y="7563"/>
                  </a:lnTo>
                  <a:lnTo>
                    <a:pt x="102527" y="14734"/>
                  </a:lnTo>
                  <a:lnTo>
                    <a:pt x="98922" y="22208"/>
                  </a:lnTo>
                  <a:lnTo>
                    <a:pt x="94711" y="30045"/>
                  </a:lnTo>
                  <a:lnTo>
                    <a:pt x="90002" y="38203"/>
                  </a:lnTo>
                  <a:lnTo>
                    <a:pt x="84902" y="46612"/>
                  </a:lnTo>
                  <a:lnTo>
                    <a:pt x="79373" y="55068"/>
                  </a:lnTo>
                  <a:lnTo>
                    <a:pt x="73233" y="63252"/>
                  </a:lnTo>
                  <a:lnTo>
                    <a:pt x="66431" y="71010"/>
                  </a:lnTo>
                  <a:lnTo>
                    <a:pt x="59038" y="78198"/>
                  </a:lnTo>
                  <a:lnTo>
                    <a:pt x="51173" y="84618"/>
                  </a:lnTo>
                  <a:lnTo>
                    <a:pt x="42953" y="90242"/>
                  </a:lnTo>
                  <a:lnTo>
                    <a:pt x="34478" y="95169"/>
                  </a:lnTo>
                  <a:lnTo>
                    <a:pt x="25822" y="99546"/>
                  </a:lnTo>
                  <a:lnTo>
                    <a:pt x="17060" y="103516"/>
                  </a:lnTo>
                  <a:lnTo>
                    <a:pt x="8941" y="107355"/>
                  </a:lnTo>
                  <a:lnTo>
                    <a:pt x="3032" y="112119"/>
                  </a:lnTo>
                  <a:lnTo>
                    <a:pt x="157" y="118328"/>
                  </a:lnTo>
                  <a:lnTo>
                    <a:pt x="0" y="125070"/>
                  </a:lnTo>
                  <a:lnTo>
                    <a:pt x="1851" y="132167"/>
                  </a:lnTo>
                  <a:lnTo>
                    <a:pt x="5086" y="139655"/>
                  </a:lnTo>
                  <a:lnTo>
                    <a:pt x="9250" y="147523"/>
                  </a:lnTo>
                  <a:lnTo>
                    <a:pt x="14038" y="155708"/>
                  </a:lnTo>
                  <a:lnTo>
                    <a:pt x="19240" y="163999"/>
                  </a:lnTo>
                  <a:lnTo>
                    <a:pt x="24719" y="172065"/>
                  </a:lnTo>
                  <a:lnTo>
                    <a:pt x="30381" y="179752"/>
                  </a:lnTo>
                  <a:lnTo>
                    <a:pt x="36167" y="187328"/>
                  </a:lnTo>
                  <a:lnTo>
                    <a:pt x="42034" y="195381"/>
                  </a:lnTo>
                  <a:lnTo>
                    <a:pt x="47960" y="204208"/>
                  </a:lnTo>
                  <a:lnTo>
                    <a:pt x="54067" y="213823"/>
                  </a:lnTo>
                  <a:lnTo>
                    <a:pt x="60606" y="224108"/>
                  </a:lnTo>
                  <a:lnTo>
                    <a:pt x="67677" y="234908"/>
                  </a:lnTo>
                  <a:lnTo>
                    <a:pt x="75107" y="245947"/>
                  </a:lnTo>
                  <a:lnTo>
                    <a:pt x="82539" y="256851"/>
                  </a:lnTo>
                  <a:lnTo>
                    <a:pt x="89766" y="267423"/>
                  </a:lnTo>
                  <a:lnTo>
                    <a:pt x="96729" y="277491"/>
                  </a:lnTo>
                  <a:lnTo>
                    <a:pt x="103450" y="286835"/>
                  </a:lnTo>
                  <a:lnTo>
                    <a:pt x="109974" y="295408"/>
                  </a:lnTo>
                  <a:lnTo>
                    <a:pt x="116423" y="303211"/>
                  </a:lnTo>
                  <a:lnTo>
                    <a:pt x="123790" y="311067"/>
                  </a:lnTo>
                  <a:lnTo>
                    <a:pt x="134648" y="320627"/>
                  </a:lnTo>
                  <a:lnTo>
                    <a:pt x="153276" y="334708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70054" y="2375427"/>
              <a:ext cx="9047" cy="180924"/>
            </a:xfrm>
            <a:custGeom>
              <a:avLst/>
              <a:gdLst/>
              <a:ahLst/>
              <a:cxnLst/>
              <a:rect l="0" t="0" r="0" b="0"/>
              <a:pathLst>
                <a:path w="9047" h="180924">
                  <a:moveTo>
                    <a:pt x="0" y="0"/>
                  </a:moveTo>
                  <a:lnTo>
                    <a:pt x="0" y="10083"/>
                  </a:lnTo>
                  <a:lnTo>
                    <a:pt x="0" y="19645"/>
                  </a:lnTo>
                  <a:lnTo>
                    <a:pt x="0" y="29610"/>
                  </a:lnTo>
                  <a:lnTo>
                    <a:pt x="0" y="40059"/>
                  </a:lnTo>
                  <a:lnTo>
                    <a:pt x="0" y="50937"/>
                  </a:lnTo>
                  <a:lnTo>
                    <a:pt x="4" y="62151"/>
                  </a:lnTo>
                  <a:lnTo>
                    <a:pt x="153" y="73474"/>
                  </a:lnTo>
                  <a:lnTo>
                    <a:pt x="709" y="84573"/>
                  </a:lnTo>
                  <a:lnTo>
                    <a:pt x="1782" y="95284"/>
                  </a:lnTo>
                  <a:lnTo>
                    <a:pt x="3202" y="105737"/>
                  </a:lnTo>
                  <a:lnTo>
                    <a:pt x="4619" y="116256"/>
                  </a:lnTo>
                  <a:lnTo>
                    <a:pt x="5824" y="127015"/>
                  </a:lnTo>
                  <a:lnTo>
                    <a:pt x="6765" y="137699"/>
                  </a:lnTo>
                  <a:lnTo>
                    <a:pt x="7562" y="148715"/>
                  </a:lnTo>
                  <a:lnTo>
                    <a:pt x="8283" y="161994"/>
                  </a:lnTo>
                  <a:lnTo>
                    <a:pt x="9046" y="180923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70054" y="2230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78608" y="2268384"/>
              <a:ext cx="180924" cy="263438"/>
            </a:xfrm>
            <a:custGeom>
              <a:avLst/>
              <a:gdLst/>
              <a:ahLst/>
              <a:cxnLst/>
              <a:rect l="0" t="0" r="0" b="0"/>
              <a:pathLst>
                <a:path w="180924" h="263438">
                  <a:moveTo>
                    <a:pt x="0" y="107043"/>
                  </a:moveTo>
                  <a:lnTo>
                    <a:pt x="2463" y="119646"/>
                  </a:lnTo>
                  <a:lnTo>
                    <a:pt x="4303" y="131599"/>
                  </a:lnTo>
                  <a:lnTo>
                    <a:pt x="5688" y="144052"/>
                  </a:lnTo>
                  <a:lnTo>
                    <a:pt x="6999" y="156965"/>
                  </a:lnTo>
                  <a:lnTo>
                    <a:pt x="8843" y="170004"/>
                  </a:lnTo>
                  <a:lnTo>
                    <a:pt x="11502" y="182950"/>
                  </a:lnTo>
                  <a:lnTo>
                    <a:pt x="14698" y="195722"/>
                  </a:lnTo>
                  <a:lnTo>
                    <a:pt x="17774" y="208318"/>
                  </a:lnTo>
                  <a:lnTo>
                    <a:pt x="20355" y="220762"/>
                  </a:lnTo>
                  <a:lnTo>
                    <a:pt x="22494" y="232948"/>
                  </a:lnTo>
                  <a:lnTo>
                    <a:pt x="24515" y="244641"/>
                  </a:lnTo>
                  <a:lnTo>
                    <a:pt x="26613" y="255668"/>
                  </a:lnTo>
                  <a:lnTo>
                    <a:pt x="28063" y="262994"/>
                  </a:lnTo>
                  <a:lnTo>
                    <a:pt x="27977" y="263437"/>
                  </a:lnTo>
                  <a:lnTo>
                    <a:pt x="26797" y="259094"/>
                  </a:lnTo>
                  <a:lnTo>
                    <a:pt x="24949" y="251594"/>
                  </a:lnTo>
                  <a:lnTo>
                    <a:pt x="22687" y="241521"/>
                  </a:lnTo>
                  <a:lnTo>
                    <a:pt x="20165" y="229314"/>
                  </a:lnTo>
                  <a:lnTo>
                    <a:pt x="17619" y="215568"/>
                  </a:lnTo>
                  <a:lnTo>
                    <a:pt x="15372" y="200971"/>
                  </a:lnTo>
                  <a:lnTo>
                    <a:pt x="13576" y="185984"/>
                  </a:lnTo>
                  <a:lnTo>
                    <a:pt x="12370" y="170847"/>
                  </a:lnTo>
                  <a:lnTo>
                    <a:pt x="11946" y="155670"/>
                  </a:lnTo>
                  <a:lnTo>
                    <a:pt x="12331" y="140495"/>
                  </a:lnTo>
                  <a:lnTo>
                    <a:pt x="13418" y="125339"/>
                  </a:lnTo>
                  <a:lnTo>
                    <a:pt x="15061" y="110201"/>
                  </a:lnTo>
                  <a:lnTo>
                    <a:pt x="17119" y="95084"/>
                  </a:lnTo>
                  <a:lnTo>
                    <a:pt x="19474" y="80124"/>
                  </a:lnTo>
                  <a:lnTo>
                    <a:pt x="22039" y="65583"/>
                  </a:lnTo>
                  <a:lnTo>
                    <a:pt x="24756" y="51580"/>
                  </a:lnTo>
                  <a:lnTo>
                    <a:pt x="27862" y="38506"/>
                  </a:lnTo>
                  <a:lnTo>
                    <a:pt x="31853" y="27067"/>
                  </a:lnTo>
                  <a:lnTo>
                    <a:pt x="36929" y="17506"/>
                  </a:lnTo>
                  <a:lnTo>
                    <a:pt x="43019" y="9936"/>
                  </a:lnTo>
                  <a:lnTo>
                    <a:pt x="49939" y="4557"/>
                  </a:lnTo>
                  <a:lnTo>
                    <a:pt x="57491" y="1266"/>
                  </a:lnTo>
                  <a:lnTo>
                    <a:pt x="65503" y="0"/>
                  </a:lnTo>
                  <a:lnTo>
                    <a:pt x="73841" y="892"/>
                  </a:lnTo>
                  <a:lnTo>
                    <a:pt x="82405" y="3816"/>
                  </a:lnTo>
                  <a:lnTo>
                    <a:pt x="91125" y="8572"/>
                  </a:lnTo>
                  <a:lnTo>
                    <a:pt x="99952" y="15039"/>
                  </a:lnTo>
                  <a:lnTo>
                    <a:pt x="108843" y="22979"/>
                  </a:lnTo>
                  <a:lnTo>
                    <a:pt x="117494" y="31949"/>
                  </a:lnTo>
                  <a:lnTo>
                    <a:pt x="125360" y="41392"/>
                  </a:lnTo>
                  <a:lnTo>
                    <a:pt x="132209" y="50962"/>
                  </a:lnTo>
                  <a:lnTo>
                    <a:pt x="138088" y="60779"/>
                  </a:lnTo>
                  <a:lnTo>
                    <a:pt x="143168" y="71321"/>
                  </a:lnTo>
                  <a:lnTo>
                    <a:pt x="147637" y="82800"/>
                  </a:lnTo>
                  <a:lnTo>
                    <a:pt x="151659" y="94893"/>
                  </a:lnTo>
                  <a:lnTo>
                    <a:pt x="155365" y="106918"/>
                  </a:lnTo>
                  <a:lnTo>
                    <a:pt x="158846" y="118480"/>
                  </a:lnTo>
                  <a:lnTo>
                    <a:pt x="162030" y="129622"/>
                  </a:lnTo>
                  <a:lnTo>
                    <a:pt x="164703" y="140661"/>
                  </a:lnTo>
                  <a:lnTo>
                    <a:pt x="166789" y="151806"/>
                  </a:lnTo>
                  <a:lnTo>
                    <a:pt x="168481" y="162989"/>
                  </a:lnTo>
                  <a:lnTo>
                    <a:pt x="170145" y="173946"/>
                  </a:lnTo>
                  <a:lnTo>
                    <a:pt x="171990" y="184536"/>
                  </a:lnTo>
                  <a:lnTo>
                    <a:pt x="173798" y="194750"/>
                  </a:lnTo>
                  <a:lnTo>
                    <a:pt x="175024" y="204646"/>
                  </a:lnTo>
                  <a:lnTo>
                    <a:pt x="175410" y="214285"/>
                  </a:lnTo>
                  <a:lnTo>
                    <a:pt x="175266" y="223509"/>
                  </a:lnTo>
                  <a:lnTo>
                    <a:pt x="175400" y="232929"/>
                  </a:lnTo>
                  <a:lnTo>
                    <a:pt x="176782" y="244336"/>
                  </a:lnTo>
                  <a:lnTo>
                    <a:pt x="180923" y="260828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88146" y="2321074"/>
              <a:ext cx="460082" cy="340338"/>
            </a:xfrm>
            <a:custGeom>
              <a:avLst/>
              <a:gdLst/>
              <a:ahLst/>
              <a:cxnLst/>
              <a:rect l="0" t="0" r="0" b="0"/>
              <a:pathLst>
                <a:path w="460082" h="340338">
                  <a:moveTo>
                    <a:pt x="416124" y="117676"/>
                  </a:moveTo>
                  <a:lnTo>
                    <a:pt x="421165" y="112635"/>
                  </a:lnTo>
                  <a:lnTo>
                    <a:pt x="425946" y="107854"/>
                  </a:lnTo>
                  <a:lnTo>
                    <a:pt x="430925" y="102867"/>
                  </a:lnTo>
                  <a:lnTo>
                    <a:pt x="436001" y="97495"/>
                  </a:lnTo>
                  <a:lnTo>
                    <a:pt x="440883" y="91499"/>
                  </a:lnTo>
                  <a:lnTo>
                    <a:pt x="445407" y="84813"/>
                  </a:lnTo>
                  <a:lnTo>
                    <a:pt x="449278" y="77508"/>
                  </a:lnTo>
                  <a:lnTo>
                    <a:pt x="452018" y="69707"/>
                  </a:lnTo>
                  <a:lnTo>
                    <a:pt x="453475" y="61534"/>
                  </a:lnTo>
                  <a:lnTo>
                    <a:pt x="453766" y="53089"/>
                  </a:lnTo>
                  <a:lnTo>
                    <a:pt x="453120" y="44455"/>
                  </a:lnTo>
                  <a:lnTo>
                    <a:pt x="451757" y="35696"/>
                  </a:lnTo>
                  <a:lnTo>
                    <a:pt x="449593" y="27135"/>
                  </a:lnTo>
                  <a:lnTo>
                    <a:pt x="446248" y="19330"/>
                  </a:lnTo>
                  <a:lnTo>
                    <a:pt x="441607" y="12531"/>
                  </a:lnTo>
                  <a:lnTo>
                    <a:pt x="435667" y="6975"/>
                  </a:lnTo>
                  <a:lnTo>
                    <a:pt x="428391" y="3028"/>
                  </a:lnTo>
                  <a:lnTo>
                    <a:pt x="419905" y="729"/>
                  </a:lnTo>
                  <a:lnTo>
                    <a:pt x="410712" y="0"/>
                  </a:lnTo>
                  <a:lnTo>
                    <a:pt x="401575" y="804"/>
                  </a:lnTo>
                  <a:lnTo>
                    <a:pt x="392923" y="2972"/>
                  </a:lnTo>
                  <a:lnTo>
                    <a:pt x="384859" y="6521"/>
                  </a:lnTo>
                  <a:lnTo>
                    <a:pt x="377329" y="11716"/>
                  </a:lnTo>
                  <a:lnTo>
                    <a:pt x="370231" y="18547"/>
                  </a:lnTo>
                  <a:lnTo>
                    <a:pt x="363600" y="26643"/>
                  </a:lnTo>
                  <a:lnTo>
                    <a:pt x="357609" y="35436"/>
                  </a:lnTo>
                  <a:lnTo>
                    <a:pt x="352311" y="44537"/>
                  </a:lnTo>
                  <a:lnTo>
                    <a:pt x="347906" y="54026"/>
                  </a:lnTo>
                  <a:lnTo>
                    <a:pt x="344800" y="64340"/>
                  </a:lnTo>
                  <a:lnTo>
                    <a:pt x="343096" y="75668"/>
                  </a:lnTo>
                  <a:lnTo>
                    <a:pt x="342636" y="87804"/>
                  </a:lnTo>
                  <a:lnTo>
                    <a:pt x="343171" y="100315"/>
                  </a:lnTo>
                  <a:lnTo>
                    <a:pt x="344454" y="112893"/>
                  </a:lnTo>
                  <a:lnTo>
                    <a:pt x="346420" y="125126"/>
                  </a:lnTo>
                  <a:lnTo>
                    <a:pt x="349174" y="136446"/>
                  </a:lnTo>
                  <a:lnTo>
                    <a:pt x="352711" y="146631"/>
                  </a:lnTo>
                  <a:lnTo>
                    <a:pt x="356920" y="155755"/>
                  </a:lnTo>
                  <a:lnTo>
                    <a:pt x="361656" y="164011"/>
                  </a:lnTo>
                  <a:lnTo>
                    <a:pt x="366788" y="171594"/>
                  </a:lnTo>
                  <a:lnTo>
                    <a:pt x="372345" y="178262"/>
                  </a:lnTo>
                  <a:lnTo>
                    <a:pt x="378509" y="183362"/>
                  </a:lnTo>
                  <a:lnTo>
                    <a:pt x="385326" y="186663"/>
                  </a:lnTo>
                  <a:lnTo>
                    <a:pt x="392583" y="188180"/>
                  </a:lnTo>
                  <a:lnTo>
                    <a:pt x="399899" y="187964"/>
                  </a:lnTo>
                  <a:lnTo>
                    <a:pt x="407044" y="186222"/>
                  </a:lnTo>
                  <a:lnTo>
                    <a:pt x="413807" y="183117"/>
                  </a:lnTo>
                  <a:lnTo>
                    <a:pt x="419935" y="178684"/>
                  </a:lnTo>
                  <a:lnTo>
                    <a:pt x="425360" y="173062"/>
                  </a:lnTo>
                  <a:lnTo>
                    <a:pt x="430152" y="166333"/>
                  </a:lnTo>
                  <a:lnTo>
                    <a:pt x="434438" y="158464"/>
                  </a:lnTo>
                  <a:lnTo>
                    <a:pt x="438355" y="149581"/>
                  </a:lnTo>
                  <a:lnTo>
                    <a:pt x="442431" y="141262"/>
                  </a:lnTo>
                  <a:lnTo>
                    <a:pt x="446836" y="136345"/>
                  </a:lnTo>
                  <a:lnTo>
                    <a:pt x="450745" y="136005"/>
                  </a:lnTo>
                  <a:lnTo>
                    <a:pt x="453828" y="139837"/>
                  </a:lnTo>
                  <a:lnTo>
                    <a:pt x="456115" y="146953"/>
                  </a:lnTo>
                  <a:lnTo>
                    <a:pt x="457752" y="156355"/>
                  </a:lnTo>
                  <a:lnTo>
                    <a:pt x="458900" y="167082"/>
                  </a:lnTo>
                  <a:lnTo>
                    <a:pt x="459687" y="178504"/>
                  </a:lnTo>
                  <a:lnTo>
                    <a:pt x="460081" y="190414"/>
                  </a:lnTo>
                  <a:lnTo>
                    <a:pt x="459891" y="202897"/>
                  </a:lnTo>
                  <a:lnTo>
                    <a:pt x="459063" y="215969"/>
                  </a:lnTo>
                  <a:lnTo>
                    <a:pt x="457661" y="229280"/>
                  </a:lnTo>
                  <a:lnTo>
                    <a:pt x="455800" y="242193"/>
                  </a:lnTo>
                  <a:lnTo>
                    <a:pt x="453585" y="254382"/>
                  </a:lnTo>
                  <a:lnTo>
                    <a:pt x="450831" y="265815"/>
                  </a:lnTo>
                  <a:lnTo>
                    <a:pt x="447083" y="276599"/>
                  </a:lnTo>
                  <a:lnTo>
                    <a:pt x="442173" y="286869"/>
                  </a:lnTo>
                  <a:lnTo>
                    <a:pt x="436196" y="296476"/>
                  </a:lnTo>
                  <a:lnTo>
                    <a:pt x="429353" y="304997"/>
                  </a:lnTo>
                  <a:lnTo>
                    <a:pt x="421844" y="312291"/>
                  </a:lnTo>
                  <a:lnTo>
                    <a:pt x="413570" y="318472"/>
                  </a:lnTo>
                  <a:lnTo>
                    <a:pt x="404141" y="323755"/>
                  </a:lnTo>
                  <a:lnTo>
                    <a:pt x="393438" y="328357"/>
                  </a:lnTo>
                  <a:lnTo>
                    <a:pt x="381591" y="332322"/>
                  </a:lnTo>
                  <a:lnTo>
                    <a:pt x="368826" y="335532"/>
                  </a:lnTo>
                  <a:lnTo>
                    <a:pt x="355362" y="337977"/>
                  </a:lnTo>
                  <a:lnTo>
                    <a:pt x="341254" y="339620"/>
                  </a:lnTo>
                  <a:lnTo>
                    <a:pt x="326384" y="340337"/>
                  </a:lnTo>
                  <a:lnTo>
                    <a:pt x="310749" y="340150"/>
                  </a:lnTo>
                  <a:lnTo>
                    <a:pt x="294455" y="339194"/>
                  </a:lnTo>
                  <a:lnTo>
                    <a:pt x="277640" y="337639"/>
                  </a:lnTo>
                  <a:lnTo>
                    <a:pt x="260440" y="335644"/>
                  </a:lnTo>
                  <a:lnTo>
                    <a:pt x="242962" y="333476"/>
                  </a:lnTo>
                  <a:lnTo>
                    <a:pt x="225288" y="331495"/>
                  </a:lnTo>
                  <a:lnTo>
                    <a:pt x="207484" y="329875"/>
                  </a:lnTo>
                  <a:lnTo>
                    <a:pt x="189732" y="328497"/>
                  </a:lnTo>
                  <a:lnTo>
                    <a:pt x="172326" y="327045"/>
                  </a:lnTo>
                  <a:lnTo>
                    <a:pt x="155405" y="325333"/>
                  </a:lnTo>
                  <a:lnTo>
                    <a:pt x="139236" y="323322"/>
                  </a:lnTo>
                  <a:lnTo>
                    <a:pt x="124269" y="321045"/>
                  </a:lnTo>
                  <a:lnTo>
                    <a:pt x="110627" y="318560"/>
                  </a:lnTo>
                  <a:lnTo>
                    <a:pt x="97751" y="316060"/>
                  </a:lnTo>
                  <a:lnTo>
                    <a:pt x="84613" y="313855"/>
                  </a:lnTo>
                  <a:lnTo>
                    <a:pt x="70660" y="312089"/>
                  </a:lnTo>
                  <a:lnTo>
                    <a:pt x="56400" y="310757"/>
                  </a:lnTo>
                  <a:lnTo>
                    <a:pt x="41675" y="309648"/>
                  </a:lnTo>
                  <a:lnTo>
                    <a:pt x="24223" y="308667"/>
                  </a:lnTo>
                  <a:lnTo>
                    <a:pt x="0" y="307646"/>
                  </a:lnTo>
                </a:path>
              </a:pathLst>
            </a:custGeom>
            <a:ln w="3276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3114926" y="1778380"/>
              <a:ext cx="1272161" cy="308641"/>
              <a:chOff x="3114926" y="1778380"/>
              <a:chExt cx="1272161" cy="308641"/>
            </a:xfrm>
          </p:grpSpPr>
          <p:sp>
            <p:nvSpPr>
              <p:cNvPr id="82" name="Freeform 81"/>
              <p:cNvSpPr/>
              <p:nvPr/>
            </p:nvSpPr>
            <p:spPr>
              <a:xfrm>
                <a:off x="3114926" y="1778380"/>
                <a:ext cx="88174" cy="264976"/>
              </a:xfrm>
              <a:custGeom>
                <a:avLst/>
                <a:gdLst/>
                <a:ahLst/>
                <a:cxnLst/>
                <a:rect l="0" t="0" r="0" b="0"/>
                <a:pathLst>
                  <a:path w="88174" h="264976">
                    <a:moveTo>
                      <a:pt x="61034" y="0"/>
                    </a:moveTo>
                    <a:lnTo>
                      <a:pt x="35852" y="29985"/>
                    </a:lnTo>
                    <a:lnTo>
                      <a:pt x="9298" y="82585"/>
                    </a:lnTo>
                    <a:lnTo>
                      <a:pt x="0" y="129893"/>
                    </a:lnTo>
                    <a:lnTo>
                      <a:pt x="5385" y="176949"/>
                    </a:lnTo>
                    <a:lnTo>
                      <a:pt x="18809" y="216323"/>
                    </a:lnTo>
                    <a:lnTo>
                      <a:pt x="40520" y="248336"/>
                    </a:lnTo>
                    <a:lnTo>
                      <a:pt x="62997" y="262992"/>
                    </a:lnTo>
                    <a:lnTo>
                      <a:pt x="69379" y="264785"/>
                    </a:lnTo>
                    <a:lnTo>
                      <a:pt x="74638" y="264975"/>
                    </a:lnTo>
                    <a:lnTo>
                      <a:pt x="88173" y="262339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3221191" y="1814565"/>
                <a:ext cx="84219" cy="199017"/>
              </a:xfrm>
              <a:custGeom>
                <a:avLst/>
                <a:gdLst/>
                <a:ahLst/>
                <a:cxnLst/>
                <a:rect l="0" t="0" r="0" b="0"/>
                <a:pathLst>
                  <a:path w="84219" h="199017">
                    <a:moveTo>
                      <a:pt x="0" y="0"/>
                    </a:moveTo>
                    <a:lnTo>
                      <a:pt x="4803" y="50364"/>
                    </a:lnTo>
                    <a:lnTo>
                      <a:pt x="9213" y="95906"/>
                    </a:lnTo>
                    <a:lnTo>
                      <a:pt x="16725" y="149067"/>
                    </a:lnTo>
                    <a:lnTo>
                      <a:pt x="17823" y="188219"/>
                    </a:lnTo>
                    <a:lnTo>
                      <a:pt x="25291" y="152175"/>
                    </a:lnTo>
                    <a:lnTo>
                      <a:pt x="30673" y="134977"/>
                    </a:lnTo>
                    <a:lnTo>
                      <a:pt x="35526" y="130190"/>
                    </a:lnTo>
                    <a:lnTo>
                      <a:pt x="41776" y="128004"/>
                    </a:lnTo>
                    <a:lnTo>
                      <a:pt x="48959" y="127551"/>
                    </a:lnTo>
                    <a:lnTo>
                      <a:pt x="62300" y="132409"/>
                    </a:lnTo>
                    <a:lnTo>
                      <a:pt x="68672" y="136519"/>
                    </a:lnTo>
                    <a:lnTo>
                      <a:pt x="78432" y="149126"/>
                    </a:lnTo>
                    <a:lnTo>
                      <a:pt x="82442" y="156710"/>
                    </a:lnTo>
                    <a:lnTo>
                      <a:pt x="84218" y="173177"/>
                    </a:lnTo>
                    <a:lnTo>
                      <a:pt x="81416" y="199016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347837" y="1918996"/>
                <a:ext cx="72371" cy="111434"/>
              </a:xfrm>
              <a:custGeom>
                <a:avLst/>
                <a:gdLst/>
                <a:ahLst/>
                <a:cxnLst/>
                <a:rect l="0" t="0" r="0" b="0"/>
                <a:pathLst>
                  <a:path w="72371" h="111434">
                    <a:moveTo>
                      <a:pt x="0" y="58400"/>
                    </a:moveTo>
                    <a:lnTo>
                      <a:pt x="32202" y="51240"/>
                    </a:lnTo>
                    <a:lnTo>
                      <a:pt x="42576" y="50611"/>
                    </a:lnTo>
                    <a:lnTo>
                      <a:pt x="59463" y="41872"/>
                    </a:lnTo>
                    <a:lnTo>
                      <a:pt x="66781" y="35320"/>
                    </a:lnTo>
                    <a:lnTo>
                      <a:pt x="69648" y="27936"/>
                    </a:lnTo>
                    <a:lnTo>
                      <a:pt x="69551" y="19999"/>
                    </a:lnTo>
                    <a:lnTo>
                      <a:pt x="67475" y="11691"/>
                    </a:lnTo>
                    <a:lnTo>
                      <a:pt x="62071" y="6153"/>
                    </a:lnTo>
                    <a:lnTo>
                      <a:pt x="45345" y="0"/>
                    </a:lnTo>
                    <a:lnTo>
                      <a:pt x="37266" y="369"/>
                    </a:lnTo>
                    <a:lnTo>
                      <a:pt x="22929" y="6140"/>
                    </a:lnTo>
                    <a:lnTo>
                      <a:pt x="12536" y="18086"/>
                    </a:lnTo>
                    <a:lnTo>
                      <a:pt x="5572" y="34452"/>
                    </a:lnTo>
                    <a:lnTo>
                      <a:pt x="2477" y="55127"/>
                    </a:lnTo>
                    <a:lnTo>
                      <a:pt x="6462" y="72358"/>
                    </a:lnTo>
                    <a:lnTo>
                      <a:pt x="25400" y="104601"/>
                    </a:lnTo>
                    <a:lnTo>
                      <a:pt x="32010" y="109303"/>
                    </a:lnTo>
                    <a:lnTo>
                      <a:pt x="39433" y="111433"/>
                    </a:lnTo>
                    <a:lnTo>
                      <a:pt x="53711" y="111119"/>
                    </a:lnTo>
                    <a:lnTo>
                      <a:pt x="72370" y="103631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3456391" y="1823611"/>
                <a:ext cx="18094" cy="189970"/>
              </a:xfrm>
              <a:custGeom>
                <a:avLst/>
                <a:gdLst/>
                <a:ahLst/>
                <a:cxnLst/>
                <a:rect l="0" t="0" r="0" b="0"/>
                <a:pathLst>
                  <a:path w="18094" h="189970">
                    <a:moveTo>
                      <a:pt x="0" y="0"/>
                    </a:moveTo>
                    <a:lnTo>
                      <a:pt x="4803" y="50364"/>
                    </a:lnTo>
                    <a:lnTo>
                      <a:pt x="8209" y="96911"/>
                    </a:lnTo>
                    <a:lnTo>
                      <a:pt x="11561" y="142141"/>
                    </a:lnTo>
                    <a:lnTo>
                      <a:pt x="18093" y="189969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3510669" y="1914084"/>
                <a:ext cx="74593" cy="172937"/>
              </a:xfrm>
              <a:custGeom>
                <a:avLst/>
                <a:gdLst/>
                <a:ahLst/>
                <a:cxnLst/>
                <a:rect l="0" t="0" r="0" b="0"/>
                <a:pathLst>
                  <a:path w="74593" h="172937">
                    <a:moveTo>
                      <a:pt x="0" y="99497"/>
                    </a:moveTo>
                    <a:lnTo>
                      <a:pt x="2680" y="136178"/>
                    </a:lnTo>
                    <a:lnTo>
                      <a:pt x="12591" y="171964"/>
                    </a:lnTo>
                    <a:lnTo>
                      <a:pt x="14425" y="172936"/>
                    </a:lnTo>
                    <a:lnTo>
                      <a:pt x="16462" y="160615"/>
                    </a:lnTo>
                    <a:lnTo>
                      <a:pt x="10717" y="107459"/>
                    </a:lnTo>
                    <a:lnTo>
                      <a:pt x="9376" y="60083"/>
                    </a:lnTo>
                    <a:lnTo>
                      <a:pt x="4905" y="20235"/>
                    </a:lnTo>
                    <a:lnTo>
                      <a:pt x="10891" y="5302"/>
                    </a:lnTo>
                    <a:lnTo>
                      <a:pt x="16307" y="1521"/>
                    </a:lnTo>
                    <a:lnTo>
                      <a:pt x="22933" y="5"/>
                    </a:lnTo>
                    <a:lnTo>
                      <a:pt x="30365" y="0"/>
                    </a:lnTo>
                    <a:lnTo>
                      <a:pt x="55233" y="9597"/>
                    </a:lnTo>
                    <a:lnTo>
                      <a:pt x="67434" y="22351"/>
                    </a:lnTo>
                    <a:lnTo>
                      <a:pt x="72094" y="29974"/>
                    </a:lnTo>
                    <a:lnTo>
                      <a:pt x="74592" y="46485"/>
                    </a:lnTo>
                    <a:lnTo>
                      <a:pt x="73851" y="55109"/>
                    </a:lnTo>
                    <a:lnTo>
                      <a:pt x="67667" y="70053"/>
                    </a:lnTo>
                    <a:lnTo>
                      <a:pt x="58218" y="82390"/>
                    </a:lnTo>
                    <a:lnTo>
                      <a:pt x="36185" y="99497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3628269" y="1941211"/>
                <a:ext cx="9047" cy="63324"/>
              </a:xfrm>
              <a:custGeom>
                <a:avLst/>
                <a:gdLst/>
                <a:ahLst/>
                <a:cxnLst/>
                <a:rect l="0" t="0" r="0" b="0"/>
                <a:pathLst>
                  <a:path w="9047" h="63324">
                    <a:moveTo>
                      <a:pt x="0" y="0"/>
                    </a:moveTo>
                    <a:lnTo>
                      <a:pt x="7159" y="36681"/>
                    </a:lnTo>
                    <a:lnTo>
                      <a:pt x="9046" y="63323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3628269" y="187788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3691592" y="1923960"/>
                <a:ext cx="63324" cy="62483"/>
              </a:xfrm>
              <a:custGeom>
                <a:avLst/>
                <a:gdLst/>
                <a:ahLst/>
                <a:cxnLst/>
                <a:rect l="0" t="0" r="0" b="0"/>
                <a:pathLst>
                  <a:path w="63324" h="62483">
                    <a:moveTo>
                      <a:pt x="0" y="8205"/>
                    </a:moveTo>
                    <a:lnTo>
                      <a:pt x="13419" y="56672"/>
                    </a:lnTo>
                    <a:lnTo>
                      <a:pt x="5018" y="32196"/>
                    </a:lnTo>
                    <a:lnTo>
                      <a:pt x="7591" y="15852"/>
                    </a:lnTo>
                    <a:lnTo>
                      <a:pt x="11091" y="7273"/>
                    </a:lnTo>
                    <a:lnTo>
                      <a:pt x="16440" y="2558"/>
                    </a:lnTo>
                    <a:lnTo>
                      <a:pt x="23021" y="420"/>
                    </a:lnTo>
                    <a:lnTo>
                      <a:pt x="30424" y="0"/>
                    </a:lnTo>
                    <a:lnTo>
                      <a:pt x="36365" y="2735"/>
                    </a:lnTo>
                    <a:lnTo>
                      <a:pt x="45646" y="13815"/>
                    </a:lnTo>
                    <a:lnTo>
                      <a:pt x="60300" y="48814"/>
                    </a:lnTo>
                    <a:lnTo>
                      <a:pt x="63323" y="62482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3763961" y="1904230"/>
                <a:ext cx="94667" cy="172675"/>
              </a:xfrm>
              <a:custGeom>
                <a:avLst/>
                <a:gdLst/>
                <a:ahLst/>
                <a:cxnLst/>
                <a:rect l="0" t="0" r="0" b="0"/>
                <a:pathLst>
                  <a:path w="94667" h="172675">
                    <a:moveTo>
                      <a:pt x="90461" y="55074"/>
                    </a:moveTo>
                    <a:lnTo>
                      <a:pt x="90461" y="35865"/>
                    </a:lnTo>
                    <a:lnTo>
                      <a:pt x="85101" y="21073"/>
                    </a:lnTo>
                    <a:lnTo>
                      <a:pt x="80857" y="14314"/>
                    </a:lnTo>
                    <a:lnTo>
                      <a:pt x="68100" y="4124"/>
                    </a:lnTo>
                    <a:lnTo>
                      <a:pt x="60477" y="0"/>
                    </a:lnTo>
                    <a:lnTo>
                      <a:pt x="53385" y="265"/>
                    </a:lnTo>
                    <a:lnTo>
                      <a:pt x="46646" y="3458"/>
                    </a:lnTo>
                    <a:lnTo>
                      <a:pt x="40144" y="8602"/>
                    </a:lnTo>
                    <a:lnTo>
                      <a:pt x="32918" y="25038"/>
                    </a:lnTo>
                    <a:lnTo>
                      <a:pt x="30992" y="35050"/>
                    </a:lnTo>
                    <a:lnTo>
                      <a:pt x="31718" y="43735"/>
                    </a:lnTo>
                    <a:lnTo>
                      <a:pt x="37885" y="58745"/>
                    </a:lnTo>
                    <a:lnTo>
                      <a:pt x="43349" y="62547"/>
                    </a:lnTo>
                    <a:lnTo>
                      <a:pt x="57461" y="64091"/>
                    </a:lnTo>
                    <a:lnTo>
                      <a:pt x="63435" y="61085"/>
                    </a:lnTo>
                    <a:lnTo>
                      <a:pt x="72754" y="49704"/>
                    </a:lnTo>
                    <a:lnTo>
                      <a:pt x="76646" y="49484"/>
                    </a:lnTo>
                    <a:lnTo>
                      <a:pt x="80246" y="53357"/>
                    </a:lnTo>
                    <a:lnTo>
                      <a:pt x="85922" y="68383"/>
                    </a:lnTo>
                    <a:lnTo>
                      <a:pt x="94666" y="117569"/>
                    </a:lnTo>
                    <a:lnTo>
                      <a:pt x="93271" y="145290"/>
                    </a:lnTo>
                    <a:lnTo>
                      <a:pt x="89319" y="152408"/>
                    </a:lnTo>
                    <a:lnTo>
                      <a:pt x="76887" y="162997"/>
                    </a:lnTo>
                    <a:lnTo>
                      <a:pt x="43331" y="169806"/>
                    </a:lnTo>
                    <a:lnTo>
                      <a:pt x="0" y="172674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3944884" y="1877888"/>
                <a:ext cx="45232" cy="77275"/>
              </a:xfrm>
              <a:custGeom>
                <a:avLst/>
                <a:gdLst/>
                <a:ahLst/>
                <a:cxnLst/>
                <a:rect l="0" t="0" r="0" b="0"/>
                <a:pathLst>
                  <a:path w="45232" h="77275">
                    <a:moveTo>
                      <a:pt x="0" y="9046"/>
                    </a:moveTo>
                    <a:lnTo>
                      <a:pt x="16435" y="62539"/>
                    </a:lnTo>
                    <a:lnTo>
                      <a:pt x="26067" y="76711"/>
                    </a:lnTo>
                    <a:lnTo>
                      <a:pt x="29440" y="77274"/>
                    </a:lnTo>
                    <a:lnTo>
                      <a:pt x="31688" y="73629"/>
                    </a:lnTo>
                    <a:lnTo>
                      <a:pt x="42950" y="26455"/>
                    </a:lnTo>
                    <a:lnTo>
                      <a:pt x="45231" y="0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4032070" y="1884384"/>
                <a:ext cx="66990" cy="104732"/>
              </a:xfrm>
              <a:custGeom>
                <a:avLst/>
                <a:gdLst/>
                <a:ahLst/>
                <a:cxnLst/>
                <a:rect l="0" t="0" r="0" b="0"/>
                <a:pathLst>
                  <a:path w="66990" h="104732">
                    <a:moveTo>
                      <a:pt x="12322" y="20643"/>
                    </a:moveTo>
                    <a:lnTo>
                      <a:pt x="27771" y="34082"/>
                    </a:lnTo>
                    <a:lnTo>
                      <a:pt x="42306" y="41022"/>
                    </a:lnTo>
                    <a:lnTo>
                      <a:pt x="49399" y="41265"/>
                    </a:lnTo>
                    <a:lnTo>
                      <a:pt x="62640" y="36174"/>
                    </a:lnTo>
                    <a:lnTo>
                      <a:pt x="65970" y="30997"/>
                    </a:lnTo>
                    <a:lnTo>
                      <a:pt x="66989" y="17203"/>
                    </a:lnTo>
                    <a:lnTo>
                      <a:pt x="63844" y="11314"/>
                    </a:lnTo>
                    <a:lnTo>
                      <a:pt x="52308" y="2090"/>
                    </a:lnTo>
                    <a:lnTo>
                      <a:pt x="37129" y="0"/>
                    </a:lnTo>
                    <a:lnTo>
                      <a:pt x="28860" y="850"/>
                    </a:lnTo>
                    <a:lnTo>
                      <a:pt x="22342" y="4432"/>
                    </a:lnTo>
                    <a:lnTo>
                      <a:pt x="12420" y="16453"/>
                    </a:lnTo>
                    <a:lnTo>
                      <a:pt x="1183" y="40174"/>
                    </a:lnTo>
                    <a:lnTo>
                      <a:pt x="0" y="57467"/>
                    </a:lnTo>
                    <a:lnTo>
                      <a:pt x="3830" y="74199"/>
                    </a:lnTo>
                    <a:lnTo>
                      <a:pt x="12233" y="88336"/>
                    </a:lnTo>
                    <a:lnTo>
                      <a:pt x="25349" y="98640"/>
                    </a:lnTo>
                    <a:lnTo>
                      <a:pt x="39220" y="104559"/>
                    </a:lnTo>
                    <a:lnTo>
                      <a:pt x="44326" y="104731"/>
                    </a:lnTo>
                    <a:lnTo>
                      <a:pt x="57553" y="102058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4134854" y="1877888"/>
                <a:ext cx="63324" cy="85491"/>
              </a:xfrm>
              <a:custGeom>
                <a:avLst/>
                <a:gdLst/>
                <a:ahLst/>
                <a:cxnLst/>
                <a:rect l="0" t="0" r="0" b="0"/>
                <a:pathLst>
                  <a:path w="63324" h="85491">
                    <a:moveTo>
                      <a:pt x="0" y="45231"/>
                    </a:moveTo>
                    <a:lnTo>
                      <a:pt x="12591" y="83004"/>
                    </a:lnTo>
                    <a:lnTo>
                      <a:pt x="12414" y="85490"/>
                    </a:lnTo>
                    <a:lnTo>
                      <a:pt x="10287" y="84132"/>
                    </a:lnTo>
                    <a:lnTo>
                      <a:pt x="6858" y="80211"/>
                    </a:lnTo>
                    <a:lnTo>
                      <a:pt x="3048" y="65133"/>
                    </a:lnTo>
                    <a:lnTo>
                      <a:pt x="2032" y="55484"/>
                    </a:lnTo>
                    <a:lnTo>
                      <a:pt x="6264" y="36721"/>
                    </a:lnTo>
                    <a:lnTo>
                      <a:pt x="10206" y="27496"/>
                    </a:lnTo>
                    <a:lnTo>
                      <a:pt x="25309" y="14566"/>
                    </a:lnTo>
                    <a:lnTo>
                      <a:pt x="63323" y="0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4247242" y="1823611"/>
                <a:ext cx="68561" cy="153786"/>
              </a:xfrm>
              <a:custGeom>
                <a:avLst/>
                <a:gdLst/>
                <a:ahLst/>
                <a:cxnLst/>
                <a:rect l="0" t="0" r="0" b="0"/>
                <a:pathLst>
                  <a:path w="68561" h="153786">
                    <a:moveTo>
                      <a:pt x="5212" y="0"/>
                    </a:moveTo>
                    <a:lnTo>
                      <a:pt x="0" y="27883"/>
                    </a:lnTo>
                    <a:lnTo>
                      <a:pt x="4327" y="77270"/>
                    </a:lnTo>
                    <a:lnTo>
                      <a:pt x="10249" y="122998"/>
                    </a:lnTo>
                    <a:lnTo>
                      <a:pt x="8121" y="143117"/>
                    </a:lnTo>
                    <a:lnTo>
                      <a:pt x="7151" y="145668"/>
                    </a:lnTo>
                    <a:lnTo>
                      <a:pt x="6073" y="137781"/>
                    </a:lnTo>
                    <a:lnTo>
                      <a:pt x="10955" y="126234"/>
                    </a:lnTo>
                    <a:lnTo>
                      <a:pt x="15071" y="120341"/>
                    </a:lnTo>
                    <a:lnTo>
                      <a:pt x="21836" y="116412"/>
                    </a:lnTo>
                    <a:lnTo>
                      <a:pt x="40074" y="112047"/>
                    </a:lnTo>
                    <a:lnTo>
                      <a:pt x="48556" y="112893"/>
                    </a:lnTo>
                    <a:lnTo>
                      <a:pt x="63341" y="119194"/>
                    </a:lnTo>
                    <a:lnTo>
                      <a:pt x="67082" y="124693"/>
                    </a:lnTo>
                    <a:lnTo>
                      <a:pt x="68560" y="138845"/>
                    </a:lnTo>
                    <a:lnTo>
                      <a:pt x="64531" y="143825"/>
                    </a:lnTo>
                    <a:lnTo>
                      <a:pt x="49333" y="149358"/>
                    </a:lnTo>
                    <a:lnTo>
                      <a:pt x="23304" y="153785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4306731" y="1805519"/>
                <a:ext cx="80356" cy="208063"/>
              </a:xfrm>
              <a:custGeom>
                <a:avLst/>
                <a:gdLst/>
                <a:ahLst/>
                <a:cxnLst/>
                <a:rect l="0" t="0" r="0" b="0"/>
                <a:pathLst>
                  <a:path w="80356" h="208063">
                    <a:moveTo>
                      <a:pt x="0" y="0"/>
                    </a:moveTo>
                    <a:lnTo>
                      <a:pt x="51203" y="42529"/>
                    </a:lnTo>
                    <a:lnTo>
                      <a:pt x="69337" y="65203"/>
                    </a:lnTo>
                    <a:lnTo>
                      <a:pt x="76047" y="84931"/>
                    </a:lnTo>
                    <a:lnTo>
                      <a:pt x="80355" y="130356"/>
                    </a:lnTo>
                    <a:lnTo>
                      <a:pt x="75583" y="151413"/>
                    </a:lnTo>
                    <a:lnTo>
                      <a:pt x="61595" y="177540"/>
                    </a:lnTo>
                    <a:lnTo>
                      <a:pt x="36185" y="208062"/>
                    </a:lnTo>
                  </a:path>
                </a:pathLst>
              </a:custGeom>
              <a:ln w="32765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5322066" y="1778380"/>
            <a:ext cx="1798058" cy="883032"/>
            <a:chOff x="5322066" y="1778380"/>
            <a:chExt cx="1798058" cy="883032"/>
          </a:xfrm>
        </p:grpSpPr>
        <p:sp>
          <p:nvSpPr>
            <p:cNvPr id="98" name="Freeform 97"/>
            <p:cNvSpPr/>
            <p:nvPr/>
          </p:nvSpPr>
          <p:spPr>
            <a:xfrm>
              <a:off x="5619507" y="1778380"/>
              <a:ext cx="14164" cy="779013"/>
            </a:xfrm>
            <a:custGeom>
              <a:avLst/>
              <a:gdLst/>
              <a:ahLst/>
              <a:cxnLst/>
              <a:rect l="0" t="0" r="0" b="0"/>
              <a:pathLst>
                <a:path w="14164" h="779013">
                  <a:moveTo>
                    <a:pt x="14163" y="0"/>
                  </a:moveTo>
                  <a:lnTo>
                    <a:pt x="14163" y="13603"/>
                  </a:lnTo>
                  <a:lnTo>
                    <a:pt x="14163" y="32556"/>
                  </a:lnTo>
                  <a:lnTo>
                    <a:pt x="14163" y="53210"/>
                  </a:lnTo>
                  <a:lnTo>
                    <a:pt x="14163" y="74081"/>
                  </a:lnTo>
                  <a:lnTo>
                    <a:pt x="14163" y="94900"/>
                  </a:lnTo>
                  <a:lnTo>
                    <a:pt x="14163" y="115975"/>
                  </a:lnTo>
                  <a:lnTo>
                    <a:pt x="14163" y="137516"/>
                  </a:lnTo>
                  <a:lnTo>
                    <a:pt x="14163" y="159547"/>
                  </a:lnTo>
                  <a:lnTo>
                    <a:pt x="14163" y="182004"/>
                  </a:lnTo>
                  <a:lnTo>
                    <a:pt x="14163" y="204794"/>
                  </a:lnTo>
                  <a:lnTo>
                    <a:pt x="14163" y="227831"/>
                  </a:lnTo>
                  <a:lnTo>
                    <a:pt x="14163" y="251046"/>
                  </a:lnTo>
                  <a:lnTo>
                    <a:pt x="14163" y="274386"/>
                  </a:lnTo>
                  <a:lnTo>
                    <a:pt x="14163" y="297811"/>
                  </a:lnTo>
                  <a:lnTo>
                    <a:pt x="14163" y="321296"/>
                  </a:lnTo>
                  <a:lnTo>
                    <a:pt x="14163" y="344814"/>
                  </a:lnTo>
                  <a:lnTo>
                    <a:pt x="14163" y="368133"/>
                  </a:lnTo>
                  <a:lnTo>
                    <a:pt x="14163" y="390831"/>
                  </a:lnTo>
                  <a:lnTo>
                    <a:pt x="14163" y="412726"/>
                  </a:lnTo>
                  <a:lnTo>
                    <a:pt x="14163" y="433861"/>
                  </a:lnTo>
                  <a:lnTo>
                    <a:pt x="14163" y="454366"/>
                  </a:lnTo>
                  <a:lnTo>
                    <a:pt x="14163" y="474392"/>
                  </a:lnTo>
                  <a:lnTo>
                    <a:pt x="14163" y="494068"/>
                  </a:lnTo>
                  <a:lnTo>
                    <a:pt x="14163" y="513494"/>
                  </a:lnTo>
                  <a:lnTo>
                    <a:pt x="14163" y="532766"/>
                  </a:lnTo>
                  <a:lnTo>
                    <a:pt x="14163" y="552598"/>
                  </a:lnTo>
                  <a:lnTo>
                    <a:pt x="14163" y="574267"/>
                  </a:lnTo>
                  <a:lnTo>
                    <a:pt x="14157" y="598305"/>
                  </a:lnTo>
                  <a:lnTo>
                    <a:pt x="13925" y="623935"/>
                  </a:lnTo>
                  <a:lnTo>
                    <a:pt x="13053" y="649523"/>
                  </a:lnTo>
                  <a:lnTo>
                    <a:pt x="11372" y="674085"/>
                  </a:lnTo>
                  <a:lnTo>
                    <a:pt x="9138" y="696821"/>
                  </a:lnTo>
                  <a:lnTo>
                    <a:pt x="6680" y="719150"/>
                  </a:lnTo>
                  <a:lnTo>
                    <a:pt x="3783" y="744524"/>
                  </a:lnTo>
                  <a:lnTo>
                    <a:pt x="0" y="779012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22066" y="2047494"/>
              <a:ext cx="552391" cy="14165"/>
            </a:xfrm>
            <a:custGeom>
              <a:avLst/>
              <a:gdLst/>
              <a:ahLst/>
              <a:cxnLst/>
              <a:rect l="0" t="0" r="0" b="0"/>
              <a:pathLst>
                <a:path w="552391" h="14165">
                  <a:moveTo>
                    <a:pt x="552390" y="0"/>
                  </a:moveTo>
                  <a:lnTo>
                    <a:pt x="532565" y="0"/>
                  </a:lnTo>
                  <a:lnTo>
                    <a:pt x="512989" y="0"/>
                  </a:lnTo>
                  <a:lnTo>
                    <a:pt x="491754" y="0"/>
                  </a:lnTo>
                  <a:lnTo>
                    <a:pt x="469267" y="0"/>
                  </a:lnTo>
                  <a:lnTo>
                    <a:pt x="446607" y="0"/>
                  </a:lnTo>
                  <a:lnTo>
                    <a:pt x="424417" y="0"/>
                  </a:lnTo>
                  <a:lnTo>
                    <a:pt x="402246" y="0"/>
                  </a:lnTo>
                  <a:lnTo>
                    <a:pt x="378817" y="0"/>
                  </a:lnTo>
                  <a:lnTo>
                    <a:pt x="353507" y="0"/>
                  </a:lnTo>
                  <a:lnTo>
                    <a:pt x="326979" y="0"/>
                  </a:lnTo>
                  <a:lnTo>
                    <a:pt x="300769" y="0"/>
                  </a:lnTo>
                  <a:lnTo>
                    <a:pt x="275743" y="0"/>
                  </a:lnTo>
                  <a:lnTo>
                    <a:pt x="251437" y="0"/>
                  </a:lnTo>
                  <a:lnTo>
                    <a:pt x="226463" y="0"/>
                  </a:lnTo>
                  <a:lnTo>
                    <a:pt x="200058" y="6"/>
                  </a:lnTo>
                  <a:lnTo>
                    <a:pt x="172540" y="239"/>
                  </a:lnTo>
                  <a:lnTo>
                    <a:pt x="144939" y="1111"/>
                  </a:lnTo>
                  <a:lnTo>
                    <a:pt x="117917" y="2791"/>
                  </a:lnTo>
                  <a:lnTo>
                    <a:pt x="92417" y="5026"/>
                  </a:lnTo>
                  <a:lnTo>
                    <a:pt x="67213" y="7483"/>
                  </a:lnTo>
                  <a:lnTo>
                    <a:pt x="38600" y="10381"/>
                  </a:lnTo>
                  <a:lnTo>
                    <a:pt x="0" y="14164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63590" y="2264138"/>
              <a:ext cx="323325" cy="362625"/>
            </a:xfrm>
            <a:custGeom>
              <a:avLst/>
              <a:gdLst/>
              <a:ahLst/>
              <a:cxnLst/>
              <a:rect l="0" t="0" r="0" b="0"/>
              <a:pathLst>
                <a:path w="323325" h="362625">
                  <a:moveTo>
                    <a:pt x="181685" y="179944"/>
                  </a:moveTo>
                  <a:lnTo>
                    <a:pt x="181595" y="160300"/>
                  </a:lnTo>
                  <a:lnTo>
                    <a:pt x="180734" y="142447"/>
                  </a:lnTo>
                  <a:lnTo>
                    <a:pt x="178984" y="124693"/>
                  </a:lnTo>
                  <a:lnTo>
                    <a:pt x="176249" y="106977"/>
                  </a:lnTo>
                  <a:lnTo>
                    <a:pt x="172261" y="89676"/>
                  </a:lnTo>
                  <a:lnTo>
                    <a:pt x="166988" y="73001"/>
                  </a:lnTo>
                  <a:lnTo>
                    <a:pt x="160599" y="57169"/>
                  </a:lnTo>
                  <a:lnTo>
                    <a:pt x="153329" y="42500"/>
                  </a:lnTo>
                  <a:lnTo>
                    <a:pt x="145397" y="29066"/>
                  </a:lnTo>
                  <a:lnTo>
                    <a:pt x="136767" y="17379"/>
                  </a:lnTo>
                  <a:lnTo>
                    <a:pt x="127166" y="8457"/>
                  </a:lnTo>
                  <a:lnTo>
                    <a:pt x="116521" y="2620"/>
                  </a:lnTo>
                  <a:lnTo>
                    <a:pt x="104948" y="0"/>
                  </a:lnTo>
                  <a:lnTo>
                    <a:pt x="92637" y="881"/>
                  </a:lnTo>
                  <a:lnTo>
                    <a:pt x="79780" y="5068"/>
                  </a:lnTo>
                  <a:lnTo>
                    <a:pt x="66975" y="12232"/>
                  </a:lnTo>
                  <a:lnTo>
                    <a:pt x="55167" y="22158"/>
                  </a:lnTo>
                  <a:lnTo>
                    <a:pt x="44789" y="34451"/>
                  </a:lnTo>
                  <a:lnTo>
                    <a:pt x="35818" y="48401"/>
                  </a:lnTo>
                  <a:lnTo>
                    <a:pt x="28021" y="63122"/>
                  </a:lnTo>
                  <a:lnTo>
                    <a:pt x="21136" y="78061"/>
                  </a:lnTo>
                  <a:lnTo>
                    <a:pt x="15141" y="93403"/>
                  </a:lnTo>
                  <a:lnTo>
                    <a:pt x="10259" y="109888"/>
                  </a:lnTo>
                  <a:lnTo>
                    <a:pt x="6520" y="127861"/>
                  </a:lnTo>
                  <a:lnTo>
                    <a:pt x="3779" y="147252"/>
                  </a:lnTo>
                  <a:lnTo>
                    <a:pt x="1827" y="167818"/>
                  </a:lnTo>
                  <a:lnTo>
                    <a:pt x="476" y="189276"/>
                  </a:lnTo>
                  <a:lnTo>
                    <a:pt x="0" y="211166"/>
                  </a:lnTo>
                  <a:lnTo>
                    <a:pt x="1104" y="232883"/>
                  </a:lnTo>
                  <a:lnTo>
                    <a:pt x="4041" y="254105"/>
                  </a:lnTo>
                  <a:lnTo>
                    <a:pt x="8658" y="274555"/>
                  </a:lnTo>
                  <a:lnTo>
                    <a:pt x="14640" y="293885"/>
                  </a:lnTo>
                  <a:lnTo>
                    <a:pt x="21666" y="312002"/>
                  </a:lnTo>
                  <a:lnTo>
                    <a:pt x="29893" y="328387"/>
                  </a:lnTo>
                  <a:lnTo>
                    <a:pt x="39932" y="342016"/>
                  </a:lnTo>
                  <a:lnTo>
                    <a:pt x="51959" y="352558"/>
                  </a:lnTo>
                  <a:lnTo>
                    <a:pt x="65554" y="359660"/>
                  </a:lnTo>
                  <a:lnTo>
                    <a:pt x="79948" y="362624"/>
                  </a:lnTo>
                  <a:lnTo>
                    <a:pt x="94606" y="361476"/>
                  </a:lnTo>
                  <a:lnTo>
                    <a:pt x="109053" y="356808"/>
                  </a:lnTo>
                  <a:lnTo>
                    <a:pt x="122779" y="349386"/>
                  </a:lnTo>
                  <a:lnTo>
                    <a:pt x="135587" y="339920"/>
                  </a:lnTo>
                  <a:lnTo>
                    <a:pt x="147308" y="328988"/>
                  </a:lnTo>
                  <a:lnTo>
                    <a:pt x="157686" y="317029"/>
                  </a:lnTo>
                  <a:lnTo>
                    <a:pt x="166713" y="304353"/>
                  </a:lnTo>
                  <a:lnTo>
                    <a:pt x="174579" y="290965"/>
                  </a:lnTo>
                  <a:lnTo>
                    <a:pt x="181534" y="276607"/>
                  </a:lnTo>
                  <a:lnTo>
                    <a:pt x="187813" y="261206"/>
                  </a:lnTo>
                  <a:lnTo>
                    <a:pt x="193607" y="244659"/>
                  </a:lnTo>
                  <a:lnTo>
                    <a:pt x="199060" y="226737"/>
                  </a:lnTo>
                  <a:lnTo>
                    <a:pt x="204264" y="207499"/>
                  </a:lnTo>
                  <a:lnTo>
                    <a:pt x="208842" y="188952"/>
                  </a:lnTo>
                  <a:lnTo>
                    <a:pt x="211608" y="176312"/>
                  </a:lnTo>
                  <a:lnTo>
                    <a:pt x="212292" y="172764"/>
                  </a:lnTo>
                  <a:lnTo>
                    <a:pt x="212096" y="176574"/>
                  </a:lnTo>
                  <a:lnTo>
                    <a:pt x="211898" y="185458"/>
                  </a:lnTo>
                  <a:lnTo>
                    <a:pt x="212347" y="197724"/>
                  </a:lnTo>
                  <a:lnTo>
                    <a:pt x="213692" y="212219"/>
                  </a:lnTo>
                  <a:lnTo>
                    <a:pt x="216119" y="227964"/>
                  </a:lnTo>
                  <a:lnTo>
                    <a:pt x="219890" y="244047"/>
                  </a:lnTo>
                  <a:lnTo>
                    <a:pt x="225015" y="259963"/>
                  </a:lnTo>
                  <a:lnTo>
                    <a:pt x="231304" y="275539"/>
                  </a:lnTo>
                  <a:lnTo>
                    <a:pt x="238506" y="290767"/>
                  </a:lnTo>
                  <a:lnTo>
                    <a:pt x="246392" y="305676"/>
                  </a:lnTo>
                  <a:lnTo>
                    <a:pt x="254992" y="319453"/>
                  </a:lnTo>
                  <a:lnTo>
                    <a:pt x="264573" y="330506"/>
                  </a:lnTo>
                  <a:lnTo>
                    <a:pt x="275252" y="338196"/>
                  </a:lnTo>
                  <a:lnTo>
                    <a:pt x="287257" y="343797"/>
                  </a:lnTo>
                  <a:lnTo>
                    <a:pt x="302325" y="347537"/>
                  </a:lnTo>
                  <a:lnTo>
                    <a:pt x="323324" y="349910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57733" y="1976674"/>
              <a:ext cx="28328" cy="651539"/>
            </a:xfrm>
            <a:custGeom>
              <a:avLst/>
              <a:gdLst/>
              <a:ahLst/>
              <a:cxnLst/>
              <a:rect l="0" t="0" r="0" b="0"/>
              <a:pathLst>
                <a:path w="28328" h="651539">
                  <a:moveTo>
                    <a:pt x="28327" y="0"/>
                  </a:moveTo>
                  <a:lnTo>
                    <a:pt x="24471" y="19734"/>
                  </a:lnTo>
                  <a:lnTo>
                    <a:pt x="21589" y="38449"/>
                  </a:lnTo>
                  <a:lnTo>
                    <a:pt x="19432" y="57947"/>
                  </a:lnTo>
                  <a:lnTo>
                    <a:pt x="17844" y="78164"/>
                  </a:lnTo>
                  <a:lnTo>
                    <a:pt x="16703" y="98581"/>
                  </a:lnTo>
                  <a:lnTo>
                    <a:pt x="15893" y="118850"/>
                  </a:lnTo>
                  <a:lnTo>
                    <a:pt x="15103" y="138847"/>
                  </a:lnTo>
                  <a:lnTo>
                    <a:pt x="13848" y="158569"/>
                  </a:lnTo>
                  <a:lnTo>
                    <a:pt x="11908" y="178084"/>
                  </a:lnTo>
                  <a:lnTo>
                    <a:pt x="9509" y="198326"/>
                  </a:lnTo>
                  <a:lnTo>
                    <a:pt x="7172" y="220997"/>
                  </a:lnTo>
                  <a:lnTo>
                    <a:pt x="5206" y="246823"/>
                  </a:lnTo>
                  <a:lnTo>
                    <a:pt x="3683" y="275437"/>
                  </a:lnTo>
                  <a:lnTo>
                    <a:pt x="2561" y="305901"/>
                  </a:lnTo>
                  <a:lnTo>
                    <a:pt x="1759" y="337450"/>
                  </a:lnTo>
                  <a:lnTo>
                    <a:pt x="1198" y="369393"/>
                  </a:lnTo>
                  <a:lnTo>
                    <a:pt x="811" y="401050"/>
                  </a:lnTo>
                  <a:lnTo>
                    <a:pt x="547" y="432093"/>
                  </a:lnTo>
                  <a:lnTo>
                    <a:pt x="367" y="462259"/>
                  </a:lnTo>
                  <a:lnTo>
                    <a:pt x="246" y="491224"/>
                  </a:lnTo>
                  <a:lnTo>
                    <a:pt x="165" y="518919"/>
                  </a:lnTo>
                  <a:lnTo>
                    <a:pt x="110" y="545005"/>
                  </a:lnTo>
                  <a:lnTo>
                    <a:pt x="67" y="571598"/>
                  </a:lnTo>
                  <a:lnTo>
                    <a:pt x="33" y="604044"/>
                  </a:lnTo>
                  <a:lnTo>
                    <a:pt x="0" y="651538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41863" y="1962511"/>
              <a:ext cx="14166" cy="679865"/>
            </a:xfrm>
            <a:custGeom>
              <a:avLst/>
              <a:gdLst/>
              <a:ahLst/>
              <a:cxnLst/>
              <a:rect l="0" t="0" r="0" b="0"/>
              <a:pathLst>
                <a:path w="14166" h="679865">
                  <a:moveTo>
                    <a:pt x="14164" y="0"/>
                  </a:moveTo>
                  <a:lnTo>
                    <a:pt x="14164" y="16057"/>
                  </a:lnTo>
                  <a:lnTo>
                    <a:pt x="14165" y="33613"/>
                  </a:lnTo>
                  <a:lnTo>
                    <a:pt x="14165" y="54430"/>
                  </a:lnTo>
                  <a:lnTo>
                    <a:pt x="14165" y="77598"/>
                  </a:lnTo>
                  <a:lnTo>
                    <a:pt x="14165" y="101362"/>
                  </a:lnTo>
                  <a:lnTo>
                    <a:pt x="14165" y="124630"/>
                  </a:lnTo>
                  <a:lnTo>
                    <a:pt x="14165" y="147024"/>
                  </a:lnTo>
                  <a:lnTo>
                    <a:pt x="14165" y="168544"/>
                  </a:lnTo>
                  <a:lnTo>
                    <a:pt x="14165" y="189340"/>
                  </a:lnTo>
                  <a:lnTo>
                    <a:pt x="14165" y="209800"/>
                  </a:lnTo>
                  <a:lnTo>
                    <a:pt x="14165" y="230488"/>
                  </a:lnTo>
                  <a:lnTo>
                    <a:pt x="14165" y="251691"/>
                  </a:lnTo>
                  <a:lnTo>
                    <a:pt x="14165" y="273233"/>
                  </a:lnTo>
                  <a:lnTo>
                    <a:pt x="14165" y="294629"/>
                  </a:lnTo>
                  <a:lnTo>
                    <a:pt x="14159" y="315600"/>
                  </a:lnTo>
                  <a:lnTo>
                    <a:pt x="13925" y="336088"/>
                  </a:lnTo>
                  <a:lnTo>
                    <a:pt x="13054" y="356149"/>
                  </a:lnTo>
                  <a:lnTo>
                    <a:pt x="11374" y="375890"/>
                  </a:lnTo>
                  <a:lnTo>
                    <a:pt x="9150" y="396057"/>
                  </a:lnTo>
                  <a:lnTo>
                    <a:pt x="6933" y="417962"/>
                  </a:lnTo>
                  <a:lnTo>
                    <a:pt x="5046" y="442167"/>
                  </a:lnTo>
                  <a:lnTo>
                    <a:pt x="3575" y="468142"/>
                  </a:lnTo>
                  <a:lnTo>
                    <a:pt x="2488" y="494676"/>
                  </a:lnTo>
                  <a:lnTo>
                    <a:pt x="1711" y="520987"/>
                  </a:lnTo>
                  <a:lnTo>
                    <a:pt x="1167" y="546563"/>
                  </a:lnTo>
                  <a:lnTo>
                    <a:pt x="790" y="570964"/>
                  </a:lnTo>
                  <a:lnTo>
                    <a:pt x="533" y="594070"/>
                  </a:lnTo>
                  <a:lnTo>
                    <a:pt x="358" y="615219"/>
                  </a:lnTo>
                  <a:lnTo>
                    <a:pt x="221" y="635143"/>
                  </a:lnTo>
                  <a:lnTo>
                    <a:pt x="109" y="655592"/>
                  </a:lnTo>
                  <a:lnTo>
                    <a:pt x="0" y="679864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15664" y="2118313"/>
              <a:ext cx="166986" cy="509900"/>
            </a:xfrm>
            <a:custGeom>
              <a:avLst/>
              <a:gdLst/>
              <a:ahLst/>
              <a:cxnLst/>
              <a:rect l="0" t="0" r="0" b="0"/>
              <a:pathLst>
                <a:path w="166986" h="509900">
                  <a:moveTo>
                    <a:pt x="152821" y="0"/>
                  </a:moveTo>
                  <a:lnTo>
                    <a:pt x="148784" y="11840"/>
                  </a:lnTo>
                  <a:lnTo>
                    <a:pt x="144181" y="23069"/>
                  </a:lnTo>
                  <a:lnTo>
                    <a:pt x="138535" y="34766"/>
                  </a:lnTo>
                  <a:lnTo>
                    <a:pt x="131944" y="46803"/>
                  </a:lnTo>
                  <a:lnTo>
                    <a:pt x="124568" y="58704"/>
                  </a:lnTo>
                  <a:lnTo>
                    <a:pt x="116591" y="70198"/>
                  </a:lnTo>
                  <a:lnTo>
                    <a:pt x="108168" y="81446"/>
                  </a:lnTo>
                  <a:lnTo>
                    <a:pt x="99425" y="92916"/>
                  </a:lnTo>
                  <a:lnTo>
                    <a:pt x="90454" y="104860"/>
                  </a:lnTo>
                  <a:lnTo>
                    <a:pt x="81102" y="117101"/>
                  </a:lnTo>
                  <a:lnTo>
                    <a:pt x="71005" y="129156"/>
                  </a:lnTo>
                  <a:lnTo>
                    <a:pt x="60030" y="140756"/>
                  </a:lnTo>
                  <a:lnTo>
                    <a:pt x="48462" y="151852"/>
                  </a:lnTo>
                  <a:lnTo>
                    <a:pt x="36868" y="162505"/>
                  </a:lnTo>
                  <a:lnTo>
                    <a:pt x="25601" y="172815"/>
                  </a:lnTo>
                  <a:lnTo>
                    <a:pt x="15415" y="183091"/>
                  </a:lnTo>
                  <a:lnTo>
                    <a:pt x="7522" y="193819"/>
                  </a:lnTo>
                  <a:lnTo>
                    <a:pt x="2378" y="205223"/>
                  </a:lnTo>
                  <a:lnTo>
                    <a:pt x="0" y="217080"/>
                  </a:lnTo>
                  <a:lnTo>
                    <a:pt x="328" y="228869"/>
                  </a:lnTo>
                  <a:lnTo>
                    <a:pt x="3037" y="240292"/>
                  </a:lnTo>
                  <a:lnTo>
                    <a:pt x="7656" y="251496"/>
                  </a:lnTo>
                  <a:lnTo>
                    <a:pt x="13716" y="262936"/>
                  </a:lnTo>
                  <a:lnTo>
                    <a:pt x="20827" y="274875"/>
                  </a:lnTo>
                  <a:lnTo>
                    <a:pt x="28903" y="287568"/>
                  </a:lnTo>
                  <a:lnTo>
                    <a:pt x="38131" y="301360"/>
                  </a:lnTo>
                  <a:lnTo>
                    <a:pt x="48520" y="316320"/>
                  </a:lnTo>
                  <a:lnTo>
                    <a:pt x="59692" y="332092"/>
                  </a:lnTo>
                  <a:lnTo>
                    <a:pt x="71019" y="348050"/>
                  </a:lnTo>
                  <a:lnTo>
                    <a:pt x="82120" y="363812"/>
                  </a:lnTo>
                  <a:lnTo>
                    <a:pt x="92651" y="379250"/>
                  </a:lnTo>
                  <a:lnTo>
                    <a:pt x="102210" y="394369"/>
                  </a:lnTo>
                  <a:lnTo>
                    <a:pt x="110684" y="409215"/>
                  </a:lnTo>
                  <a:lnTo>
                    <a:pt x="118403" y="423632"/>
                  </a:lnTo>
                  <a:lnTo>
                    <a:pt x="125974" y="437259"/>
                  </a:lnTo>
                  <a:lnTo>
                    <a:pt x="133754" y="449962"/>
                  </a:lnTo>
                  <a:lnTo>
                    <a:pt x="141452" y="461671"/>
                  </a:lnTo>
                  <a:lnTo>
                    <a:pt x="149008" y="473565"/>
                  </a:lnTo>
                  <a:lnTo>
                    <a:pt x="157089" y="488191"/>
                  </a:lnTo>
                  <a:lnTo>
                    <a:pt x="166985" y="509899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590507" y="2253275"/>
              <a:ext cx="218131" cy="363982"/>
            </a:xfrm>
            <a:custGeom>
              <a:avLst/>
              <a:gdLst/>
              <a:ahLst/>
              <a:cxnLst/>
              <a:rect l="0" t="0" r="0" b="0"/>
              <a:pathLst>
                <a:path w="218131" h="363982">
                  <a:moveTo>
                    <a:pt x="6305" y="134151"/>
                  </a:moveTo>
                  <a:lnTo>
                    <a:pt x="22092" y="138008"/>
                  </a:lnTo>
                  <a:lnTo>
                    <a:pt x="37064" y="140890"/>
                  </a:lnTo>
                  <a:lnTo>
                    <a:pt x="52666" y="143047"/>
                  </a:lnTo>
                  <a:lnTo>
                    <a:pt x="69026" y="144634"/>
                  </a:lnTo>
                  <a:lnTo>
                    <a:pt x="86058" y="145776"/>
                  </a:lnTo>
                  <a:lnTo>
                    <a:pt x="103616" y="146574"/>
                  </a:lnTo>
                  <a:lnTo>
                    <a:pt x="121345" y="146899"/>
                  </a:lnTo>
                  <a:lnTo>
                    <a:pt x="138722" y="146408"/>
                  </a:lnTo>
                  <a:lnTo>
                    <a:pt x="155475" y="144970"/>
                  </a:lnTo>
                  <a:lnTo>
                    <a:pt x="171145" y="142226"/>
                  </a:lnTo>
                  <a:lnTo>
                    <a:pt x="184997" y="137510"/>
                  </a:lnTo>
                  <a:lnTo>
                    <a:pt x="196791" y="130639"/>
                  </a:lnTo>
                  <a:lnTo>
                    <a:pt x="206284" y="121622"/>
                  </a:lnTo>
                  <a:lnTo>
                    <a:pt x="213008" y="110431"/>
                  </a:lnTo>
                  <a:lnTo>
                    <a:pt x="216973" y="97284"/>
                  </a:lnTo>
                  <a:lnTo>
                    <a:pt x="218130" y="82986"/>
                  </a:lnTo>
                  <a:lnTo>
                    <a:pt x="216168" y="68746"/>
                  </a:lnTo>
                  <a:lnTo>
                    <a:pt x="211215" y="55249"/>
                  </a:lnTo>
                  <a:lnTo>
                    <a:pt x="203741" y="42885"/>
                  </a:lnTo>
                  <a:lnTo>
                    <a:pt x="194316" y="31988"/>
                  </a:lnTo>
                  <a:lnTo>
                    <a:pt x="183439" y="22574"/>
                  </a:lnTo>
                  <a:lnTo>
                    <a:pt x="171308" y="14656"/>
                  </a:lnTo>
                  <a:lnTo>
                    <a:pt x="157813" y="8372"/>
                  </a:lnTo>
                  <a:lnTo>
                    <a:pt x="143021" y="3652"/>
                  </a:lnTo>
                  <a:lnTo>
                    <a:pt x="127572" y="684"/>
                  </a:lnTo>
                  <a:lnTo>
                    <a:pt x="112535" y="0"/>
                  </a:lnTo>
                  <a:lnTo>
                    <a:pt x="98489" y="1690"/>
                  </a:lnTo>
                  <a:lnTo>
                    <a:pt x="85522" y="5675"/>
                  </a:lnTo>
                  <a:lnTo>
                    <a:pt x="73505" y="11936"/>
                  </a:lnTo>
                  <a:lnTo>
                    <a:pt x="62231" y="20240"/>
                  </a:lnTo>
                  <a:lnTo>
                    <a:pt x="51511" y="30419"/>
                  </a:lnTo>
                  <a:lnTo>
                    <a:pt x="41190" y="42492"/>
                  </a:lnTo>
                  <a:lnTo>
                    <a:pt x="31161" y="56296"/>
                  </a:lnTo>
                  <a:lnTo>
                    <a:pt x="21777" y="71742"/>
                  </a:lnTo>
                  <a:lnTo>
                    <a:pt x="13806" y="88912"/>
                  </a:lnTo>
                  <a:lnTo>
                    <a:pt x="7557" y="107683"/>
                  </a:lnTo>
                  <a:lnTo>
                    <a:pt x="3134" y="127562"/>
                  </a:lnTo>
                  <a:lnTo>
                    <a:pt x="660" y="147827"/>
                  </a:lnTo>
                  <a:lnTo>
                    <a:pt x="0" y="168033"/>
                  </a:lnTo>
                  <a:lnTo>
                    <a:pt x="1061" y="188006"/>
                  </a:lnTo>
                  <a:lnTo>
                    <a:pt x="3909" y="207722"/>
                  </a:lnTo>
                  <a:lnTo>
                    <a:pt x="8410" y="227207"/>
                  </a:lnTo>
                  <a:lnTo>
                    <a:pt x="14280" y="246289"/>
                  </a:lnTo>
                  <a:lnTo>
                    <a:pt x="21200" y="264601"/>
                  </a:lnTo>
                  <a:lnTo>
                    <a:pt x="28899" y="281999"/>
                  </a:lnTo>
                  <a:lnTo>
                    <a:pt x="37373" y="298337"/>
                  </a:lnTo>
                  <a:lnTo>
                    <a:pt x="46870" y="313355"/>
                  </a:lnTo>
                  <a:lnTo>
                    <a:pt x="57451" y="327033"/>
                  </a:lnTo>
                  <a:lnTo>
                    <a:pt x="69209" y="339115"/>
                  </a:lnTo>
                  <a:lnTo>
                    <a:pt x="82360" y="349018"/>
                  </a:lnTo>
                  <a:lnTo>
                    <a:pt x="96883" y="356615"/>
                  </a:lnTo>
                  <a:lnTo>
                    <a:pt x="112131" y="361739"/>
                  </a:lnTo>
                  <a:lnTo>
                    <a:pt x="127020" y="363981"/>
                  </a:lnTo>
                  <a:lnTo>
                    <a:pt x="140957" y="363407"/>
                  </a:lnTo>
                  <a:lnTo>
                    <a:pt x="153699" y="360862"/>
                  </a:lnTo>
                  <a:lnTo>
                    <a:pt x="166494" y="357470"/>
                  </a:lnTo>
                  <a:lnTo>
                    <a:pt x="181966" y="352939"/>
                  </a:lnTo>
                  <a:lnTo>
                    <a:pt x="204596" y="346609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68390" y="1844930"/>
              <a:ext cx="251734" cy="816482"/>
            </a:xfrm>
            <a:custGeom>
              <a:avLst/>
              <a:gdLst/>
              <a:ahLst/>
              <a:cxnLst/>
              <a:rect l="0" t="0" r="0" b="0"/>
              <a:pathLst>
                <a:path w="251734" h="816482">
                  <a:moveTo>
                    <a:pt x="181665" y="556660"/>
                  </a:moveTo>
                  <a:lnTo>
                    <a:pt x="177718" y="540963"/>
                  </a:lnTo>
                  <a:lnTo>
                    <a:pt x="173975" y="526853"/>
                  </a:lnTo>
                  <a:lnTo>
                    <a:pt x="170062" y="513006"/>
                  </a:lnTo>
                  <a:lnTo>
                    <a:pt x="165507" y="499613"/>
                  </a:lnTo>
                  <a:lnTo>
                    <a:pt x="159505" y="487442"/>
                  </a:lnTo>
                  <a:lnTo>
                    <a:pt x="151741" y="476849"/>
                  </a:lnTo>
                  <a:lnTo>
                    <a:pt x="142340" y="468197"/>
                  </a:lnTo>
                  <a:lnTo>
                    <a:pt x="131599" y="462051"/>
                  </a:lnTo>
                  <a:lnTo>
                    <a:pt x="119846" y="458484"/>
                  </a:lnTo>
                  <a:lnTo>
                    <a:pt x="107580" y="457593"/>
                  </a:lnTo>
                  <a:lnTo>
                    <a:pt x="95426" y="459736"/>
                  </a:lnTo>
                  <a:lnTo>
                    <a:pt x="83724" y="464812"/>
                  </a:lnTo>
                  <a:lnTo>
                    <a:pt x="72539" y="472368"/>
                  </a:lnTo>
                  <a:lnTo>
                    <a:pt x="61818" y="481850"/>
                  </a:lnTo>
                  <a:lnTo>
                    <a:pt x="51471" y="492756"/>
                  </a:lnTo>
                  <a:lnTo>
                    <a:pt x="41623" y="504680"/>
                  </a:lnTo>
                  <a:lnTo>
                    <a:pt x="32614" y="517318"/>
                  </a:lnTo>
                  <a:lnTo>
                    <a:pt x="24565" y="530460"/>
                  </a:lnTo>
                  <a:lnTo>
                    <a:pt x="17607" y="544391"/>
                  </a:lnTo>
                  <a:lnTo>
                    <a:pt x="11989" y="559831"/>
                  </a:lnTo>
                  <a:lnTo>
                    <a:pt x="7713" y="577046"/>
                  </a:lnTo>
                  <a:lnTo>
                    <a:pt x="4591" y="595679"/>
                  </a:lnTo>
                  <a:lnTo>
                    <a:pt x="2373" y="615008"/>
                  </a:lnTo>
                  <a:lnTo>
                    <a:pt x="833" y="634538"/>
                  </a:lnTo>
                  <a:lnTo>
                    <a:pt x="0" y="654036"/>
                  </a:lnTo>
                  <a:lnTo>
                    <a:pt x="147" y="673420"/>
                  </a:lnTo>
                  <a:lnTo>
                    <a:pt x="1347" y="692679"/>
                  </a:lnTo>
                  <a:lnTo>
                    <a:pt x="3702" y="711607"/>
                  </a:lnTo>
                  <a:lnTo>
                    <a:pt x="7441" y="729815"/>
                  </a:lnTo>
                  <a:lnTo>
                    <a:pt x="12551" y="747143"/>
                  </a:lnTo>
                  <a:lnTo>
                    <a:pt x="18831" y="763433"/>
                  </a:lnTo>
                  <a:lnTo>
                    <a:pt x="26031" y="778420"/>
                  </a:lnTo>
                  <a:lnTo>
                    <a:pt x="33922" y="792064"/>
                  </a:lnTo>
                  <a:lnTo>
                    <a:pt x="42754" y="803666"/>
                  </a:lnTo>
                  <a:lnTo>
                    <a:pt x="53207" y="811816"/>
                  </a:lnTo>
                  <a:lnTo>
                    <a:pt x="65512" y="816040"/>
                  </a:lnTo>
                  <a:lnTo>
                    <a:pt x="79065" y="816481"/>
                  </a:lnTo>
                  <a:lnTo>
                    <a:pt x="92717" y="813413"/>
                  </a:lnTo>
                  <a:lnTo>
                    <a:pt x="105777" y="807366"/>
                  </a:lnTo>
                  <a:lnTo>
                    <a:pt x="117825" y="798977"/>
                  </a:lnTo>
                  <a:lnTo>
                    <a:pt x="128501" y="788846"/>
                  </a:lnTo>
                  <a:lnTo>
                    <a:pt x="137769" y="777461"/>
                  </a:lnTo>
                  <a:lnTo>
                    <a:pt x="145814" y="765194"/>
                  </a:lnTo>
                  <a:lnTo>
                    <a:pt x="152899" y="752317"/>
                  </a:lnTo>
                  <a:lnTo>
                    <a:pt x="159270" y="739022"/>
                  </a:lnTo>
                  <a:lnTo>
                    <a:pt x="165125" y="725442"/>
                  </a:lnTo>
                  <a:lnTo>
                    <a:pt x="170622" y="711670"/>
                  </a:lnTo>
                  <a:lnTo>
                    <a:pt x="175869" y="697769"/>
                  </a:lnTo>
                  <a:lnTo>
                    <a:pt x="180945" y="683781"/>
                  </a:lnTo>
                  <a:lnTo>
                    <a:pt x="185904" y="669735"/>
                  </a:lnTo>
                  <a:lnTo>
                    <a:pt x="190785" y="655643"/>
                  </a:lnTo>
                  <a:lnTo>
                    <a:pt x="195613" y="641300"/>
                  </a:lnTo>
                  <a:lnTo>
                    <a:pt x="200407" y="626298"/>
                  </a:lnTo>
                  <a:lnTo>
                    <a:pt x="205176" y="610472"/>
                  </a:lnTo>
                  <a:lnTo>
                    <a:pt x="209929" y="593868"/>
                  </a:lnTo>
                  <a:lnTo>
                    <a:pt x="214671" y="576625"/>
                  </a:lnTo>
                  <a:lnTo>
                    <a:pt x="219407" y="558895"/>
                  </a:lnTo>
                  <a:lnTo>
                    <a:pt x="224139" y="540810"/>
                  </a:lnTo>
                  <a:lnTo>
                    <a:pt x="228865" y="522472"/>
                  </a:lnTo>
                  <a:lnTo>
                    <a:pt x="233585" y="503960"/>
                  </a:lnTo>
                  <a:lnTo>
                    <a:pt x="238077" y="485327"/>
                  </a:lnTo>
                  <a:lnTo>
                    <a:pt x="241927" y="466611"/>
                  </a:lnTo>
                  <a:lnTo>
                    <a:pt x="244964" y="447840"/>
                  </a:lnTo>
                  <a:lnTo>
                    <a:pt x="247230" y="429031"/>
                  </a:lnTo>
                  <a:lnTo>
                    <a:pt x="248862" y="410198"/>
                  </a:lnTo>
                  <a:lnTo>
                    <a:pt x="250011" y="391341"/>
                  </a:lnTo>
                  <a:lnTo>
                    <a:pt x="250807" y="372245"/>
                  </a:lnTo>
                  <a:lnTo>
                    <a:pt x="251352" y="352504"/>
                  </a:lnTo>
                  <a:lnTo>
                    <a:pt x="251715" y="331924"/>
                  </a:lnTo>
                  <a:lnTo>
                    <a:pt x="251733" y="309892"/>
                  </a:lnTo>
                  <a:lnTo>
                    <a:pt x="251030" y="285306"/>
                  </a:lnTo>
                  <a:lnTo>
                    <a:pt x="249465" y="257805"/>
                  </a:lnTo>
                  <a:lnTo>
                    <a:pt x="247317" y="228094"/>
                  </a:lnTo>
                  <a:lnTo>
                    <a:pt x="245150" y="197509"/>
                  </a:lnTo>
                  <a:lnTo>
                    <a:pt x="243290" y="166939"/>
                  </a:lnTo>
                  <a:lnTo>
                    <a:pt x="241610" y="137183"/>
                  </a:lnTo>
                  <a:lnTo>
                    <a:pt x="239666" y="109140"/>
                  </a:lnTo>
                  <a:lnTo>
                    <a:pt x="237208" y="83125"/>
                  </a:lnTo>
                  <a:lnTo>
                    <a:pt x="233983" y="59411"/>
                  </a:lnTo>
                  <a:lnTo>
                    <a:pt x="229650" y="38474"/>
                  </a:lnTo>
                  <a:lnTo>
                    <a:pt x="224119" y="20353"/>
                  </a:lnTo>
                  <a:lnTo>
                    <a:pt x="216943" y="6605"/>
                  </a:lnTo>
                  <a:lnTo>
                    <a:pt x="208616" y="0"/>
                  </a:lnTo>
                  <a:lnTo>
                    <a:pt x="200992" y="824"/>
                  </a:lnTo>
                  <a:lnTo>
                    <a:pt x="194354" y="7946"/>
                  </a:lnTo>
                  <a:lnTo>
                    <a:pt x="188432" y="19914"/>
                  </a:lnTo>
                  <a:lnTo>
                    <a:pt x="182966" y="34992"/>
                  </a:lnTo>
                  <a:lnTo>
                    <a:pt x="177779" y="51324"/>
                  </a:lnTo>
                  <a:lnTo>
                    <a:pt x="172770" y="67821"/>
                  </a:lnTo>
                  <a:lnTo>
                    <a:pt x="168093" y="84901"/>
                  </a:lnTo>
                  <a:lnTo>
                    <a:pt x="164123" y="104102"/>
                  </a:lnTo>
                  <a:lnTo>
                    <a:pt x="161008" y="126153"/>
                  </a:lnTo>
                  <a:lnTo>
                    <a:pt x="158691" y="150959"/>
                  </a:lnTo>
                  <a:lnTo>
                    <a:pt x="157024" y="178053"/>
                  </a:lnTo>
                  <a:lnTo>
                    <a:pt x="155854" y="206886"/>
                  </a:lnTo>
                  <a:lnTo>
                    <a:pt x="155045" y="236326"/>
                  </a:lnTo>
                  <a:lnTo>
                    <a:pt x="154489" y="264762"/>
                  </a:lnTo>
                  <a:lnTo>
                    <a:pt x="154113" y="291395"/>
                  </a:lnTo>
                  <a:lnTo>
                    <a:pt x="153859" y="316157"/>
                  </a:lnTo>
                  <a:lnTo>
                    <a:pt x="153686" y="339319"/>
                  </a:lnTo>
                  <a:lnTo>
                    <a:pt x="153571" y="361251"/>
                  </a:lnTo>
                  <a:lnTo>
                    <a:pt x="153493" y="382940"/>
                  </a:lnTo>
                  <a:lnTo>
                    <a:pt x="153442" y="405890"/>
                  </a:lnTo>
                  <a:lnTo>
                    <a:pt x="153414" y="430795"/>
                  </a:lnTo>
                  <a:lnTo>
                    <a:pt x="153624" y="456786"/>
                  </a:lnTo>
                  <a:lnTo>
                    <a:pt x="154480" y="481901"/>
                  </a:lnTo>
                  <a:lnTo>
                    <a:pt x="156156" y="505083"/>
                  </a:lnTo>
                  <a:lnTo>
                    <a:pt x="158605" y="526823"/>
                  </a:lnTo>
                  <a:lnTo>
                    <a:pt x="161689" y="548633"/>
                  </a:lnTo>
                  <a:lnTo>
                    <a:pt x="165259" y="571415"/>
                  </a:lnTo>
                  <a:lnTo>
                    <a:pt x="169184" y="594971"/>
                  </a:lnTo>
                  <a:lnTo>
                    <a:pt x="173359" y="618373"/>
                  </a:lnTo>
                  <a:lnTo>
                    <a:pt x="177714" y="641041"/>
                  </a:lnTo>
                  <a:lnTo>
                    <a:pt x="182417" y="662398"/>
                  </a:lnTo>
                  <a:lnTo>
                    <a:pt x="187841" y="681702"/>
                  </a:lnTo>
                  <a:lnTo>
                    <a:pt x="194123" y="698754"/>
                  </a:lnTo>
                  <a:lnTo>
                    <a:pt x="200787" y="713658"/>
                  </a:lnTo>
                  <a:lnTo>
                    <a:pt x="207523" y="728174"/>
                  </a:lnTo>
                  <a:lnTo>
                    <a:pt x="214925" y="745078"/>
                  </a:lnTo>
                  <a:lnTo>
                    <a:pt x="224157" y="769118"/>
                  </a:lnTo>
                </a:path>
              </a:pathLst>
            </a:custGeom>
            <a:ln w="5143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496670" y="1778380"/>
            <a:ext cx="1927886" cy="883032"/>
            <a:chOff x="7496670" y="1778380"/>
            <a:chExt cx="1927886" cy="883032"/>
          </a:xfrm>
        </p:grpSpPr>
        <p:grpSp>
          <p:nvGrpSpPr>
            <p:cNvPr id="115" name="Group 114"/>
            <p:cNvGrpSpPr/>
            <p:nvPr/>
          </p:nvGrpSpPr>
          <p:grpSpPr>
            <a:xfrm>
              <a:off x="7577133" y="2001798"/>
              <a:ext cx="1361783" cy="659614"/>
              <a:chOff x="7577133" y="2001798"/>
              <a:chExt cx="1361783" cy="659614"/>
            </a:xfrm>
          </p:grpSpPr>
          <p:sp>
            <p:nvSpPr>
              <p:cNvPr id="107" name="Freeform 106"/>
              <p:cNvSpPr/>
              <p:nvPr/>
            </p:nvSpPr>
            <p:spPr>
              <a:xfrm>
                <a:off x="7821955" y="2001798"/>
                <a:ext cx="21152" cy="648976"/>
              </a:xfrm>
              <a:custGeom>
                <a:avLst/>
                <a:gdLst/>
                <a:ahLst/>
                <a:cxnLst/>
                <a:rect l="0" t="0" r="0" b="0"/>
                <a:pathLst>
                  <a:path w="21152" h="648976">
                    <a:moveTo>
                      <a:pt x="10513" y="0"/>
                    </a:moveTo>
                    <a:lnTo>
                      <a:pt x="7616" y="9029"/>
                    </a:lnTo>
                    <a:lnTo>
                      <a:pt x="5450" y="18757"/>
                    </a:lnTo>
                    <a:lnTo>
                      <a:pt x="3831" y="30163"/>
                    </a:lnTo>
                    <a:lnTo>
                      <a:pt x="2637" y="42964"/>
                    </a:lnTo>
                    <a:lnTo>
                      <a:pt x="1781" y="56585"/>
                    </a:lnTo>
                    <a:lnTo>
                      <a:pt x="1177" y="70620"/>
                    </a:lnTo>
                    <a:lnTo>
                      <a:pt x="758" y="85502"/>
                    </a:lnTo>
                    <a:lnTo>
                      <a:pt x="471" y="102362"/>
                    </a:lnTo>
                    <a:lnTo>
                      <a:pt x="276" y="121658"/>
                    </a:lnTo>
                    <a:lnTo>
                      <a:pt x="144" y="142579"/>
                    </a:lnTo>
                    <a:lnTo>
                      <a:pt x="55" y="163471"/>
                    </a:lnTo>
                    <a:lnTo>
                      <a:pt x="0" y="183363"/>
                    </a:lnTo>
                    <a:lnTo>
                      <a:pt x="134" y="202164"/>
                    </a:lnTo>
                    <a:lnTo>
                      <a:pt x="762" y="220286"/>
                    </a:lnTo>
                    <a:lnTo>
                      <a:pt x="2005" y="238081"/>
                    </a:lnTo>
                    <a:lnTo>
                      <a:pt x="3663" y="255581"/>
                    </a:lnTo>
                    <a:lnTo>
                      <a:pt x="5321" y="272567"/>
                    </a:lnTo>
                    <a:lnTo>
                      <a:pt x="6733" y="288951"/>
                    </a:lnTo>
                    <a:lnTo>
                      <a:pt x="7834" y="304942"/>
                    </a:lnTo>
                    <a:lnTo>
                      <a:pt x="8649" y="320954"/>
                    </a:lnTo>
                    <a:lnTo>
                      <a:pt x="9232" y="337225"/>
                    </a:lnTo>
                    <a:lnTo>
                      <a:pt x="9639" y="353650"/>
                    </a:lnTo>
                    <a:lnTo>
                      <a:pt x="9921" y="369891"/>
                    </a:lnTo>
                    <a:lnTo>
                      <a:pt x="10118" y="385759"/>
                    </a:lnTo>
                    <a:lnTo>
                      <a:pt x="10423" y="401228"/>
                    </a:lnTo>
                    <a:lnTo>
                      <a:pt x="11166" y="416350"/>
                    </a:lnTo>
                    <a:lnTo>
                      <a:pt x="12487" y="431201"/>
                    </a:lnTo>
                    <a:lnTo>
                      <a:pt x="14197" y="445850"/>
                    </a:lnTo>
                    <a:lnTo>
                      <a:pt x="15889" y="460354"/>
                    </a:lnTo>
                    <a:lnTo>
                      <a:pt x="17326" y="474766"/>
                    </a:lnTo>
                    <a:lnTo>
                      <a:pt x="18442" y="489447"/>
                    </a:lnTo>
                    <a:lnTo>
                      <a:pt x="19266" y="505042"/>
                    </a:lnTo>
                    <a:lnTo>
                      <a:pt x="19856" y="521822"/>
                    </a:lnTo>
                    <a:lnTo>
                      <a:pt x="20268" y="539567"/>
                    </a:lnTo>
                    <a:lnTo>
                      <a:pt x="20553" y="557769"/>
                    </a:lnTo>
                    <a:lnTo>
                      <a:pt x="20748" y="576052"/>
                    </a:lnTo>
                    <a:lnTo>
                      <a:pt x="20880" y="593494"/>
                    </a:lnTo>
                    <a:lnTo>
                      <a:pt x="20984" y="610261"/>
                    </a:lnTo>
                    <a:lnTo>
                      <a:pt x="21070" y="627820"/>
                    </a:lnTo>
                    <a:lnTo>
                      <a:pt x="21151" y="648975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7577133" y="2214577"/>
                <a:ext cx="457475" cy="106390"/>
              </a:xfrm>
              <a:custGeom>
                <a:avLst/>
                <a:gdLst/>
                <a:ahLst/>
                <a:cxnLst/>
                <a:rect l="0" t="0" r="0" b="0"/>
                <a:pathLst>
                  <a:path w="457475" h="106390">
                    <a:moveTo>
                      <a:pt x="457474" y="0"/>
                    </a:moveTo>
                    <a:lnTo>
                      <a:pt x="445547" y="5929"/>
                    </a:lnTo>
                    <a:lnTo>
                      <a:pt x="433655" y="11552"/>
                    </a:lnTo>
                    <a:lnTo>
                      <a:pt x="420635" y="17407"/>
                    </a:lnTo>
                    <a:lnTo>
                      <a:pt x="406816" y="23377"/>
                    </a:lnTo>
                    <a:lnTo>
                      <a:pt x="392992" y="29118"/>
                    </a:lnTo>
                    <a:lnTo>
                      <a:pt x="379637" y="34448"/>
                    </a:lnTo>
                    <a:lnTo>
                      <a:pt x="366881" y="39349"/>
                    </a:lnTo>
                    <a:lnTo>
                      <a:pt x="354675" y="43883"/>
                    </a:lnTo>
                    <a:lnTo>
                      <a:pt x="342901" y="48128"/>
                    </a:lnTo>
                    <a:lnTo>
                      <a:pt x="330952" y="52161"/>
                    </a:lnTo>
                    <a:lnTo>
                      <a:pt x="317804" y="56042"/>
                    </a:lnTo>
                    <a:lnTo>
                      <a:pt x="303005" y="59812"/>
                    </a:lnTo>
                    <a:lnTo>
                      <a:pt x="286929" y="63338"/>
                    </a:lnTo>
                    <a:lnTo>
                      <a:pt x="270469" y="66333"/>
                    </a:lnTo>
                    <a:lnTo>
                      <a:pt x="254201" y="68688"/>
                    </a:lnTo>
                    <a:lnTo>
                      <a:pt x="238503" y="70611"/>
                    </a:lnTo>
                    <a:lnTo>
                      <a:pt x="223697" y="72524"/>
                    </a:lnTo>
                    <a:lnTo>
                      <a:pt x="209840" y="74674"/>
                    </a:lnTo>
                    <a:lnTo>
                      <a:pt x="196322" y="77130"/>
                    </a:lnTo>
                    <a:lnTo>
                      <a:pt x="182038" y="79869"/>
                    </a:lnTo>
                    <a:lnTo>
                      <a:pt x="166431" y="82833"/>
                    </a:lnTo>
                    <a:lnTo>
                      <a:pt x="149624" y="85800"/>
                    </a:lnTo>
                    <a:lnTo>
                      <a:pt x="132125" y="88411"/>
                    </a:lnTo>
                    <a:lnTo>
                      <a:pt x="114335" y="90504"/>
                    </a:lnTo>
                    <a:lnTo>
                      <a:pt x="96790" y="92250"/>
                    </a:lnTo>
                    <a:lnTo>
                      <a:pt x="80200" y="94044"/>
                    </a:lnTo>
                    <a:lnTo>
                      <a:pt x="64870" y="96109"/>
                    </a:lnTo>
                    <a:lnTo>
                      <a:pt x="50993" y="98346"/>
                    </a:lnTo>
                    <a:lnTo>
                      <a:pt x="37388" y="100636"/>
                    </a:lnTo>
                    <a:lnTo>
                      <a:pt x="21732" y="103184"/>
                    </a:lnTo>
                    <a:lnTo>
                      <a:pt x="0" y="106389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7911626" y="2413808"/>
                <a:ext cx="261288" cy="220508"/>
              </a:xfrm>
              <a:custGeom>
                <a:avLst/>
                <a:gdLst/>
                <a:ahLst/>
                <a:cxnLst/>
                <a:rect l="0" t="0" r="0" b="0"/>
                <a:pathLst>
                  <a:path w="261288" h="220508">
                    <a:moveTo>
                      <a:pt x="154897" y="77381"/>
                    </a:moveTo>
                    <a:lnTo>
                      <a:pt x="149036" y="68487"/>
                    </a:lnTo>
                    <a:lnTo>
                      <a:pt x="144062" y="60053"/>
                    </a:lnTo>
                    <a:lnTo>
                      <a:pt x="139507" y="51267"/>
                    </a:lnTo>
                    <a:lnTo>
                      <a:pt x="135067" y="42225"/>
                    </a:lnTo>
                    <a:lnTo>
                      <a:pt x="130356" y="33286"/>
                    </a:lnTo>
                    <a:lnTo>
                      <a:pt x="125177" y="24667"/>
                    </a:lnTo>
                    <a:lnTo>
                      <a:pt x="119191" y="16742"/>
                    </a:lnTo>
                    <a:lnTo>
                      <a:pt x="111847" y="10092"/>
                    </a:lnTo>
                    <a:lnTo>
                      <a:pt x="102975" y="4924"/>
                    </a:lnTo>
                    <a:lnTo>
                      <a:pt x="92888" y="1438"/>
                    </a:lnTo>
                    <a:lnTo>
                      <a:pt x="82166" y="0"/>
                    </a:lnTo>
                    <a:lnTo>
                      <a:pt x="71221" y="610"/>
                    </a:lnTo>
                    <a:lnTo>
                      <a:pt x="60414" y="3142"/>
                    </a:lnTo>
                    <a:lnTo>
                      <a:pt x="50134" y="7526"/>
                    </a:lnTo>
                    <a:lnTo>
                      <a:pt x="40535" y="13541"/>
                    </a:lnTo>
                    <a:lnTo>
                      <a:pt x="31745" y="20866"/>
                    </a:lnTo>
                    <a:lnTo>
                      <a:pt x="23960" y="29178"/>
                    </a:lnTo>
                    <a:lnTo>
                      <a:pt x="17190" y="38214"/>
                    </a:lnTo>
                    <a:lnTo>
                      <a:pt x="11460" y="47927"/>
                    </a:lnTo>
                    <a:lnTo>
                      <a:pt x="6895" y="58473"/>
                    </a:lnTo>
                    <a:lnTo>
                      <a:pt x="3451" y="69869"/>
                    </a:lnTo>
                    <a:lnTo>
                      <a:pt x="1119" y="81837"/>
                    </a:lnTo>
                    <a:lnTo>
                      <a:pt x="0" y="93913"/>
                    </a:lnTo>
                    <a:lnTo>
                      <a:pt x="32" y="105821"/>
                    </a:lnTo>
                    <a:lnTo>
                      <a:pt x="1030" y="117636"/>
                    </a:lnTo>
                    <a:lnTo>
                      <a:pt x="2773" y="129678"/>
                    </a:lnTo>
                    <a:lnTo>
                      <a:pt x="5069" y="142113"/>
                    </a:lnTo>
                    <a:lnTo>
                      <a:pt x="7928" y="154626"/>
                    </a:lnTo>
                    <a:lnTo>
                      <a:pt x="11543" y="166537"/>
                    </a:lnTo>
                    <a:lnTo>
                      <a:pt x="15959" y="177507"/>
                    </a:lnTo>
                    <a:lnTo>
                      <a:pt x="21082" y="187527"/>
                    </a:lnTo>
                    <a:lnTo>
                      <a:pt x="26767" y="196744"/>
                    </a:lnTo>
                    <a:lnTo>
                      <a:pt x="32882" y="205321"/>
                    </a:lnTo>
                    <a:lnTo>
                      <a:pt x="39471" y="212759"/>
                    </a:lnTo>
                    <a:lnTo>
                      <a:pt x="46755" y="217948"/>
                    </a:lnTo>
                    <a:lnTo>
                      <a:pt x="54794" y="220463"/>
                    </a:lnTo>
                    <a:lnTo>
                      <a:pt x="63345" y="220507"/>
                    </a:lnTo>
                    <a:lnTo>
                      <a:pt x="71961" y="218540"/>
                    </a:lnTo>
                    <a:lnTo>
                      <a:pt x="80370" y="215038"/>
                    </a:lnTo>
                    <a:lnTo>
                      <a:pt x="88328" y="210086"/>
                    </a:lnTo>
                    <a:lnTo>
                      <a:pt x="95538" y="203388"/>
                    </a:lnTo>
                    <a:lnTo>
                      <a:pt x="101921" y="194920"/>
                    </a:lnTo>
                    <a:lnTo>
                      <a:pt x="107559" y="184921"/>
                    </a:lnTo>
                    <a:lnTo>
                      <a:pt x="112601" y="173715"/>
                    </a:lnTo>
                    <a:lnTo>
                      <a:pt x="117194" y="161613"/>
                    </a:lnTo>
                    <a:lnTo>
                      <a:pt x="121463" y="149034"/>
                    </a:lnTo>
                    <a:lnTo>
                      <a:pt x="125505" y="136482"/>
                    </a:lnTo>
                    <a:lnTo>
                      <a:pt x="129392" y="124294"/>
                    </a:lnTo>
                    <a:lnTo>
                      <a:pt x="133373" y="114971"/>
                    </a:lnTo>
                    <a:lnTo>
                      <a:pt x="137303" y="111813"/>
                    </a:lnTo>
                    <a:lnTo>
                      <a:pt x="140639" y="114259"/>
                    </a:lnTo>
                    <a:lnTo>
                      <a:pt x="143605" y="120694"/>
                    </a:lnTo>
                    <a:lnTo>
                      <a:pt x="146662" y="129622"/>
                    </a:lnTo>
                    <a:lnTo>
                      <a:pt x="150272" y="139812"/>
                    </a:lnTo>
                    <a:lnTo>
                      <a:pt x="154614" y="150525"/>
                    </a:lnTo>
                    <a:lnTo>
                      <a:pt x="159655" y="161236"/>
                    </a:lnTo>
                    <a:lnTo>
                      <a:pt x="165270" y="171483"/>
                    </a:lnTo>
                    <a:lnTo>
                      <a:pt x="171332" y="181066"/>
                    </a:lnTo>
                    <a:lnTo>
                      <a:pt x="178053" y="189510"/>
                    </a:lnTo>
                    <a:lnTo>
                      <a:pt x="185962" y="195990"/>
                    </a:lnTo>
                    <a:lnTo>
                      <a:pt x="195244" y="200236"/>
                    </a:lnTo>
                    <a:lnTo>
                      <a:pt x="205549" y="202426"/>
                    </a:lnTo>
                    <a:lnTo>
                      <a:pt x="217401" y="203020"/>
                    </a:lnTo>
                    <a:lnTo>
                      <a:pt x="234106" y="200940"/>
                    </a:lnTo>
                    <a:lnTo>
                      <a:pt x="261287" y="194409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8162273" y="2129465"/>
                <a:ext cx="42557" cy="489392"/>
              </a:xfrm>
              <a:custGeom>
                <a:avLst/>
                <a:gdLst/>
                <a:ahLst/>
                <a:cxnLst/>
                <a:rect l="0" t="0" r="0" b="0"/>
                <a:pathLst>
                  <a:path w="42557" h="489392">
                    <a:moveTo>
                      <a:pt x="0" y="0"/>
                    </a:moveTo>
                    <a:lnTo>
                      <a:pt x="0" y="11926"/>
                    </a:lnTo>
                    <a:lnTo>
                      <a:pt x="0" y="23819"/>
                    </a:lnTo>
                    <a:lnTo>
                      <a:pt x="5" y="36845"/>
                    </a:lnTo>
                    <a:lnTo>
                      <a:pt x="179" y="50838"/>
                    </a:lnTo>
                    <a:lnTo>
                      <a:pt x="834" y="65316"/>
                    </a:lnTo>
                    <a:lnTo>
                      <a:pt x="2096" y="79937"/>
                    </a:lnTo>
                    <a:lnTo>
                      <a:pt x="3768" y="94539"/>
                    </a:lnTo>
                    <a:lnTo>
                      <a:pt x="5432" y="109065"/>
                    </a:lnTo>
                    <a:lnTo>
                      <a:pt x="6850" y="123510"/>
                    </a:lnTo>
                    <a:lnTo>
                      <a:pt x="7954" y="137884"/>
                    </a:lnTo>
                    <a:lnTo>
                      <a:pt x="8772" y="152202"/>
                    </a:lnTo>
                    <a:lnTo>
                      <a:pt x="9360" y="166476"/>
                    </a:lnTo>
                    <a:lnTo>
                      <a:pt x="9943" y="180550"/>
                    </a:lnTo>
                    <a:lnTo>
                      <a:pt x="10880" y="194123"/>
                    </a:lnTo>
                    <a:lnTo>
                      <a:pt x="12336" y="207076"/>
                    </a:lnTo>
                    <a:lnTo>
                      <a:pt x="14137" y="219611"/>
                    </a:lnTo>
                    <a:lnTo>
                      <a:pt x="15890" y="232144"/>
                    </a:lnTo>
                    <a:lnTo>
                      <a:pt x="17368" y="244921"/>
                    </a:lnTo>
                    <a:lnTo>
                      <a:pt x="18512" y="258008"/>
                    </a:lnTo>
                    <a:lnTo>
                      <a:pt x="19356" y="271381"/>
                    </a:lnTo>
                    <a:lnTo>
                      <a:pt x="19962" y="284980"/>
                    </a:lnTo>
                    <a:lnTo>
                      <a:pt x="20558" y="298583"/>
                    </a:lnTo>
                    <a:lnTo>
                      <a:pt x="21502" y="311832"/>
                    </a:lnTo>
                    <a:lnTo>
                      <a:pt x="22963" y="324572"/>
                    </a:lnTo>
                    <a:lnTo>
                      <a:pt x="24768" y="337306"/>
                    </a:lnTo>
                    <a:lnTo>
                      <a:pt x="26524" y="351048"/>
                    </a:lnTo>
                    <a:lnTo>
                      <a:pt x="28007" y="366280"/>
                    </a:lnTo>
                    <a:lnTo>
                      <a:pt x="29328" y="382661"/>
                    </a:lnTo>
                    <a:lnTo>
                      <a:pt x="30828" y="399334"/>
                    </a:lnTo>
                    <a:lnTo>
                      <a:pt x="32691" y="415738"/>
                    </a:lnTo>
                    <a:lnTo>
                      <a:pt x="34793" y="431270"/>
                    </a:lnTo>
                    <a:lnTo>
                      <a:pt x="36975" y="446755"/>
                    </a:lnTo>
                    <a:lnTo>
                      <a:pt x="39435" y="464673"/>
                    </a:lnTo>
                    <a:lnTo>
                      <a:pt x="42556" y="489391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8306558" y="2161382"/>
                <a:ext cx="9160" cy="478753"/>
              </a:xfrm>
              <a:custGeom>
                <a:avLst/>
                <a:gdLst/>
                <a:ahLst/>
                <a:cxnLst/>
                <a:rect l="0" t="0" r="0" b="0"/>
                <a:pathLst>
                  <a:path w="9160" h="478753">
                    <a:moveTo>
                      <a:pt x="4661" y="0"/>
                    </a:moveTo>
                    <a:lnTo>
                      <a:pt x="1831" y="11994"/>
                    </a:lnTo>
                    <a:lnTo>
                      <a:pt x="314" y="24533"/>
                    </a:lnTo>
                    <a:lnTo>
                      <a:pt x="0" y="38878"/>
                    </a:lnTo>
                    <a:lnTo>
                      <a:pt x="511" y="55100"/>
                    </a:lnTo>
                    <a:lnTo>
                      <a:pt x="1338" y="73229"/>
                    </a:lnTo>
                    <a:lnTo>
                      <a:pt x="2163" y="93078"/>
                    </a:lnTo>
                    <a:lnTo>
                      <a:pt x="2853" y="114323"/>
                    </a:lnTo>
                    <a:lnTo>
                      <a:pt x="3386" y="136631"/>
                    </a:lnTo>
                    <a:lnTo>
                      <a:pt x="3777" y="159707"/>
                    </a:lnTo>
                    <a:lnTo>
                      <a:pt x="4055" y="183163"/>
                    </a:lnTo>
                    <a:lnTo>
                      <a:pt x="4247" y="206521"/>
                    </a:lnTo>
                    <a:lnTo>
                      <a:pt x="4381" y="229520"/>
                    </a:lnTo>
                    <a:lnTo>
                      <a:pt x="4471" y="251781"/>
                    </a:lnTo>
                    <a:lnTo>
                      <a:pt x="4533" y="272726"/>
                    </a:lnTo>
                    <a:lnTo>
                      <a:pt x="4575" y="292171"/>
                    </a:lnTo>
                    <a:lnTo>
                      <a:pt x="4604" y="310420"/>
                    </a:lnTo>
                    <a:lnTo>
                      <a:pt x="4623" y="328047"/>
                    </a:lnTo>
                    <a:lnTo>
                      <a:pt x="4640" y="345447"/>
                    </a:lnTo>
                    <a:lnTo>
                      <a:pt x="4823" y="362652"/>
                    </a:lnTo>
                    <a:lnTo>
                      <a:pt x="5484" y="379426"/>
                    </a:lnTo>
                    <a:lnTo>
                      <a:pt x="6745" y="395647"/>
                    </a:lnTo>
                    <a:lnTo>
                      <a:pt x="8223" y="411122"/>
                    </a:lnTo>
                    <a:lnTo>
                      <a:pt x="9159" y="427248"/>
                    </a:lnTo>
                    <a:lnTo>
                      <a:pt x="8510" y="447701"/>
                    </a:lnTo>
                    <a:lnTo>
                      <a:pt x="4661" y="478752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8336281" y="2310327"/>
                <a:ext cx="177079" cy="319169"/>
              </a:xfrm>
              <a:custGeom>
                <a:avLst/>
                <a:gdLst/>
                <a:ahLst/>
                <a:cxnLst/>
                <a:rect l="0" t="0" r="0" b="0"/>
                <a:pathLst>
                  <a:path w="177079" h="319169">
                    <a:moveTo>
                      <a:pt x="102605" y="0"/>
                    </a:moveTo>
                    <a:lnTo>
                      <a:pt x="99573" y="8894"/>
                    </a:lnTo>
                    <a:lnTo>
                      <a:pt x="96115" y="17328"/>
                    </a:lnTo>
                    <a:lnTo>
                      <a:pt x="91874" y="26118"/>
                    </a:lnTo>
                    <a:lnTo>
                      <a:pt x="86923" y="35335"/>
                    </a:lnTo>
                    <a:lnTo>
                      <a:pt x="81385" y="44929"/>
                    </a:lnTo>
                    <a:lnTo>
                      <a:pt x="75392" y="54823"/>
                    </a:lnTo>
                    <a:lnTo>
                      <a:pt x="69064" y="64942"/>
                    </a:lnTo>
                    <a:lnTo>
                      <a:pt x="62497" y="75223"/>
                    </a:lnTo>
                    <a:lnTo>
                      <a:pt x="55758" y="85613"/>
                    </a:lnTo>
                    <a:lnTo>
                      <a:pt x="48735" y="95911"/>
                    </a:lnTo>
                    <a:lnTo>
                      <a:pt x="41150" y="105783"/>
                    </a:lnTo>
                    <a:lnTo>
                      <a:pt x="32906" y="115080"/>
                    </a:lnTo>
                    <a:lnTo>
                      <a:pt x="24217" y="123824"/>
                    </a:lnTo>
                    <a:lnTo>
                      <a:pt x="15509" y="132108"/>
                    </a:lnTo>
                    <a:lnTo>
                      <a:pt x="7084" y="140031"/>
                    </a:lnTo>
                    <a:lnTo>
                      <a:pt x="893" y="147343"/>
                    </a:lnTo>
                    <a:lnTo>
                      <a:pt x="0" y="153861"/>
                    </a:lnTo>
                    <a:lnTo>
                      <a:pt x="3713" y="159887"/>
                    </a:lnTo>
                    <a:lnTo>
                      <a:pt x="9280" y="165734"/>
                    </a:lnTo>
                    <a:lnTo>
                      <a:pt x="15528" y="172050"/>
                    </a:lnTo>
                    <a:lnTo>
                      <a:pt x="22087" y="179181"/>
                    </a:lnTo>
                    <a:lnTo>
                      <a:pt x="28657" y="187157"/>
                    </a:lnTo>
                    <a:lnTo>
                      <a:pt x="34862" y="195858"/>
                    </a:lnTo>
                    <a:lnTo>
                      <a:pt x="40537" y="205123"/>
                    </a:lnTo>
                    <a:lnTo>
                      <a:pt x="45854" y="214806"/>
                    </a:lnTo>
                    <a:lnTo>
                      <a:pt x="51212" y="224788"/>
                    </a:lnTo>
                    <a:lnTo>
                      <a:pt x="56840" y="234980"/>
                    </a:lnTo>
                    <a:lnTo>
                      <a:pt x="62797" y="245316"/>
                    </a:lnTo>
                    <a:lnTo>
                      <a:pt x="69053" y="255750"/>
                    </a:lnTo>
                    <a:lnTo>
                      <a:pt x="75552" y="266247"/>
                    </a:lnTo>
                    <a:lnTo>
                      <a:pt x="82401" y="276619"/>
                    </a:lnTo>
                    <a:lnTo>
                      <a:pt x="89858" y="286541"/>
                    </a:lnTo>
                    <a:lnTo>
                      <a:pt x="98025" y="295859"/>
                    </a:lnTo>
                    <a:lnTo>
                      <a:pt x="107004" y="304101"/>
                    </a:lnTo>
                    <a:lnTo>
                      <a:pt x="116982" y="310436"/>
                    </a:lnTo>
                    <a:lnTo>
                      <a:pt x="127945" y="314584"/>
                    </a:lnTo>
                    <a:lnTo>
                      <a:pt x="139137" y="316906"/>
                    </a:lnTo>
                    <a:lnTo>
                      <a:pt x="150252" y="318354"/>
                    </a:lnTo>
                    <a:lnTo>
                      <a:pt x="162266" y="319054"/>
                    </a:lnTo>
                    <a:lnTo>
                      <a:pt x="177078" y="319168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8470803" y="2386178"/>
                <a:ext cx="180863" cy="211204"/>
              </a:xfrm>
              <a:custGeom>
                <a:avLst/>
                <a:gdLst/>
                <a:ahLst/>
                <a:cxnLst/>
                <a:rect l="0" t="0" r="0" b="0"/>
                <a:pathLst>
                  <a:path w="180863" h="211204">
                    <a:moveTo>
                      <a:pt x="0" y="51816"/>
                    </a:moveTo>
                    <a:lnTo>
                      <a:pt x="5997" y="60574"/>
                    </a:lnTo>
                    <a:lnTo>
                      <a:pt x="12267" y="67715"/>
                    </a:lnTo>
                    <a:lnTo>
                      <a:pt x="19441" y="73880"/>
                    </a:lnTo>
                    <a:lnTo>
                      <a:pt x="27639" y="79163"/>
                    </a:lnTo>
                    <a:lnTo>
                      <a:pt x="37031" y="83421"/>
                    </a:lnTo>
                    <a:lnTo>
                      <a:pt x="47594" y="86661"/>
                    </a:lnTo>
                    <a:lnTo>
                      <a:pt x="59314" y="89026"/>
                    </a:lnTo>
                    <a:lnTo>
                      <a:pt x="72282" y="90707"/>
                    </a:lnTo>
                    <a:lnTo>
                      <a:pt x="86418" y="91869"/>
                    </a:lnTo>
                    <a:lnTo>
                      <a:pt x="101028" y="92327"/>
                    </a:lnTo>
                    <a:lnTo>
                      <a:pt x="114959" y="91566"/>
                    </a:lnTo>
                    <a:lnTo>
                      <a:pt x="127606" y="89397"/>
                    </a:lnTo>
                    <a:lnTo>
                      <a:pt x="138578" y="85611"/>
                    </a:lnTo>
                    <a:lnTo>
                      <a:pt x="147440" y="79828"/>
                    </a:lnTo>
                    <a:lnTo>
                      <a:pt x="154170" y="72051"/>
                    </a:lnTo>
                    <a:lnTo>
                      <a:pt x="158569" y="62889"/>
                    </a:lnTo>
                    <a:lnTo>
                      <a:pt x="160100" y="53335"/>
                    </a:lnTo>
                    <a:lnTo>
                      <a:pt x="158738" y="43998"/>
                    </a:lnTo>
                    <a:lnTo>
                      <a:pt x="154881" y="35095"/>
                    </a:lnTo>
                    <a:lnTo>
                      <a:pt x="149063" y="26639"/>
                    </a:lnTo>
                    <a:lnTo>
                      <a:pt x="141781" y="18572"/>
                    </a:lnTo>
                    <a:lnTo>
                      <a:pt x="133283" y="11306"/>
                    </a:lnTo>
                    <a:lnTo>
                      <a:pt x="123569" y="5694"/>
                    </a:lnTo>
                    <a:lnTo>
                      <a:pt x="112734" y="2069"/>
                    </a:lnTo>
                    <a:lnTo>
                      <a:pt x="100974" y="284"/>
                    </a:lnTo>
                    <a:lnTo>
                      <a:pt x="88500" y="0"/>
                    </a:lnTo>
                    <a:lnTo>
                      <a:pt x="75513" y="866"/>
                    </a:lnTo>
                    <a:lnTo>
                      <a:pt x="62492" y="2900"/>
                    </a:lnTo>
                    <a:lnTo>
                      <a:pt x="50173" y="6482"/>
                    </a:lnTo>
                    <a:lnTo>
                      <a:pt x="38906" y="11705"/>
                    </a:lnTo>
                    <a:lnTo>
                      <a:pt x="29013" y="18704"/>
                    </a:lnTo>
                    <a:lnTo>
                      <a:pt x="20949" y="27808"/>
                    </a:lnTo>
                    <a:lnTo>
                      <a:pt x="14782" y="38990"/>
                    </a:lnTo>
                    <a:lnTo>
                      <a:pt x="10435" y="51946"/>
                    </a:lnTo>
                    <a:lnTo>
                      <a:pt x="7874" y="66289"/>
                    </a:lnTo>
                    <a:lnTo>
                      <a:pt x="6892" y="81650"/>
                    </a:lnTo>
                    <a:lnTo>
                      <a:pt x="7188" y="97408"/>
                    </a:lnTo>
                    <a:lnTo>
                      <a:pt x="8452" y="112722"/>
                    </a:lnTo>
                    <a:lnTo>
                      <a:pt x="10424" y="127165"/>
                    </a:lnTo>
                    <a:lnTo>
                      <a:pt x="13064" y="140527"/>
                    </a:lnTo>
                    <a:lnTo>
                      <a:pt x="16530" y="152621"/>
                    </a:lnTo>
                    <a:lnTo>
                      <a:pt x="20850" y="163490"/>
                    </a:lnTo>
                    <a:lnTo>
                      <a:pt x="26082" y="173326"/>
                    </a:lnTo>
                    <a:lnTo>
                      <a:pt x="32380" y="182360"/>
                    </a:lnTo>
                    <a:lnTo>
                      <a:pt x="39730" y="190790"/>
                    </a:lnTo>
                    <a:lnTo>
                      <a:pt x="48143" y="198287"/>
                    </a:lnTo>
                    <a:lnTo>
                      <a:pt x="57735" y="204046"/>
                    </a:lnTo>
                    <a:lnTo>
                      <a:pt x="68454" y="207773"/>
                    </a:lnTo>
                    <a:lnTo>
                      <a:pt x="80123" y="209795"/>
                    </a:lnTo>
                    <a:lnTo>
                      <a:pt x="92526" y="210775"/>
                    </a:lnTo>
                    <a:lnTo>
                      <a:pt x="105463" y="211203"/>
                    </a:lnTo>
                    <a:lnTo>
                      <a:pt x="118447" y="211032"/>
                    </a:lnTo>
                    <a:lnTo>
                      <a:pt x="130741" y="209782"/>
                    </a:lnTo>
                    <a:lnTo>
                      <a:pt x="141992" y="207270"/>
                    </a:lnTo>
                    <a:lnTo>
                      <a:pt x="151905" y="203905"/>
                    </a:lnTo>
                    <a:lnTo>
                      <a:pt x="161042" y="200201"/>
                    </a:lnTo>
                    <a:lnTo>
                      <a:pt x="170197" y="195830"/>
                    </a:lnTo>
                    <a:lnTo>
                      <a:pt x="180862" y="190122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8724131" y="2135600"/>
                <a:ext cx="214785" cy="525812"/>
              </a:xfrm>
              <a:custGeom>
                <a:avLst/>
                <a:gdLst/>
                <a:ahLst/>
                <a:cxnLst/>
                <a:rect l="0" t="0" r="0" b="0"/>
                <a:pathLst>
                  <a:path w="214785" h="525812">
                    <a:moveTo>
                      <a:pt x="108394" y="376866"/>
                    </a:moveTo>
                    <a:lnTo>
                      <a:pt x="111225" y="367905"/>
                    </a:lnTo>
                    <a:lnTo>
                      <a:pt x="112742" y="358824"/>
                    </a:lnTo>
                    <a:lnTo>
                      <a:pt x="113042" y="348737"/>
                    </a:lnTo>
                    <a:lnTo>
                      <a:pt x="112007" y="338166"/>
                    </a:lnTo>
                    <a:lnTo>
                      <a:pt x="109213" y="328196"/>
                    </a:lnTo>
                    <a:lnTo>
                      <a:pt x="104590" y="319415"/>
                    </a:lnTo>
                    <a:lnTo>
                      <a:pt x="98366" y="312225"/>
                    </a:lnTo>
                    <a:lnTo>
                      <a:pt x="90870" y="307077"/>
                    </a:lnTo>
                    <a:lnTo>
                      <a:pt x="82429" y="304002"/>
                    </a:lnTo>
                    <a:lnTo>
                      <a:pt x="73306" y="302881"/>
                    </a:lnTo>
                    <a:lnTo>
                      <a:pt x="63701" y="303642"/>
                    </a:lnTo>
                    <a:lnTo>
                      <a:pt x="53773" y="306064"/>
                    </a:lnTo>
                    <a:lnTo>
                      <a:pt x="43956" y="310153"/>
                    </a:lnTo>
                    <a:lnTo>
                      <a:pt x="34945" y="316203"/>
                    </a:lnTo>
                    <a:lnTo>
                      <a:pt x="27052" y="324198"/>
                    </a:lnTo>
                    <a:lnTo>
                      <a:pt x="20246" y="333692"/>
                    </a:lnTo>
                    <a:lnTo>
                      <a:pt x="14345" y="344015"/>
                    </a:lnTo>
                    <a:lnTo>
                      <a:pt x="9147" y="354698"/>
                    </a:lnTo>
                    <a:lnTo>
                      <a:pt x="4798" y="365500"/>
                    </a:lnTo>
                    <a:lnTo>
                      <a:pt x="1772" y="376316"/>
                    </a:lnTo>
                    <a:lnTo>
                      <a:pt x="221" y="387105"/>
                    </a:lnTo>
                    <a:lnTo>
                      <a:pt x="0" y="397861"/>
                    </a:lnTo>
                    <a:lnTo>
                      <a:pt x="849" y="408586"/>
                    </a:lnTo>
                    <a:lnTo>
                      <a:pt x="2512" y="419287"/>
                    </a:lnTo>
                    <a:lnTo>
                      <a:pt x="4928" y="429969"/>
                    </a:lnTo>
                    <a:lnTo>
                      <a:pt x="8237" y="440638"/>
                    </a:lnTo>
                    <a:lnTo>
                      <a:pt x="12452" y="451283"/>
                    </a:lnTo>
                    <a:lnTo>
                      <a:pt x="17783" y="461412"/>
                    </a:lnTo>
                    <a:lnTo>
                      <a:pt x="24683" y="470095"/>
                    </a:lnTo>
                    <a:lnTo>
                      <a:pt x="33253" y="476932"/>
                    </a:lnTo>
                    <a:lnTo>
                      <a:pt x="42965" y="481691"/>
                    </a:lnTo>
                    <a:lnTo>
                      <a:pt x="52897" y="484061"/>
                    </a:lnTo>
                    <a:lnTo>
                      <a:pt x="62490" y="484113"/>
                    </a:lnTo>
                    <a:lnTo>
                      <a:pt x="71566" y="482042"/>
                    </a:lnTo>
                    <a:lnTo>
                      <a:pt x="80140" y="477975"/>
                    </a:lnTo>
                    <a:lnTo>
                      <a:pt x="88300" y="472176"/>
                    </a:lnTo>
                    <a:lnTo>
                      <a:pt x="96142" y="464998"/>
                    </a:lnTo>
                    <a:lnTo>
                      <a:pt x="103755" y="456784"/>
                    </a:lnTo>
                    <a:lnTo>
                      <a:pt x="111198" y="447820"/>
                    </a:lnTo>
                    <a:lnTo>
                      <a:pt x="118358" y="438326"/>
                    </a:lnTo>
                    <a:lnTo>
                      <a:pt x="124959" y="428465"/>
                    </a:lnTo>
                    <a:lnTo>
                      <a:pt x="130895" y="418342"/>
                    </a:lnTo>
                    <a:lnTo>
                      <a:pt x="136218" y="407708"/>
                    </a:lnTo>
                    <a:lnTo>
                      <a:pt x="141038" y="395996"/>
                    </a:lnTo>
                    <a:lnTo>
                      <a:pt x="145481" y="382992"/>
                    </a:lnTo>
                    <a:lnTo>
                      <a:pt x="149646" y="369120"/>
                    </a:lnTo>
                    <a:lnTo>
                      <a:pt x="153617" y="355221"/>
                    </a:lnTo>
                    <a:lnTo>
                      <a:pt x="157447" y="341781"/>
                    </a:lnTo>
                    <a:lnTo>
                      <a:pt x="161015" y="328442"/>
                    </a:lnTo>
                    <a:lnTo>
                      <a:pt x="164035" y="314225"/>
                    </a:lnTo>
                    <a:lnTo>
                      <a:pt x="166407" y="298633"/>
                    </a:lnTo>
                    <a:lnTo>
                      <a:pt x="168344" y="281651"/>
                    </a:lnTo>
                    <a:lnTo>
                      <a:pt x="170264" y="263492"/>
                    </a:lnTo>
                    <a:lnTo>
                      <a:pt x="172409" y="244433"/>
                    </a:lnTo>
                    <a:lnTo>
                      <a:pt x="174521" y="225212"/>
                    </a:lnTo>
                    <a:lnTo>
                      <a:pt x="175952" y="206952"/>
                    </a:lnTo>
                    <a:lnTo>
                      <a:pt x="176393" y="190186"/>
                    </a:lnTo>
                    <a:lnTo>
                      <a:pt x="176021" y="174753"/>
                    </a:lnTo>
                    <a:lnTo>
                      <a:pt x="175302" y="160109"/>
                    </a:lnTo>
                    <a:lnTo>
                      <a:pt x="174556" y="145832"/>
                    </a:lnTo>
                    <a:lnTo>
                      <a:pt x="173921" y="131529"/>
                    </a:lnTo>
                    <a:lnTo>
                      <a:pt x="173426" y="116785"/>
                    </a:lnTo>
                    <a:lnTo>
                      <a:pt x="173056" y="101432"/>
                    </a:lnTo>
                    <a:lnTo>
                      <a:pt x="172621" y="85653"/>
                    </a:lnTo>
                    <a:lnTo>
                      <a:pt x="171784" y="69861"/>
                    </a:lnTo>
                    <a:lnTo>
                      <a:pt x="170388" y="54310"/>
                    </a:lnTo>
                    <a:lnTo>
                      <a:pt x="168282" y="39400"/>
                    </a:lnTo>
                    <a:lnTo>
                      <a:pt x="165248" y="25729"/>
                    </a:lnTo>
                    <a:lnTo>
                      <a:pt x="161246" y="13549"/>
                    </a:lnTo>
                    <a:lnTo>
                      <a:pt x="155961" y="4237"/>
                    </a:lnTo>
                    <a:lnTo>
                      <a:pt x="149787" y="0"/>
                    </a:lnTo>
                    <a:lnTo>
                      <a:pt x="144285" y="923"/>
                    </a:lnTo>
                    <a:lnTo>
                      <a:pt x="139984" y="5918"/>
                    </a:lnTo>
                    <a:lnTo>
                      <a:pt x="136823" y="13846"/>
                    </a:lnTo>
                    <a:lnTo>
                      <a:pt x="134574" y="24142"/>
                    </a:lnTo>
                    <a:lnTo>
                      <a:pt x="133006" y="36784"/>
                    </a:lnTo>
                    <a:lnTo>
                      <a:pt x="131923" y="51572"/>
                    </a:lnTo>
                    <a:lnTo>
                      <a:pt x="131012" y="67638"/>
                    </a:lnTo>
                    <a:lnTo>
                      <a:pt x="129858" y="83640"/>
                    </a:lnTo>
                    <a:lnTo>
                      <a:pt x="128261" y="98834"/>
                    </a:lnTo>
                    <a:lnTo>
                      <a:pt x="126365" y="113523"/>
                    </a:lnTo>
                    <a:lnTo>
                      <a:pt x="124548" y="128730"/>
                    </a:lnTo>
                    <a:lnTo>
                      <a:pt x="123033" y="145023"/>
                    </a:lnTo>
                    <a:lnTo>
                      <a:pt x="122036" y="162323"/>
                    </a:lnTo>
                    <a:lnTo>
                      <a:pt x="121829" y="180167"/>
                    </a:lnTo>
                    <a:lnTo>
                      <a:pt x="122480" y="198209"/>
                    </a:lnTo>
                    <a:lnTo>
                      <a:pt x="123896" y="216442"/>
                    </a:lnTo>
                    <a:lnTo>
                      <a:pt x="125921" y="235108"/>
                    </a:lnTo>
                    <a:lnTo>
                      <a:pt x="128396" y="254318"/>
                    </a:lnTo>
                    <a:lnTo>
                      <a:pt x="131034" y="273879"/>
                    </a:lnTo>
                    <a:lnTo>
                      <a:pt x="133423" y="293390"/>
                    </a:lnTo>
                    <a:lnTo>
                      <a:pt x="135372" y="312614"/>
                    </a:lnTo>
                    <a:lnTo>
                      <a:pt x="137194" y="331331"/>
                    </a:lnTo>
                    <a:lnTo>
                      <a:pt x="139575" y="349261"/>
                    </a:lnTo>
                    <a:lnTo>
                      <a:pt x="142861" y="366332"/>
                    </a:lnTo>
                    <a:lnTo>
                      <a:pt x="146904" y="382470"/>
                    </a:lnTo>
                    <a:lnTo>
                      <a:pt x="151253" y="397520"/>
                    </a:lnTo>
                    <a:lnTo>
                      <a:pt x="155606" y="411503"/>
                    </a:lnTo>
                    <a:lnTo>
                      <a:pt x="160001" y="424577"/>
                    </a:lnTo>
                    <a:lnTo>
                      <a:pt x="164722" y="436942"/>
                    </a:lnTo>
                    <a:lnTo>
                      <a:pt x="169917" y="448784"/>
                    </a:lnTo>
                    <a:lnTo>
                      <a:pt x="175580" y="460250"/>
                    </a:lnTo>
                    <a:lnTo>
                      <a:pt x="181637" y="471453"/>
                    </a:lnTo>
                    <a:lnTo>
                      <a:pt x="187989" y="482460"/>
                    </a:lnTo>
                    <a:lnTo>
                      <a:pt x="194248" y="492870"/>
                    </a:lnTo>
                    <a:lnTo>
                      <a:pt x="200359" y="502848"/>
                    </a:lnTo>
                    <a:lnTo>
                      <a:pt x="206862" y="513272"/>
                    </a:lnTo>
                    <a:lnTo>
                      <a:pt x="214784" y="525811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0" name="Group 129"/>
            <p:cNvGrpSpPr/>
            <p:nvPr/>
          </p:nvGrpSpPr>
          <p:grpSpPr>
            <a:xfrm>
              <a:off x="7496670" y="1778380"/>
              <a:ext cx="1927886" cy="404281"/>
              <a:chOff x="7496670" y="1778380"/>
              <a:chExt cx="1927886" cy="404281"/>
            </a:xfrm>
          </p:grpSpPr>
          <p:sp>
            <p:nvSpPr>
              <p:cNvPr id="116" name="Freeform 115"/>
              <p:cNvSpPr/>
              <p:nvPr/>
            </p:nvSpPr>
            <p:spPr>
              <a:xfrm>
                <a:off x="7496670" y="1810297"/>
                <a:ext cx="91102" cy="287252"/>
              </a:xfrm>
              <a:custGeom>
                <a:avLst/>
                <a:gdLst/>
                <a:ahLst/>
                <a:cxnLst/>
                <a:rect l="0" t="0" r="0" b="0"/>
                <a:pathLst>
                  <a:path w="91102" h="287252">
                    <a:moveTo>
                      <a:pt x="91101" y="0"/>
                    </a:moveTo>
                    <a:lnTo>
                      <a:pt x="82275" y="3168"/>
                    </a:lnTo>
                    <a:lnTo>
                      <a:pt x="74488" y="7920"/>
                    </a:lnTo>
                    <a:lnTo>
                      <a:pt x="67009" y="14776"/>
                    </a:lnTo>
                    <a:lnTo>
                      <a:pt x="59671" y="23312"/>
                    </a:lnTo>
                    <a:lnTo>
                      <a:pt x="52417" y="32877"/>
                    </a:lnTo>
                    <a:lnTo>
                      <a:pt x="45222" y="42997"/>
                    </a:lnTo>
                    <a:lnTo>
                      <a:pt x="38232" y="53562"/>
                    </a:lnTo>
                    <a:lnTo>
                      <a:pt x="31745" y="64743"/>
                    </a:lnTo>
                    <a:lnTo>
                      <a:pt x="25887" y="76594"/>
                    </a:lnTo>
                    <a:lnTo>
                      <a:pt x="20617" y="88882"/>
                    </a:lnTo>
                    <a:lnTo>
                      <a:pt x="15831" y="101179"/>
                    </a:lnTo>
                    <a:lnTo>
                      <a:pt x="11418" y="113238"/>
                    </a:lnTo>
                    <a:lnTo>
                      <a:pt x="7442" y="125156"/>
                    </a:lnTo>
                    <a:lnTo>
                      <a:pt x="4138" y="137267"/>
                    </a:lnTo>
                    <a:lnTo>
                      <a:pt x="1586" y="149758"/>
                    </a:lnTo>
                    <a:lnTo>
                      <a:pt x="44" y="162652"/>
                    </a:lnTo>
                    <a:lnTo>
                      <a:pt x="0" y="175894"/>
                    </a:lnTo>
                    <a:lnTo>
                      <a:pt x="1583" y="189401"/>
                    </a:lnTo>
                    <a:lnTo>
                      <a:pt x="4619" y="202771"/>
                    </a:lnTo>
                    <a:lnTo>
                      <a:pt x="8812" y="215326"/>
                    </a:lnTo>
                    <a:lnTo>
                      <a:pt x="13881" y="226760"/>
                    </a:lnTo>
                    <a:lnTo>
                      <a:pt x="19747" y="237108"/>
                    </a:lnTo>
                    <a:lnTo>
                      <a:pt x="26538" y="246552"/>
                    </a:lnTo>
                    <a:lnTo>
                      <a:pt x="34243" y="255293"/>
                    </a:lnTo>
                    <a:lnTo>
                      <a:pt x="42659" y="263213"/>
                    </a:lnTo>
                    <a:lnTo>
                      <a:pt x="52500" y="270645"/>
                    </a:lnTo>
                    <a:lnTo>
                      <a:pt x="66891" y="278247"/>
                    </a:lnTo>
                    <a:lnTo>
                      <a:pt x="91101" y="287251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7609050" y="1863492"/>
                <a:ext cx="95752" cy="202141"/>
              </a:xfrm>
              <a:custGeom>
                <a:avLst/>
                <a:gdLst/>
                <a:ahLst/>
                <a:cxnLst/>
                <a:rect l="0" t="0" r="0" b="0"/>
                <a:pathLst>
                  <a:path w="95752" h="202141">
                    <a:moveTo>
                      <a:pt x="0" y="0"/>
                    </a:moveTo>
                    <a:lnTo>
                      <a:pt x="1" y="11926"/>
                    </a:lnTo>
                    <a:lnTo>
                      <a:pt x="1" y="23818"/>
                    </a:lnTo>
                    <a:lnTo>
                      <a:pt x="5" y="36839"/>
                    </a:lnTo>
                    <a:lnTo>
                      <a:pt x="179" y="50658"/>
                    </a:lnTo>
                    <a:lnTo>
                      <a:pt x="834" y="64481"/>
                    </a:lnTo>
                    <a:lnTo>
                      <a:pt x="2096" y="77841"/>
                    </a:lnTo>
                    <a:lnTo>
                      <a:pt x="3766" y="90772"/>
                    </a:lnTo>
                    <a:lnTo>
                      <a:pt x="5432" y="103633"/>
                    </a:lnTo>
                    <a:lnTo>
                      <a:pt x="6854" y="116656"/>
                    </a:lnTo>
                    <a:lnTo>
                      <a:pt x="8133" y="129751"/>
                    </a:lnTo>
                    <a:lnTo>
                      <a:pt x="9605" y="142597"/>
                    </a:lnTo>
                    <a:lnTo>
                      <a:pt x="11436" y="154956"/>
                    </a:lnTo>
                    <a:lnTo>
                      <a:pt x="12997" y="164390"/>
                    </a:lnTo>
                    <a:lnTo>
                      <a:pt x="13654" y="167790"/>
                    </a:lnTo>
                    <a:lnTo>
                      <a:pt x="14076" y="166041"/>
                    </a:lnTo>
                    <a:lnTo>
                      <a:pt x="14850" y="160895"/>
                    </a:lnTo>
                    <a:lnTo>
                      <a:pt x="16354" y="153825"/>
                    </a:lnTo>
                    <a:lnTo>
                      <a:pt x="18892" y="145963"/>
                    </a:lnTo>
                    <a:lnTo>
                      <a:pt x="22509" y="137948"/>
                    </a:lnTo>
                    <a:lnTo>
                      <a:pt x="27228" y="130537"/>
                    </a:lnTo>
                    <a:lnTo>
                      <a:pt x="33163" y="124739"/>
                    </a:lnTo>
                    <a:lnTo>
                      <a:pt x="40248" y="120954"/>
                    </a:lnTo>
                    <a:lnTo>
                      <a:pt x="47964" y="119384"/>
                    </a:lnTo>
                    <a:lnTo>
                      <a:pt x="55473" y="120309"/>
                    </a:lnTo>
                    <a:lnTo>
                      <a:pt x="62315" y="123625"/>
                    </a:lnTo>
                    <a:lnTo>
                      <a:pt x="68396" y="128949"/>
                    </a:lnTo>
                    <a:lnTo>
                      <a:pt x="73801" y="135827"/>
                    </a:lnTo>
                    <a:lnTo>
                      <a:pt x="78667" y="143846"/>
                    </a:lnTo>
                    <a:lnTo>
                      <a:pt x="82976" y="152606"/>
                    </a:lnTo>
                    <a:lnTo>
                      <a:pt x="86973" y="162782"/>
                    </a:lnTo>
                    <a:lnTo>
                      <a:pt x="91011" y="177520"/>
                    </a:lnTo>
                    <a:lnTo>
                      <a:pt x="95751" y="202140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732045" y="1936975"/>
                <a:ext cx="132339" cy="139296"/>
              </a:xfrm>
              <a:custGeom>
                <a:avLst/>
                <a:gdLst/>
                <a:ahLst/>
                <a:cxnLst/>
                <a:rect l="0" t="0" r="0" b="0"/>
                <a:pathLst>
                  <a:path w="132339" h="139296">
                    <a:moveTo>
                      <a:pt x="89782" y="32906"/>
                    </a:moveTo>
                    <a:lnTo>
                      <a:pt x="83785" y="24148"/>
                    </a:lnTo>
                    <a:lnTo>
                      <a:pt x="77516" y="17008"/>
                    </a:lnTo>
                    <a:lnTo>
                      <a:pt x="70346" y="10847"/>
                    </a:lnTo>
                    <a:lnTo>
                      <a:pt x="62321" y="5738"/>
                    </a:lnTo>
                    <a:lnTo>
                      <a:pt x="53585" y="2136"/>
                    </a:lnTo>
                    <a:lnTo>
                      <a:pt x="44304" y="172"/>
                    </a:lnTo>
                    <a:lnTo>
                      <a:pt x="34953" y="0"/>
                    </a:lnTo>
                    <a:lnTo>
                      <a:pt x="26269" y="1950"/>
                    </a:lnTo>
                    <a:lnTo>
                      <a:pt x="18608" y="6000"/>
                    </a:lnTo>
                    <a:lnTo>
                      <a:pt x="12131" y="12006"/>
                    </a:lnTo>
                    <a:lnTo>
                      <a:pt x="6991" y="19890"/>
                    </a:lnTo>
                    <a:lnTo>
                      <a:pt x="3130" y="29414"/>
                    </a:lnTo>
                    <a:lnTo>
                      <a:pt x="673" y="40089"/>
                    </a:lnTo>
                    <a:lnTo>
                      <a:pt x="0" y="51278"/>
                    </a:lnTo>
                    <a:lnTo>
                      <a:pt x="1154" y="62575"/>
                    </a:lnTo>
                    <a:lnTo>
                      <a:pt x="3896" y="73634"/>
                    </a:lnTo>
                    <a:lnTo>
                      <a:pt x="7894" y="84091"/>
                    </a:lnTo>
                    <a:lnTo>
                      <a:pt x="12829" y="93804"/>
                    </a:lnTo>
                    <a:lnTo>
                      <a:pt x="18607" y="102329"/>
                    </a:lnTo>
                    <a:lnTo>
                      <a:pt x="25338" y="108862"/>
                    </a:lnTo>
                    <a:lnTo>
                      <a:pt x="33004" y="113138"/>
                    </a:lnTo>
                    <a:lnTo>
                      <a:pt x="41302" y="115204"/>
                    </a:lnTo>
                    <a:lnTo>
                      <a:pt x="49745" y="115147"/>
                    </a:lnTo>
                    <a:lnTo>
                      <a:pt x="58041" y="113230"/>
                    </a:lnTo>
                    <a:lnTo>
                      <a:pt x="65923" y="109496"/>
                    </a:lnTo>
                    <a:lnTo>
                      <a:pt x="73083" y="103691"/>
                    </a:lnTo>
                    <a:lnTo>
                      <a:pt x="79422" y="95865"/>
                    </a:lnTo>
                    <a:lnTo>
                      <a:pt x="84687" y="86484"/>
                    </a:lnTo>
                    <a:lnTo>
                      <a:pt x="88403" y="76239"/>
                    </a:lnTo>
                    <a:lnTo>
                      <a:pt x="90477" y="65678"/>
                    </a:lnTo>
                    <a:lnTo>
                      <a:pt x="91923" y="57538"/>
                    </a:lnTo>
                    <a:lnTo>
                      <a:pt x="93931" y="55092"/>
                    </a:lnTo>
                    <a:lnTo>
                      <a:pt x="96342" y="57455"/>
                    </a:lnTo>
                    <a:lnTo>
                      <a:pt x="99025" y="62972"/>
                    </a:lnTo>
                    <a:lnTo>
                      <a:pt x="101928" y="70431"/>
                    </a:lnTo>
                    <a:lnTo>
                      <a:pt x="105009" y="79075"/>
                    </a:lnTo>
                    <a:lnTo>
                      <a:pt x="108226" y="88438"/>
                    </a:lnTo>
                    <a:lnTo>
                      <a:pt x="111587" y="97980"/>
                    </a:lnTo>
                    <a:lnTo>
                      <a:pt x="115573" y="108051"/>
                    </a:lnTo>
                    <a:lnTo>
                      <a:pt x="121669" y="120658"/>
                    </a:lnTo>
                    <a:lnTo>
                      <a:pt x="132338" y="139295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7902967" y="1932809"/>
                <a:ext cx="107146" cy="154101"/>
              </a:xfrm>
              <a:custGeom>
                <a:avLst/>
                <a:gdLst/>
                <a:ahLst/>
                <a:cxnLst/>
                <a:rect l="0" t="0" r="0" b="0"/>
                <a:pathLst>
                  <a:path w="107146" h="154101">
                    <a:moveTo>
                      <a:pt x="99722" y="15794"/>
                    </a:moveTo>
                    <a:lnTo>
                      <a:pt x="93657" y="10001"/>
                    </a:lnTo>
                    <a:lnTo>
                      <a:pt x="86742" y="5671"/>
                    </a:lnTo>
                    <a:lnTo>
                      <a:pt x="78265" y="2441"/>
                    </a:lnTo>
                    <a:lnTo>
                      <a:pt x="68537" y="404"/>
                    </a:lnTo>
                    <a:lnTo>
                      <a:pt x="58115" y="0"/>
                    </a:lnTo>
                    <a:lnTo>
                      <a:pt x="47400" y="1325"/>
                    </a:lnTo>
                    <a:lnTo>
                      <a:pt x="36764" y="4177"/>
                    </a:lnTo>
                    <a:lnTo>
                      <a:pt x="26606" y="8244"/>
                    </a:lnTo>
                    <a:lnTo>
                      <a:pt x="17108" y="13225"/>
                    </a:lnTo>
                    <a:lnTo>
                      <a:pt x="8900" y="19034"/>
                    </a:lnTo>
                    <a:lnTo>
                      <a:pt x="3121" y="25784"/>
                    </a:lnTo>
                    <a:lnTo>
                      <a:pt x="178" y="33458"/>
                    </a:lnTo>
                    <a:lnTo>
                      <a:pt x="0" y="41589"/>
                    </a:lnTo>
                    <a:lnTo>
                      <a:pt x="2408" y="49385"/>
                    </a:lnTo>
                    <a:lnTo>
                      <a:pt x="7024" y="56413"/>
                    </a:lnTo>
                    <a:lnTo>
                      <a:pt x="13547" y="62278"/>
                    </a:lnTo>
                    <a:lnTo>
                      <a:pt x="21843" y="66463"/>
                    </a:lnTo>
                    <a:lnTo>
                      <a:pt x="31677" y="68871"/>
                    </a:lnTo>
                    <a:lnTo>
                      <a:pt x="42575" y="70042"/>
                    </a:lnTo>
                    <a:lnTo>
                      <a:pt x="53923" y="70922"/>
                    </a:lnTo>
                    <a:lnTo>
                      <a:pt x="65324" y="72095"/>
                    </a:lnTo>
                    <a:lnTo>
                      <a:pt x="76282" y="74090"/>
                    </a:lnTo>
                    <a:lnTo>
                      <a:pt x="86135" y="77520"/>
                    </a:lnTo>
                    <a:lnTo>
                      <a:pt x="94616" y="82570"/>
                    </a:lnTo>
                    <a:lnTo>
                      <a:pt x="101320" y="89081"/>
                    </a:lnTo>
                    <a:lnTo>
                      <a:pt x="105548" y="96766"/>
                    </a:lnTo>
                    <a:lnTo>
                      <a:pt x="107145" y="105327"/>
                    </a:lnTo>
                    <a:lnTo>
                      <a:pt x="106095" y="114187"/>
                    </a:lnTo>
                    <a:lnTo>
                      <a:pt x="102249" y="122539"/>
                    </a:lnTo>
                    <a:lnTo>
                      <a:pt x="95824" y="129977"/>
                    </a:lnTo>
                    <a:lnTo>
                      <a:pt x="87696" y="136323"/>
                    </a:lnTo>
                    <a:lnTo>
                      <a:pt x="78317" y="142057"/>
                    </a:lnTo>
                    <a:lnTo>
                      <a:pt x="65742" y="147676"/>
                    </a:lnTo>
                    <a:lnTo>
                      <a:pt x="46527" y="154100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8055883" y="2054992"/>
                <a:ext cx="23404" cy="106391"/>
              </a:xfrm>
              <a:custGeom>
                <a:avLst/>
                <a:gdLst/>
                <a:ahLst/>
                <a:cxnLst/>
                <a:rect l="0" t="0" r="0" b="0"/>
                <a:pathLst>
                  <a:path w="23404" h="106391">
                    <a:moveTo>
                      <a:pt x="0" y="0"/>
                    </a:moveTo>
                    <a:lnTo>
                      <a:pt x="5861" y="8894"/>
                    </a:lnTo>
                    <a:lnTo>
                      <a:pt x="10837" y="17328"/>
                    </a:lnTo>
                    <a:lnTo>
                      <a:pt x="15377" y="26118"/>
                    </a:lnTo>
                    <a:lnTo>
                      <a:pt x="19294" y="35335"/>
                    </a:lnTo>
                    <a:lnTo>
                      <a:pt x="22039" y="44930"/>
                    </a:lnTo>
                    <a:lnTo>
                      <a:pt x="23403" y="54815"/>
                    </a:lnTo>
                    <a:lnTo>
                      <a:pt x="23268" y="64650"/>
                    </a:lnTo>
                    <a:lnTo>
                      <a:pt x="21207" y="74921"/>
                    </a:lnTo>
                    <a:lnTo>
                      <a:pt x="14779" y="87660"/>
                    </a:lnTo>
                    <a:lnTo>
                      <a:pt x="0" y="106390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8207570" y="1852853"/>
                <a:ext cx="103649" cy="202140"/>
              </a:xfrm>
              <a:custGeom>
                <a:avLst/>
                <a:gdLst/>
                <a:ahLst/>
                <a:cxnLst/>
                <a:rect l="0" t="0" r="0" b="0"/>
                <a:pathLst>
                  <a:path w="103649" h="202140">
                    <a:moveTo>
                      <a:pt x="7898" y="0"/>
                    </a:moveTo>
                    <a:lnTo>
                      <a:pt x="5000" y="11926"/>
                    </a:lnTo>
                    <a:lnTo>
                      <a:pt x="2836" y="23819"/>
                    </a:lnTo>
                    <a:lnTo>
                      <a:pt x="1221" y="36839"/>
                    </a:lnTo>
                    <a:lnTo>
                      <a:pt x="203" y="50658"/>
                    </a:lnTo>
                    <a:lnTo>
                      <a:pt x="0" y="64481"/>
                    </a:lnTo>
                    <a:lnTo>
                      <a:pt x="663" y="77841"/>
                    </a:lnTo>
                    <a:lnTo>
                      <a:pt x="2089" y="90772"/>
                    </a:lnTo>
                    <a:lnTo>
                      <a:pt x="4122" y="103633"/>
                    </a:lnTo>
                    <a:lnTo>
                      <a:pt x="6606" y="116660"/>
                    </a:lnTo>
                    <a:lnTo>
                      <a:pt x="9248" y="129930"/>
                    </a:lnTo>
                    <a:lnTo>
                      <a:pt x="11642" y="143432"/>
                    </a:lnTo>
                    <a:lnTo>
                      <a:pt x="13591" y="157031"/>
                    </a:lnTo>
                    <a:lnTo>
                      <a:pt x="15363" y="167338"/>
                    </a:lnTo>
                    <a:lnTo>
                      <a:pt x="17320" y="170427"/>
                    </a:lnTo>
                    <a:lnTo>
                      <a:pt x="19454" y="168044"/>
                    </a:lnTo>
                    <a:lnTo>
                      <a:pt x="22151" y="162669"/>
                    </a:lnTo>
                    <a:lnTo>
                      <a:pt x="26069" y="156301"/>
                    </a:lnTo>
                    <a:lnTo>
                      <a:pt x="31449" y="150015"/>
                    </a:lnTo>
                    <a:lnTo>
                      <a:pt x="38181" y="144541"/>
                    </a:lnTo>
                    <a:lnTo>
                      <a:pt x="46016" y="140564"/>
                    </a:lnTo>
                    <a:lnTo>
                      <a:pt x="54674" y="138289"/>
                    </a:lnTo>
                    <a:lnTo>
                      <a:pt x="63601" y="137879"/>
                    </a:lnTo>
                    <a:lnTo>
                      <a:pt x="71997" y="139656"/>
                    </a:lnTo>
                    <a:lnTo>
                      <a:pt x="79465" y="143578"/>
                    </a:lnTo>
                    <a:lnTo>
                      <a:pt x="85832" y="149439"/>
                    </a:lnTo>
                    <a:lnTo>
                      <a:pt x="91580" y="157941"/>
                    </a:lnTo>
                    <a:lnTo>
                      <a:pt x="97212" y="173215"/>
                    </a:lnTo>
                    <a:lnTo>
                      <a:pt x="103648" y="202139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8360057" y="1953682"/>
                <a:ext cx="110747" cy="111950"/>
              </a:xfrm>
              <a:custGeom>
                <a:avLst/>
                <a:gdLst/>
                <a:ahLst/>
                <a:cxnLst/>
                <a:rect l="0" t="0" r="0" b="0"/>
                <a:pathLst>
                  <a:path w="110747" h="111950">
                    <a:moveTo>
                      <a:pt x="89468" y="37477"/>
                    </a:moveTo>
                    <a:lnTo>
                      <a:pt x="86368" y="28651"/>
                    </a:lnTo>
                    <a:lnTo>
                      <a:pt x="82263" y="20864"/>
                    </a:lnTo>
                    <a:lnTo>
                      <a:pt x="76713" y="13402"/>
                    </a:lnTo>
                    <a:lnTo>
                      <a:pt x="69881" y="6764"/>
                    </a:lnTo>
                    <a:lnTo>
                      <a:pt x="62002" y="2130"/>
                    </a:lnTo>
                    <a:lnTo>
                      <a:pt x="53320" y="0"/>
                    </a:lnTo>
                    <a:lnTo>
                      <a:pt x="44212" y="389"/>
                    </a:lnTo>
                    <a:lnTo>
                      <a:pt x="35161" y="3185"/>
                    </a:lnTo>
                    <a:lnTo>
                      <a:pt x="26434" y="8067"/>
                    </a:lnTo>
                    <a:lnTo>
                      <a:pt x="18419" y="14768"/>
                    </a:lnTo>
                    <a:lnTo>
                      <a:pt x="11701" y="23185"/>
                    </a:lnTo>
                    <a:lnTo>
                      <a:pt x="6478" y="33100"/>
                    </a:lnTo>
                    <a:lnTo>
                      <a:pt x="2783" y="44053"/>
                    </a:lnTo>
                    <a:lnTo>
                      <a:pt x="666" y="55436"/>
                    </a:lnTo>
                    <a:lnTo>
                      <a:pt x="0" y="66857"/>
                    </a:lnTo>
                    <a:lnTo>
                      <a:pt x="1026" y="77657"/>
                    </a:lnTo>
                    <a:lnTo>
                      <a:pt x="4392" y="86867"/>
                    </a:lnTo>
                    <a:lnTo>
                      <a:pt x="10236" y="94089"/>
                    </a:lnTo>
                    <a:lnTo>
                      <a:pt x="17775" y="98953"/>
                    </a:lnTo>
                    <a:lnTo>
                      <a:pt x="25624" y="100863"/>
                    </a:lnTo>
                    <a:lnTo>
                      <a:pt x="32953" y="99788"/>
                    </a:lnTo>
                    <a:lnTo>
                      <a:pt x="39496" y="96139"/>
                    </a:lnTo>
                    <a:lnTo>
                      <a:pt x="45281" y="90469"/>
                    </a:lnTo>
                    <a:lnTo>
                      <a:pt x="50452" y="83330"/>
                    </a:lnTo>
                    <a:lnTo>
                      <a:pt x="55683" y="76406"/>
                    </a:lnTo>
                    <a:lnTo>
                      <a:pt x="61704" y="73237"/>
                    </a:lnTo>
                    <a:lnTo>
                      <a:pt x="67822" y="75196"/>
                    </a:lnTo>
                    <a:lnTo>
                      <a:pt x="73130" y="80321"/>
                    </a:lnTo>
                    <a:lnTo>
                      <a:pt x="77925" y="86847"/>
                    </a:lnTo>
                    <a:lnTo>
                      <a:pt x="83657" y="93806"/>
                    </a:lnTo>
                    <a:lnTo>
                      <a:pt x="93089" y="101773"/>
                    </a:lnTo>
                    <a:lnTo>
                      <a:pt x="110746" y="111949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8481441" y="1959242"/>
                <a:ext cx="106390" cy="76185"/>
              </a:xfrm>
              <a:custGeom>
                <a:avLst/>
                <a:gdLst/>
                <a:ahLst/>
                <a:cxnLst/>
                <a:rect l="0" t="0" r="0" b="0"/>
                <a:pathLst>
                  <a:path w="106390" h="76185">
                    <a:moveTo>
                      <a:pt x="0" y="0"/>
                    </a:moveTo>
                    <a:lnTo>
                      <a:pt x="3032" y="8894"/>
                    </a:lnTo>
                    <a:lnTo>
                      <a:pt x="6490" y="17328"/>
                    </a:lnTo>
                    <a:lnTo>
                      <a:pt x="10731" y="26118"/>
                    </a:lnTo>
                    <a:lnTo>
                      <a:pt x="15682" y="35334"/>
                    </a:lnTo>
                    <a:lnTo>
                      <a:pt x="21221" y="44929"/>
                    </a:lnTo>
                    <a:lnTo>
                      <a:pt x="27219" y="54801"/>
                    </a:lnTo>
                    <a:lnTo>
                      <a:pt x="33721" y="64047"/>
                    </a:lnTo>
                    <a:lnTo>
                      <a:pt x="40942" y="71051"/>
                    </a:lnTo>
                    <a:lnTo>
                      <a:pt x="48934" y="75109"/>
                    </a:lnTo>
                    <a:lnTo>
                      <a:pt x="57279" y="76184"/>
                    </a:lnTo>
                    <a:lnTo>
                      <a:pt x="65217" y="74453"/>
                    </a:lnTo>
                    <a:lnTo>
                      <a:pt x="72351" y="70326"/>
                    </a:lnTo>
                    <a:lnTo>
                      <a:pt x="78630" y="64151"/>
                    </a:lnTo>
                    <a:lnTo>
                      <a:pt x="84169" y="56095"/>
                    </a:lnTo>
                    <a:lnTo>
                      <a:pt x="89124" y="46439"/>
                    </a:lnTo>
                    <a:lnTo>
                      <a:pt x="93494" y="36134"/>
                    </a:lnTo>
                    <a:lnTo>
                      <a:pt x="97538" y="25713"/>
                    </a:lnTo>
                    <a:lnTo>
                      <a:pt x="101614" y="14265"/>
                    </a:lnTo>
                    <a:lnTo>
                      <a:pt x="106389" y="0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8615747" y="1937336"/>
                <a:ext cx="86561" cy="149574"/>
              </a:xfrm>
              <a:custGeom>
                <a:avLst/>
                <a:gdLst/>
                <a:ahLst/>
                <a:cxnLst/>
                <a:rect l="0" t="0" r="0" b="0"/>
                <a:pathLst>
                  <a:path w="86561" h="149574">
                    <a:moveTo>
                      <a:pt x="4000" y="21906"/>
                    </a:moveTo>
                    <a:lnTo>
                      <a:pt x="7099" y="30664"/>
                    </a:lnTo>
                    <a:lnTo>
                      <a:pt x="11205" y="37805"/>
                    </a:lnTo>
                    <a:lnTo>
                      <a:pt x="16755" y="43965"/>
                    </a:lnTo>
                    <a:lnTo>
                      <a:pt x="23586" y="49074"/>
                    </a:lnTo>
                    <a:lnTo>
                      <a:pt x="31465" y="52677"/>
                    </a:lnTo>
                    <a:lnTo>
                      <a:pt x="40148" y="54645"/>
                    </a:lnTo>
                    <a:lnTo>
                      <a:pt x="49255" y="54992"/>
                    </a:lnTo>
                    <a:lnTo>
                      <a:pt x="58307" y="53696"/>
                    </a:lnTo>
                    <a:lnTo>
                      <a:pt x="67030" y="50913"/>
                    </a:lnTo>
                    <a:lnTo>
                      <a:pt x="74869" y="46752"/>
                    </a:lnTo>
                    <a:lnTo>
                      <a:pt x="80932" y="41189"/>
                    </a:lnTo>
                    <a:lnTo>
                      <a:pt x="84885" y="34353"/>
                    </a:lnTo>
                    <a:lnTo>
                      <a:pt x="86560" y="26802"/>
                    </a:lnTo>
                    <a:lnTo>
                      <a:pt x="85702" y="19405"/>
                    </a:lnTo>
                    <a:lnTo>
                      <a:pt x="82425" y="12647"/>
                    </a:lnTo>
                    <a:lnTo>
                      <a:pt x="76956" y="6965"/>
                    </a:lnTo>
                    <a:lnTo>
                      <a:pt x="69442" y="2903"/>
                    </a:lnTo>
                    <a:lnTo>
                      <a:pt x="60173" y="592"/>
                    </a:lnTo>
                    <a:lnTo>
                      <a:pt x="49843" y="0"/>
                    </a:lnTo>
                    <a:lnTo>
                      <a:pt x="39424" y="1123"/>
                    </a:lnTo>
                    <a:lnTo>
                      <a:pt x="29475" y="3792"/>
                    </a:lnTo>
                    <a:lnTo>
                      <a:pt x="20487" y="8047"/>
                    </a:lnTo>
                    <a:lnTo>
                      <a:pt x="13041" y="14210"/>
                    </a:lnTo>
                    <a:lnTo>
                      <a:pt x="7291" y="22280"/>
                    </a:lnTo>
                    <a:lnTo>
                      <a:pt x="3225" y="31825"/>
                    </a:lnTo>
                    <a:lnTo>
                      <a:pt x="850" y="42181"/>
                    </a:lnTo>
                    <a:lnTo>
                      <a:pt x="0" y="52887"/>
                    </a:lnTo>
                    <a:lnTo>
                      <a:pt x="556" y="63704"/>
                    </a:lnTo>
                    <a:lnTo>
                      <a:pt x="2532" y="74529"/>
                    </a:lnTo>
                    <a:lnTo>
                      <a:pt x="5808" y="85316"/>
                    </a:lnTo>
                    <a:lnTo>
                      <a:pt x="10319" y="95728"/>
                    </a:lnTo>
                    <a:lnTo>
                      <a:pt x="16122" y="105146"/>
                    </a:lnTo>
                    <a:lnTo>
                      <a:pt x="23129" y="113316"/>
                    </a:lnTo>
                    <a:lnTo>
                      <a:pt x="31058" y="120359"/>
                    </a:lnTo>
                    <a:lnTo>
                      <a:pt x="40513" y="127390"/>
                    </a:lnTo>
                    <a:lnTo>
                      <a:pt x="54581" y="136153"/>
                    </a:lnTo>
                    <a:lnTo>
                      <a:pt x="78472" y="149573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8736776" y="2065631"/>
                <a:ext cx="34043" cy="117030"/>
              </a:xfrm>
              <a:custGeom>
                <a:avLst/>
                <a:gdLst/>
                <a:ahLst/>
                <a:cxnLst/>
                <a:rect l="0" t="0" r="0" b="0"/>
                <a:pathLst>
                  <a:path w="34043" h="117030">
                    <a:moveTo>
                      <a:pt x="10639" y="0"/>
                    </a:moveTo>
                    <a:lnTo>
                      <a:pt x="16502" y="8894"/>
                    </a:lnTo>
                    <a:lnTo>
                      <a:pt x="21475" y="17328"/>
                    </a:lnTo>
                    <a:lnTo>
                      <a:pt x="26016" y="26118"/>
                    </a:lnTo>
                    <a:lnTo>
                      <a:pt x="29933" y="35335"/>
                    </a:lnTo>
                    <a:lnTo>
                      <a:pt x="32678" y="44929"/>
                    </a:lnTo>
                    <a:lnTo>
                      <a:pt x="34042" y="54819"/>
                    </a:lnTo>
                    <a:lnTo>
                      <a:pt x="33970" y="64764"/>
                    </a:lnTo>
                    <a:lnTo>
                      <a:pt x="32388" y="74389"/>
                    </a:lnTo>
                    <a:lnTo>
                      <a:pt x="29419" y="83508"/>
                    </a:lnTo>
                    <a:lnTo>
                      <a:pt x="25426" y="91815"/>
                    </a:lnTo>
                    <a:lnTo>
                      <a:pt x="20420" y="99615"/>
                    </a:lnTo>
                    <a:lnTo>
                      <a:pt x="12836" y="107591"/>
                    </a:lnTo>
                    <a:lnTo>
                      <a:pt x="0" y="117029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8885719" y="1831575"/>
                <a:ext cx="117030" cy="223418"/>
              </a:xfrm>
              <a:custGeom>
                <a:avLst/>
                <a:gdLst/>
                <a:ahLst/>
                <a:cxnLst/>
                <a:rect l="0" t="0" r="0" b="0"/>
                <a:pathLst>
                  <a:path w="117030" h="223418">
                    <a:moveTo>
                      <a:pt x="0" y="0"/>
                    </a:moveTo>
                    <a:lnTo>
                      <a:pt x="1" y="11926"/>
                    </a:lnTo>
                    <a:lnTo>
                      <a:pt x="1" y="23819"/>
                    </a:lnTo>
                    <a:lnTo>
                      <a:pt x="6" y="36840"/>
                    </a:lnTo>
                    <a:lnTo>
                      <a:pt x="180" y="50658"/>
                    </a:lnTo>
                    <a:lnTo>
                      <a:pt x="835" y="64481"/>
                    </a:lnTo>
                    <a:lnTo>
                      <a:pt x="2102" y="77836"/>
                    </a:lnTo>
                    <a:lnTo>
                      <a:pt x="3946" y="90593"/>
                    </a:lnTo>
                    <a:lnTo>
                      <a:pt x="6266" y="102799"/>
                    </a:lnTo>
                    <a:lnTo>
                      <a:pt x="8945" y="114569"/>
                    </a:lnTo>
                    <a:lnTo>
                      <a:pt x="11720" y="126343"/>
                    </a:lnTo>
                    <a:lnTo>
                      <a:pt x="14202" y="138835"/>
                    </a:lnTo>
                    <a:lnTo>
                      <a:pt x="16207" y="152369"/>
                    </a:lnTo>
                    <a:lnTo>
                      <a:pt x="17894" y="166599"/>
                    </a:lnTo>
                    <a:lnTo>
                      <a:pt x="19649" y="180739"/>
                    </a:lnTo>
                    <a:lnTo>
                      <a:pt x="21696" y="194261"/>
                    </a:lnTo>
                    <a:lnTo>
                      <a:pt x="24195" y="204686"/>
                    </a:lnTo>
                    <a:lnTo>
                      <a:pt x="26772" y="208737"/>
                    </a:lnTo>
                    <a:lnTo>
                      <a:pt x="28670" y="206890"/>
                    </a:lnTo>
                    <a:lnTo>
                      <a:pt x="29893" y="200819"/>
                    </a:lnTo>
                    <a:lnTo>
                      <a:pt x="30822" y="192110"/>
                    </a:lnTo>
                    <a:lnTo>
                      <a:pt x="31942" y="182050"/>
                    </a:lnTo>
                    <a:lnTo>
                      <a:pt x="33507" y="171421"/>
                    </a:lnTo>
                    <a:lnTo>
                      <a:pt x="35886" y="160933"/>
                    </a:lnTo>
                    <a:lnTo>
                      <a:pt x="39633" y="151372"/>
                    </a:lnTo>
                    <a:lnTo>
                      <a:pt x="44925" y="143075"/>
                    </a:lnTo>
                    <a:lnTo>
                      <a:pt x="51612" y="136488"/>
                    </a:lnTo>
                    <a:lnTo>
                      <a:pt x="59424" y="132337"/>
                    </a:lnTo>
                    <a:lnTo>
                      <a:pt x="68071" y="130784"/>
                    </a:lnTo>
                    <a:lnTo>
                      <a:pt x="76991" y="131692"/>
                    </a:lnTo>
                    <a:lnTo>
                      <a:pt x="85383" y="134903"/>
                    </a:lnTo>
                    <a:lnTo>
                      <a:pt x="92850" y="140094"/>
                    </a:lnTo>
                    <a:lnTo>
                      <a:pt x="99195" y="147018"/>
                    </a:lnTo>
                    <a:lnTo>
                      <a:pt x="104247" y="155592"/>
                    </a:lnTo>
                    <a:lnTo>
                      <a:pt x="108059" y="165607"/>
                    </a:lnTo>
                    <a:lnTo>
                      <a:pt x="110831" y="176358"/>
                    </a:lnTo>
                    <a:lnTo>
                      <a:pt x="113092" y="187879"/>
                    </a:lnTo>
                    <a:lnTo>
                      <a:pt x="115044" y="202310"/>
                    </a:lnTo>
                    <a:lnTo>
                      <a:pt x="117029" y="223417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9054251" y="1967282"/>
                <a:ext cx="139998" cy="95838"/>
              </a:xfrm>
              <a:custGeom>
                <a:avLst/>
                <a:gdLst/>
                <a:ahLst/>
                <a:cxnLst/>
                <a:rect l="0" t="0" r="0" b="0"/>
                <a:pathLst>
                  <a:path w="139998" h="95838">
                    <a:moveTo>
                      <a:pt x="86802" y="45155"/>
                    </a:moveTo>
                    <a:lnTo>
                      <a:pt x="83771" y="36329"/>
                    </a:lnTo>
                    <a:lnTo>
                      <a:pt x="80312" y="28542"/>
                    </a:lnTo>
                    <a:lnTo>
                      <a:pt x="76062" y="21071"/>
                    </a:lnTo>
                    <a:lnTo>
                      <a:pt x="70761" y="14083"/>
                    </a:lnTo>
                    <a:lnTo>
                      <a:pt x="63911" y="8139"/>
                    </a:lnTo>
                    <a:lnTo>
                      <a:pt x="55400" y="3486"/>
                    </a:lnTo>
                    <a:lnTo>
                      <a:pt x="45909" y="534"/>
                    </a:lnTo>
                    <a:lnTo>
                      <a:pt x="36666" y="0"/>
                    </a:lnTo>
                    <a:lnTo>
                      <a:pt x="28363" y="2042"/>
                    </a:lnTo>
                    <a:lnTo>
                      <a:pt x="21150" y="6359"/>
                    </a:lnTo>
                    <a:lnTo>
                      <a:pt x="14910" y="12488"/>
                    </a:lnTo>
                    <a:lnTo>
                      <a:pt x="9452" y="19974"/>
                    </a:lnTo>
                    <a:lnTo>
                      <a:pt x="4913" y="28438"/>
                    </a:lnTo>
                    <a:lnTo>
                      <a:pt x="1752" y="37591"/>
                    </a:lnTo>
                    <a:lnTo>
                      <a:pt x="111" y="47217"/>
                    </a:lnTo>
                    <a:lnTo>
                      <a:pt x="0" y="57001"/>
                    </a:lnTo>
                    <a:lnTo>
                      <a:pt x="1462" y="66527"/>
                    </a:lnTo>
                    <a:lnTo>
                      <a:pt x="4359" y="75578"/>
                    </a:lnTo>
                    <a:lnTo>
                      <a:pt x="8599" y="83642"/>
                    </a:lnTo>
                    <a:lnTo>
                      <a:pt x="14216" y="89857"/>
                    </a:lnTo>
                    <a:lnTo>
                      <a:pt x="21092" y="93916"/>
                    </a:lnTo>
                    <a:lnTo>
                      <a:pt x="28843" y="95837"/>
                    </a:lnTo>
                    <a:lnTo>
                      <a:pt x="36911" y="95680"/>
                    </a:lnTo>
                    <a:lnTo>
                      <a:pt x="44951" y="93701"/>
                    </a:lnTo>
                    <a:lnTo>
                      <a:pt x="52659" y="90097"/>
                    </a:lnTo>
                    <a:lnTo>
                      <a:pt x="59701" y="84918"/>
                    </a:lnTo>
                    <a:lnTo>
                      <a:pt x="65998" y="78368"/>
                    </a:lnTo>
                    <a:lnTo>
                      <a:pt x="72593" y="71975"/>
                    </a:lnTo>
                    <a:lnTo>
                      <a:pt x="80176" y="68322"/>
                    </a:lnTo>
                    <a:lnTo>
                      <a:pt x="87808" y="68006"/>
                    </a:lnTo>
                    <a:lnTo>
                      <a:pt x="95608" y="69877"/>
                    </a:lnTo>
                    <a:lnTo>
                      <a:pt x="103838" y="72854"/>
                    </a:lnTo>
                    <a:lnTo>
                      <a:pt x="112121" y="76160"/>
                    </a:lnTo>
                    <a:lnTo>
                      <a:pt x="120313" y="79507"/>
                    </a:lnTo>
                    <a:lnTo>
                      <a:pt x="129137" y="83171"/>
                    </a:lnTo>
                    <a:lnTo>
                      <a:pt x="139997" y="87710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9189763" y="1828793"/>
                <a:ext cx="132154" cy="258118"/>
              </a:xfrm>
              <a:custGeom>
                <a:avLst/>
                <a:gdLst/>
                <a:ahLst/>
                <a:cxnLst/>
                <a:rect l="0" t="0" r="0" b="0"/>
                <a:pathLst>
                  <a:path w="132154" h="258118">
                    <a:moveTo>
                      <a:pt x="78959" y="183644"/>
                    </a:moveTo>
                    <a:lnTo>
                      <a:pt x="75926" y="174818"/>
                    </a:lnTo>
                    <a:lnTo>
                      <a:pt x="72468" y="167031"/>
                    </a:lnTo>
                    <a:lnTo>
                      <a:pt x="68223" y="159565"/>
                    </a:lnTo>
                    <a:lnTo>
                      <a:pt x="63097" y="152751"/>
                    </a:lnTo>
                    <a:lnTo>
                      <a:pt x="56902" y="147463"/>
                    </a:lnTo>
                    <a:lnTo>
                      <a:pt x="49649" y="144067"/>
                    </a:lnTo>
                    <a:lnTo>
                      <a:pt x="41651" y="142610"/>
                    </a:lnTo>
                    <a:lnTo>
                      <a:pt x="33419" y="143087"/>
                    </a:lnTo>
                    <a:lnTo>
                      <a:pt x="25276" y="145289"/>
                    </a:lnTo>
                    <a:lnTo>
                      <a:pt x="17671" y="149216"/>
                    </a:lnTo>
                    <a:lnTo>
                      <a:pt x="11237" y="155150"/>
                    </a:lnTo>
                    <a:lnTo>
                      <a:pt x="6207" y="163068"/>
                    </a:lnTo>
                    <a:lnTo>
                      <a:pt x="2643" y="172682"/>
                    </a:lnTo>
                    <a:lnTo>
                      <a:pt x="614" y="183622"/>
                    </a:lnTo>
                    <a:lnTo>
                      <a:pt x="0" y="195537"/>
                    </a:lnTo>
                    <a:lnTo>
                      <a:pt x="717" y="207817"/>
                    </a:lnTo>
                    <a:lnTo>
                      <a:pt x="2799" y="219630"/>
                    </a:lnTo>
                    <a:lnTo>
                      <a:pt x="6153" y="230549"/>
                    </a:lnTo>
                    <a:lnTo>
                      <a:pt x="10887" y="240036"/>
                    </a:lnTo>
                    <a:lnTo>
                      <a:pt x="17378" y="247289"/>
                    </a:lnTo>
                    <a:lnTo>
                      <a:pt x="25668" y="252079"/>
                    </a:lnTo>
                    <a:lnTo>
                      <a:pt x="35190" y="254336"/>
                    </a:lnTo>
                    <a:lnTo>
                      <a:pt x="44995" y="253877"/>
                    </a:lnTo>
                    <a:lnTo>
                      <a:pt x="54499" y="250876"/>
                    </a:lnTo>
                    <a:lnTo>
                      <a:pt x="63343" y="245765"/>
                    </a:lnTo>
                    <a:lnTo>
                      <a:pt x="71223" y="239030"/>
                    </a:lnTo>
                    <a:lnTo>
                      <a:pt x="78091" y="231097"/>
                    </a:lnTo>
                    <a:lnTo>
                      <a:pt x="84072" y="222144"/>
                    </a:lnTo>
                    <a:lnTo>
                      <a:pt x="89352" y="212116"/>
                    </a:lnTo>
                    <a:lnTo>
                      <a:pt x="94109" y="201073"/>
                    </a:lnTo>
                    <a:lnTo>
                      <a:pt x="98490" y="189342"/>
                    </a:lnTo>
                    <a:lnTo>
                      <a:pt x="102605" y="177426"/>
                    </a:lnTo>
                    <a:lnTo>
                      <a:pt x="106537" y="165626"/>
                    </a:lnTo>
                    <a:lnTo>
                      <a:pt x="110344" y="153882"/>
                    </a:lnTo>
                    <a:lnTo>
                      <a:pt x="114066" y="141889"/>
                    </a:lnTo>
                    <a:lnTo>
                      <a:pt x="117725" y="129477"/>
                    </a:lnTo>
                    <a:lnTo>
                      <a:pt x="121176" y="116636"/>
                    </a:lnTo>
                    <a:lnTo>
                      <a:pt x="124120" y="103429"/>
                    </a:lnTo>
                    <a:lnTo>
                      <a:pt x="126431" y="89941"/>
                    </a:lnTo>
                    <a:lnTo>
                      <a:pt x="127982" y="76412"/>
                    </a:lnTo>
                    <a:lnTo>
                      <a:pt x="128568" y="63213"/>
                    </a:lnTo>
                    <a:lnTo>
                      <a:pt x="128175" y="50520"/>
                    </a:lnTo>
                    <a:lnTo>
                      <a:pt x="126934" y="38332"/>
                    </a:lnTo>
                    <a:lnTo>
                      <a:pt x="125028" y="26570"/>
                    </a:lnTo>
                    <a:lnTo>
                      <a:pt x="122612" y="15170"/>
                    </a:lnTo>
                    <a:lnTo>
                      <a:pt x="119368" y="5219"/>
                    </a:lnTo>
                    <a:lnTo>
                      <a:pt x="114991" y="0"/>
                    </a:lnTo>
                    <a:lnTo>
                      <a:pt x="110531" y="1101"/>
                    </a:lnTo>
                    <a:lnTo>
                      <a:pt x="107116" y="6574"/>
                    </a:lnTo>
                    <a:lnTo>
                      <a:pt x="104778" y="14885"/>
                    </a:lnTo>
                    <a:lnTo>
                      <a:pt x="103230" y="25101"/>
                    </a:lnTo>
                    <a:lnTo>
                      <a:pt x="102212" y="36608"/>
                    </a:lnTo>
                    <a:lnTo>
                      <a:pt x="101543" y="48992"/>
                    </a:lnTo>
                    <a:lnTo>
                      <a:pt x="101103" y="61967"/>
                    </a:lnTo>
                    <a:lnTo>
                      <a:pt x="100810" y="75342"/>
                    </a:lnTo>
                    <a:lnTo>
                      <a:pt x="100619" y="88985"/>
                    </a:lnTo>
                    <a:lnTo>
                      <a:pt x="100491" y="102807"/>
                    </a:lnTo>
                    <a:lnTo>
                      <a:pt x="100411" y="116745"/>
                    </a:lnTo>
                    <a:lnTo>
                      <a:pt x="100528" y="130594"/>
                    </a:lnTo>
                    <a:lnTo>
                      <a:pt x="101146" y="144017"/>
                    </a:lnTo>
                    <a:lnTo>
                      <a:pt x="102387" y="156863"/>
                    </a:lnTo>
                    <a:lnTo>
                      <a:pt x="104216" y="169156"/>
                    </a:lnTo>
                    <a:lnTo>
                      <a:pt x="106525" y="180988"/>
                    </a:lnTo>
                    <a:lnTo>
                      <a:pt x="109201" y="192464"/>
                    </a:lnTo>
                    <a:lnTo>
                      <a:pt x="112186" y="203608"/>
                    </a:lnTo>
                    <a:lnTo>
                      <a:pt x="115876" y="215670"/>
                    </a:lnTo>
                    <a:lnTo>
                      <a:pt x="121725" y="231971"/>
                    </a:lnTo>
                    <a:lnTo>
                      <a:pt x="132153" y="258117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9343194" y="1778380"/>
                <a:ext cx="81362" cy="372364"/>
              </a:xfrm>
              <a:custGeom>
                <a:avLst/>
                <a:gdLst/>
                <a:ahLst/>
                <a:cxnLst/>
                <a:rect l="0" t="0" r="0" b="0"/>
                <a:pathLst>
                  <a:path w="81362" h="372364">
                    <a:moveTo>
                      <a:pt x="0" y="0"/>
                    </a:moveTo>
                    <a:lnTo>
                      <a:pt x="3032" y="8826"/>
                    </a:lnTo>
                    <a:lnTo>
                      <a:pt x="6490" y="16614"/>
                    </a:lnTo>
                    <a:lnTo>
                      <a:pt x="10725" y="24098"/>
                    </a:lnTo>
                    <a:lnTo>
                      <a:pt x="15503" y="31610"/>
                    </a:lnTo>
                    <a:lnTo>
                      <a:pt x="20387" y="39519"/>
                    </a:lnTo>
                    <a:lnTo>
                      <a:pt x="25117" y="47990"/>
                    </a:lnTo>
                    <a:lnTo>
                      <a:pt x="29774" y="57174"/>
                    </a:lnTo>
                    <a:lnTo>
                      <a:pt x="34675" y="67291"/>
                    </a:lnTo>
                    <a:lnTo>
                      <a:pt x="39987" y="78362"/>
                    </a:lnTo>
                    <a:lnTo>
                      <a:pt x="45559" y="90095"/>
                    </a:lnTo>
                    <a:lnTo>
                      <a:pt x="51016" y="102004"/>
                    </a:lnTo>
                    <a:lnTo>
                      <a:pt x="56149" y="113796"/>
                    </a:lnTo>
                    <a:lnTo>
                      <a:pt x="60912" y="125533"/>
                    </a:lnTo>
                    <a:lnTo>
                      <a:pt x="65352" y="137520"/>
                    </a:lnTo>
                    <a:lnTo>
                      <a:pt x="69529" y="149927"/>
                    </a:lnTo>
                    <a:lnTo>
                      <a:pt x="73345" y="162765"/>
                    </a:lnTo>
                    <a:lnTo>
                      <a:pt x="76542" y="175970"/>
                    </a:lnTo>
                    <a:lnTo>
                      <a:pt x="79028" y="189457"/>
                    </a:lnTo>
                    <a:lnTo>
                      <a:pt x="80695" y="202985"/>
                    </a:lnTo>
                    <a:lnTo>
                      <a:pt x="81361" y="216183"/>
                    </a:lnTo>
                    <a:lnTo>
                      <a:pt x="81017" y="228876"/>
                    </a:lnTo>
                    <a:lnTo>
                      <a:pt x="79639" y="241063"/>
                    </a:lnTo>
                    <a:lnTo>
                      <a:pt x="77102" y="252825"/>
                    </a:lnTo>
                    <a:lnTo>
                      <a:pt x="73454" y="264257"/>
                    </a:lnTo>
                    <a:lnTo>
                      <a:pt x="69036" y="275446"/>
                    </a:lnTo>
                    <a:lnTo>
                      <a:pt x="64368" y="286464"/>
                    </a:lnTo>
                    <a:lnTo>
                      <a:pt x="59765" y="297355"/>
                    </a:lnTo>
                    <a:lnTo>
                      <a:pt x="55015" y="307994"/>
                    </a:lnTo>
                    <a:lnTo>
                      <a:pt x="49508" y="318095"/>
                    </a:lnTo>
                    <a:lnTo>
                      <a:pt x="42967" y="327542"/>
                    </a:lnTo>
                    <a:lnTo>
                      <a:pt x="35687" y="336272"/>
                    </a:lnTo>
                    <a:lnTo>
                      <a:pt x="27557" y="345154"/>
                    </a:lnTo>
                    <a:lnTo>
                      <a:pt x="16729" y="356099"/>
                    </a:lnTo>
                    <a:lnTo>
                      <a:pt x="0" y="372363"/>
                    </a:lnTo>
                  </a:path>
                </a:pathLst>
              </a:custGeom>
              <a:ln w="3848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6" name="Group 135"/>
          <p:cNvGrpSpPr/>
          <p:nvPr/>
        </p:nvGrpSpPr>
        <p:grpSpPr>
          <a:xfrm>
            <a:off x="770380" y="2826511"/>
            <a:ext cx="1943357" cy="883032"/>
            <a:chOff x="770380" y="2826511"/>
            <a:chExt cx="1943357" cy="883032"/>
          </a:xfrm>
        </p:grpSpPr>
        <p:sp>
          <p:nvSpPr>
            <p:cNvPr id="132" name="Freeform 131"/>
            <p:cNvSpPr/>
            <p:nvPr/>
          </p:nvSpPr>
          <p:spPr>
            <a:xfrm>
              <a:off x="770380" y="2826511"/>
              <a:ext cx="565109" cy="883032"/>
            </a:xfrm>
            <a:custGeom>
              <a:avLst/>
              <a:gdLst/>
              <a:ahLst/>
              <a:cxnLst/>
              <a:rect l="0" t="0" r="0" b="0"/>
              <a:pathLst>
                <a:path w="565109" h="883032">
                  <a:moveTo>
                    <a:pt x="7289" y="869590"/>
                  </a:moveTo>
                  <a:lnTo>
                    <a:pt x="7289" y="846731"/>
                  </a:lnTo>
                  <a:lnTo>
                    <a:pt x="7289" y="825052"/>
                  </a:lnTo>
                  <a:lnTo>
                    <a:pt x="7288" y="802452"/>
                  </a:lnTo>
                  <a:lnTo>
                    <a:pt x="7288" y="778492"/>
                  </a:lnTo>
                  <a:lnTo>
                    <a:pt x="7288" y="752821"/>
                  </a:lnTo>
                  <a:lnTo>
                    <a:pt x="7288" y="725435"/>
                  </a:lnTo>
                  <a:lnTo>
                    <a:pt x="7288" y="696580"/>
                  </a:lnTo>
                  <a:lnTo>
                    <a:pt x="7288" y="666577"/>
                  </a:lnTo>
                  <a:lnTo>
                    <a:pt x="7288" y="635721"/>
                  </a:lnTo>
                  <a:lnTo>
                    <a:pt x="7288" y="604255"/>
                  </a:lnTo>
                  <a:lnTo>
                    <a:pt x="7288" y="572359"/>
                  </a:lnTo>
                  <a:lnTo>
                    <a:pt x="7288" y="540161"/>
                  </a:lnTo>
                  <a:lnTo>
                    <a:pt x="7288" y="507497"/>
                  </a:lnTo>
                  <a:lnTo>
                    <a:pt x="7288" y="473954"/>
                  </a:lnTo>
                  <a:lnTo>
                    <a:pt x="7288" y="439384"/>
                  </a:lnTo>
                  <a:lnTo>
                    <a:pt x="7288" y="404120"/>
                  </a:lnTo>
                  <a:lnTo>
                    <a:pt x="7288" y="368822"/>
                  </a:lnTo>
                  <a:lnTo>
                    <a:pt x="7288" y="333885"/>
                  </a:lnTo>
                  <a:lnTo>
                    <a:pt x="7288" y="299675"/>
                  </a:lnTo>
                  <a:lnTo>
                    <a:pt x="7288" y="266637"/>
                  </a:lnTo>
                  <a:lnTo>
                    <a:pt x="7281" y="234899"/>
                  </a:lnTo>
                  <a:lnTo>
                    <a:pt x="7012" y="204578"/>
                  </a:lnTo>
                  <a:lnTo>
                    <a:pt x="6002" y="175925"/>
                  </a:lnTo>
                  <a:lnTo>
                    <a:pt x="4063" y="148916"/>
                  </a:lnTo>
                  <a:lnTo>
                    <a:pt x="1757" y="123564"/>
                  </a:lnTo>
                  <a:lnTo>
                    <a:pt x="198" y="100042"/>
                  </a:lnTo>
                  <a:lnTo>
                    <a:pt x="0" y="78373"/>
                  </a:lnTo>
                  <a:lnTo>
                    <a:pt x="2401" y="61930"/>
                  </a:lnTo>
                  <a:lnTo>
                    <a:pt x="7581" y="55536"/>
                  </a:lnTo>
                  <a:lnTo>
                    <a:pt x="13285" y="58326"/>
                  </a:lnTo>
                  <a:lnTo>
                    <a:pt x="18839" y="67681"/>
                  </a:lnTo>
                  <a:lnTo>
                    <a:pt x="24255" y="81645"/>
                  </a:lnTo>
                  <a:lnTo>
                    <a:pt x="29617" y="99178"/>
                  </a:lnTo>
                  <a:lnTo>
                    <a:pt x="34976" y="119477"/>
                  </a:lnTo>
                  <a:lnTo>
                    <a:pt x="40351" y="141343"/>
                  </a:lnTo>
                  <a:lnTo>
                    <a:pt x="45747" y="163247"/>
                  </a:lnTo>
                  <a:lnTo>
                    <a:pt x="51164" y="184350"/>
                  </a:lnTo>
                  <a:lnTo>
                    <a:pt x="56594" y="204682"/>
                  </a:lnTo>
                  <a:lnTo>
                    <a:pt x="62037" y="224802"/>
                  </a:lnTo>
                  <a:lnTo>
                    <a:pt x="67495" y="245089"/>
                  </a:lnTo>
                  <a:lnTo>
                    <a:pt x="73221" y="265427"/>
                  </a:lnTo>
                  <a:lnTo>
                    <a:pt x="79692" y="285338"/>
                  </a:lnTo>
                  <a:lnTo>
                    <a:pt x="87101" y="304578"/>
                  </a:lnTo>
                  <a:lnTo>
                    <a:pt x="95141" y="323392"/>
                  </a:lnTo>
                  <a:lnTo>
                    <a:pt x="103176" y="342362"/>
                  </a:lnTo>
                  <a:lnTo>
                    <a:pt x="110830" y="361813"/>
                  </a:lnTo>
                  <a:lnTo>
                    <a:pt x="118001" y="381559"/>
                  </a:lnTo>
                  <a:lnTo>
                    <a:pt x="124728" y="401060"/>
                  </a:lnTo>
                  <a:lnTo>
                    <a:pt x="131105" y="420018"/>
                  </a:lnTo>
                  <a:lnTo>
                    <a:pt x="137474" y="438639"/>
                  </a:lnTo>
                  <a:lnTo>
                    <a:pt x="144389" y="457480"/>
                  </a:lnTo>
                  <a:lnTo>
                    <a:pt x="152102" y="476843"/>
                  </a:lnTo>
                  <a:lnTo>
                    <a:pt x="160348" y="496530"/>
                  </a:lnTo>
                  <a:lnTo>
                    <a:pt x="168522" y="515991"/>
                  </a:lnTo>
                  <a:lnTo>
                    <a:pt x="176269" y="534915"/>
                  </a:lnTo>
                  <a:lnTo>
                    <a:pt x="183503" y="553250"/>
                  </a:lnTo>
                  <a:lnTo>
                    <a:pt x="190273" y="571068"/>
                  </a:lnTo>
                  <a:lnTo>
                    <a:pt x="196678" y="588478"/>
                  </a:lnTo>
                  <a:lnTo>
                    <a:pt x="203066" y="605584"/>
                  </a:lnTo>
                  <a:lnTo>
                    <a:pt x="209993" y="622473"/>
                  </a:lnTo>
                  <a:lnTo>
                    <a:pt x="217714" y="639208"/>
                  </a:lnTo>
                  <a:lnTo>
                    <a:pt x="225966" y="655838"/>
                  </a:lnTo>
                  <a:lnTo>
                    <a:pt x="234144" y="672395"/>
                  </a:lnTo>
                  <a:lnTo>
                    <a:pt x="241901" y="688897"/>
                  </a:lnTo>
                  <a:lnTo>
                    <a:pt x="249406" y="705103"/>
                  </a:lnTo>
                  <a:lnTo>
                    <a:pt x="257187" y="720546"/>
                  </a:lnTo>
                  <a:lnTo>
                    <a:pt x="265538" y="735045"/>
                  </a:lnTo>
                  <a:lnTo>
                    <a:pt x="274502" y="749167"/>
                  </a:lnTo>
                  <a:lnTo>
                    <a:pt x="283999" y="764029"/>
                  </a:lnTo>
                  <a:lnTo>
                    <a:pt x="293913" y="780198"/>
                  </a:lnTo>
                  <a:lnTo>
                    <a:pt x="304138" y="797215"/>
                  </a:lnTo>
                  <a:lnTo>
                    <a:pt x="314585" y="813925"/>
                  </a:lnTo>
                  <a:lnTo>
                    <a:pt x="325196" y="829660"/>
                  </a:lnTo>
                  <a:lnTo>
                    <a:pt x="336177" y="844026"/>
                  </a:lnTo>
                  <a:lnTo>
                    <a:pt x="347972" y="856671"/>
                  </a:lnTo>
                  <a:lnTo>
                    <a:pt x="360760" y="867568"/>
                  </a:lnTo>
                  <a:lnTo>
                    <a:pt x="374474" y="876204"/>
                  </a:lnTo>
                  <a:lnTo>
                    <a:pt x="388945" y="881463"/>
                  </a:lnTo>
                  <a:lnTo>
                    <a:pt x="403984" y="883031"/>
                  </a:lnTo>
                  <a:lnTo>
                    <a:pt x="419181" y="881049"/>
                  </a:lnTo>
                  <a:lnTo>
                    <a:pt x="433933" y="875693"/>
                  </a:lnTo>
                  <a:lnTo>
                    <a:pt x="447941" y="867409"/>
                  </a:lnTo>
                  <a:lnTo>
                    <a:pt x="460938" y="856543"/>
                  </a:lnTo>
                  <a:lnTo>
                    <a:pt x="472557" y="843192"/>
                  </a:lnTo>
                  <a:lnTo>
                    <a:pt x="482738" y="827646"/>
                  </a:lnTo>
                  <a:lnTo>
                    <a:pt x="491663" y="810583"/>
                  </a:lnTo>
                  <a:lnTo>
                    <a:pt x="499593" y="792911"/>
                  </a:lnTo>
                  <a:lnTo>
                    <a:pt x="506781" y="775182"/>
                  </a:lnTo>
                  <a:lnTo>
                    <a:pt x="513435" y="757126"/>
                  </a:lnTo>
                  <a:lnTo>
                    <a:pt x="519713" y="737837"/>
                  </a:lnTo>
                  <a:lnTo>
                    <a:pt x="525731" y="716904"/>
                  </a:lnTo>
                  <a:lnTo>
                    <a:pt x="531570" y="694893"/>
                  </a:lnTo>
                  <a:lnTo>
                    <a:pt x="537288" y="673031"/>
                  </a:lnTo>
                  <a:lnTo>
                    <a:pt x="542917" y="652013"/>
                  </a:lnTo>
                  <a:lnTo>
                    <a:pt x="548229" y="631242"/>
                  </a:lnTo>
                  <a:lnTo>
                    <a:pt x="552763" y="609185"/>
                  </a:lnTo>
                  <a:lnTo>
                    <a:pt x="556330" y="585063"/>
                  </a:lnTo>
                  <a:lnTo>
                    <a:pt x="558987" y="559352"/>
                  </a:lnTo>
                  <a:lnTo>
                    <a:pt x="560900" y="533326"/>
                  </a:lnTo>
                  <a:lnTo>
                    <a:pt x="562245" y="507777"/>
                  </a:lnTo>
                  <a:lnTo>
                    <a:pt x="563176" y="482459"/>
                  </a:lnTo>
                  <a:lnTo>
                    <a:pt x="563814" y="456392"/>
                  </a:lnTo>
                  <a:lnTo>
                    <a:pt x="564247" y="429046"/>
                  </a:lnTo>
                  <a:lnTo>
                    <a:pt x="564541" y="400381"/>
                  </a:lnTo>
                  <a:lnTo>
                    <a:pt x="564738" y="370586"/>
                  </a:lnTo>
                  <a:lnTo>
                    <a:pt x="564871" y="339910"/>
                  </a:lnTo>
                  <a:lnTo>
                    <a:pt x="564960" y="308583"/>
                  </a:lnTo>
                  <a:lnTo>
                    <a:pt x="565019" y="276791"/>
                  </a:lnTo>
                  <a:lnTo>
                    <a:pt x="565059" y="244680"/>
                  </a:lnTo>
                  <a:lnTo>
                    <a:pt x="565085" y="212607"/>
                  </a:lnTo>
                  <a:lnTo>
                    <a:pt x="565103" y="181121"/>
                  </a:lnTo>
                  <a:lnTo>
                    <a:pt x="565108" y="150495"/>
                  </a:lnTo>
                  <a:lnTo>
                    <a:pt x="564801" y="121286"/>
                  </a:lnTo>
                  <a:lnTo>
                    <a:pt x="563403" y="91281"/>
                  </a:lnTo>
                  <a:lnTo>
                    <a:pt x="559046" y="54363"/>
                  </a:lnTo>
                  <a:lnTo>
                    <a:pt x="548731" y="0"/>
                  </a:lnTo>
                </a:path>
              </a:pathLst>
            </a:custGeom>
            <a:ln w="5943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467712" y="3278487"/>
              <a:ext cx="327214" cy="408380"/>
            </a:xfrm>
            <a:custGeom>
              <a:avLst/>
              <a:gdLst/>
              <a:ahLst/>
              <a:cxnLst/>
              <a:rect l="0" t="0" r="0" b="0"/>
              <a:pathLst>
                <a:path w="327214" h="408380">
                  <a:moveTo>
                    <a:pt x="163139" y="138689"/>
                  </a:moveTo>
                  <a:lnTo>
                    <a:pt x="158567" y="124869"/>
                  </a:lnTo>
                  <a:lnTo>
                    <a:pt x="154232" y="110865"/>
                  </a:lnTo>
                  <a:lnTo>
                    <a:pt x="149706" y="95295"/>
                  </a:lnTo>
                  <a:lnTo>
                    <a:pt x="144698" y="78452"/>
                  </a:lnTo>
                  <a:lnTo>
                    <a:pt x="138756" y="61056"/>
                  </a:lnTo>
                  <a:lnTo>
                    <a:pt x="131709" y="43622"/>
                  </a:lnTo>
                  <a:lnTo>
                    <a:pt x="123393" y="27382"/>
                  </a:lnTo>
                  <a:lnTo>
                    <a:pt x="113519" y="14306"/>
                  </a:lnTo>
                  <a:lnTo>
                    <a:pt x="102098" y="5200"/>
                  </a:lnTo>
                  <a:lnTo>
                    <a:pt x="89860" y="334"/>
                  </a:lnTo>
                  <a:lnTo>
                    <a:pt x="78052" y="0"/>
                  </a:lnTo>
                  <a:lnTo>
                    <a:pt x="67349" y="3873"/>
                  </a:lnTo>
                  <a:lnTo>
                    <a:pt x="57869" y="11221"/>
                  </a:lnTo>
                  <a:lnTo>
                    <a:pt x="49463" y="21240"/>
                  </a:lnTo>
                  <a:lnTo>
                    <a:pt x="41906" y="33220"/>
                  </a:lnTo>
                  <a:lnTo>
                    <a:pt x="34981" y="46856"/>
                  </a:lnTo>
                  <a:lnTo>
                    <a:pt x="28509" y="62203"/>
                  </a:lnTo>
                  <a:lnTo>
                    <a:pt x="22363" y="79162"/>
                  </a:lnTo>
                  <a:lnTo>
                    <a:pt x="16699" y="97470"/>
                  </a:lnTo>
                  <a:lnTo>
                    <a:pt x="11927" y="116822"/>
                  </a:lnTo>
                  <a:lnTo>
                    <a:pt x="8201" y="136950"/>
                  </a:lnTo>
                  <a:lnTo>
                    <a:pt x="5435" y="157890"/>
                  </a:lnTo>
                  <a:lnTo>
                    <a:pt x="3450" y="179955"/>
                  </a:lnTo>
                  <a:lnTo>
                    <a:pt x="2057" y="203221"/>
                  </a:lnTo>
                  <a:lnTo>
                    <a:pt x="1094" y="227298"/>
                  </a:lnTo>
                  <a:lnTo>
                    <a:pt x="434" y="251490"/>
                  </a:lnTo>
                  <a:lnTo>
                    <a:pt x="0" y="275368"/>
                  </a:lnTo>
                  <a:lnTo>
                    <a:pt x="236" y="298296"/>
                  </a:lnTo>
                  <a:lnTo>
                    <a:pt x="2053" y="319335"/>
                  </a:lnTo>
                  <a:lnTo>
                    <a:pt x="5822" y="338156"/>
                  </a:lnTo>
                  <a:lnTo>
                    <a:pt x="11420" y="354940"/>
                  </a:lnTo>
                  <a:lnTo>
                    <a:pt x="18516" y="370073"/>
                  </a:lnTo>
                  <a:lnTo>
                    <a:pt x="26753" y="383925"/>
                  </a:lnTo>
                  <a:lnTo>
                    <a:pt x="35822" y="395820"/>
                  </a:lnTo>
                  <a:lnTo>
                    <a:pt x="45479" y="404109"/>
                  </a:lnTo>
                  <a:lnTo>
                    <a:pt x="55547" y="408181"/>
                  </a:lnTo>
                  <a:lnTo>
                    <a:pt x="65896" y="408379"/>
                  </a:lnTo>
                  <a:lnTo>
                    <a:pt x="76438" y="405433"/>
                  </a:lnTo>
                  <a:lnTo>
                    <a:pt x="87110" y="400090"/>
                  </a:lnTo>
                  <a:lnTo>
                    <a:pt x="97870" y="392492"/>
                  </a:lnTo>
                  <a:lnTo>
                    <a:pt x="108688" y="382187"/>
                  </a:lnTo>
                  <a:lnTo>
                    <a:pt x="119533" y="369146"/>
                  </a:lnTo>
                  <a:lnTo>
                    <a:pt x="129879" y="353737"/>
                  </a:lnTo>
                  <a:lnTo>
                    <a:pt x="138760" y="336462"/>
                  </a:lnTo>
                  <a:lnTo>
                    <a:pt x="145776" y="317804"/>
                  </a:lnTo>
                  <a:lnTo>
                    <a:pt x="151278" y="298409"/>
                  </a:lnTo>
                  <a:lnTo>
                    <a:pt x="156058" y="279053"/>
                  </a:lnTo>
                  <a:lnTo>
                    <a:pt x="160657" y="260145"/>
                  </a:lnTo>
                  <a:lnTo>
                    <a:pt x="165071" y="241535"/>
                  </a:lnTo>
                  <a:lnTo>
                    <a:pt x="168898" y="222693"/>
                  </a:lnTo>
                  <a:lnTo>
                    <a:pt x="171915" y="203465"/>
                  </a:lnTo>
                  <a:lnTo>
                    <a:pt x="173273" y="189108"/>
                  </a:lnTo>
                  <a:lnTo>
                    <a:pt x="173189" y="185684"/>
                  </a:lnTo>
                  <a:lnTo>
                    <a:pt x="173622" y="190510"/>
                  </a:lnTo>
                  <a:lnTo>
                    <a:pt x="174613" y="200838"/>
                  </a:lnTo>
                  <a:lnTo>
                    <a:pt x="175752" y="214895"/>
                  </a:lnTo>
                  <a:lnTo>
                    <a:pt x="177296" y="231492"/>
                  </a:lnTo>
                  <a:lnTo>
                    <a:pt x="180120" y="249814"/>
                  </a:lnTo>
                  <a:lnTo>
                    <a:pt x="184627" y="269290"/>
                  </a:lnTo>
                  <a:lnTo>
                    <a:pt x="190751" y="289028"/>
                  </a:lnTo>
                  <a:lnTo>
                    <a:pt x="198214" y="307813"/>
                  </a:lnTo>
                  <a:lnTo>
                    <a:pt x="206704" y="325067"/>
                  </a:lnTo>
                  <a:lnTo>
                    <a:pt x="215945" y="340775"/>
                  </a:lnTo>
                  <a:lnTo>
                    <a:pt x="225720" y="355174"/>
                  </a:lnTo>
                  <a:lnTo>
                    <a:pt x="235873" y="368539"/>
                  </a:lnTo>
                  <a:lnTo>
                    <a:pt x="246546" y="380369"/>
                  </a:lnTo>
                  <a:lnTo>
                    <a:pt x="258134" y="389443"/>
                  </a:lnTo>
                  <a:lnTo>
                    <a:pt x="270838" y="395324"/>
                  </a:lnTo>
                  <a:lnTo>
                    <a:pt x="285007" y="399191"/>
                  </a:lnTo>
                  <a:lnTo>
                    <a:pt x="302678" y="401092"/>
                  </a:lnTo>
                  <a:lnTo>
                    <a:pt x="327213" y="401207"/>
                  </a:lnTo>
                </a:path>
              </a:pathLst>
            </a:custGeom>
            <a:ln w="5943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94924" y="3280265"/>
              <a:ext cx="426593" cy="415838"/>
            </a:xfrm>
            <a:custGeom>
              <a:avLst/>
              <a:gdLst/>
              <a:ahLst/>
              <a:cxnLst/>
              <a:rect l="0" t="0" r="0" b="0"/>
              <a:pathLst>
                <a:path w="426593" h="415838">
                  <a:moveTo>
                    <a:pt x="0" y="136912"/>
                  </a:moveTo>
                  <a:lnTo>
                    <a:pt x="105" y="155095"/>
                  </a:lnTo>
                  <a:lnTo>
                    <a:pt x="1103" y="171440"/>
                  </a:lnTo>
                  <a:lnTo>
                    <a:pt x="3116" y="187502"/>
                  </a:lnTo>
                  <a:lnTo>
                    <a:pt x="5744" y="203824"/>
                  </a:lnTo>
                  <a:lnTo>
                    <a:pt x="8344" y="220954"/>
                  </a:lnTo>
                  <a:lnTo>
                    <a:pt x="10553" y="239098"/>
                  </a:lnTo>
                  <a:lnTo>
                    <a:pt x="12534" y="258194"/>
                  </a:lnTo>
                  <a:lnTo>
                    <a:pt x="14808" y="278070"/>
                  </a:lnTo>
                  <a:lnTo>
                    <a:pt x="17664" y="298540"/>
                  </a:lnTo>
                  <a:lnTo>
                    <a:pt x="21141" y="319443"/>
                  </a:lnTo>
                  <a:lnTo>
                    <a:pt x="25156" y="340653"/>
                  </a:lnTo>
                  <a:lnTo>
                    <a:pt x="29556" y="361892"/>
                  </a:lnTo>
                  <a:lnTo>
                    <a:pt x="32961" y="376614"/>
                  </a:lnTo>
                  <a:lnTo>
                    <a:pt x="34158" y="377403"/>
                  </a:lnTo>
                  <a:lnTo>
                    <a:pt x="34279" y="367772"/>
                  </a:lnTo>
                  <a:lnTo>
                    <a:pt x="34057" y="351616"/>
                  </a:lnTo>
                  <a:lnTo>
                    <a:pt x="33771" y="331418"/>
                  </a:lnTo>
                  <a:lnTo>
                    <a:pt x="33514" y="308941"/>
                  </a:lnTo>
                  <a:lnTo>
                    <a:pt x="33311" y="285592"/>
                  </a:lnTo>
                  <a:lnTo>
                    <a:pt x="33161" y="262152"/>
                  </a:lnTo>
                  <a:lnTo>
                    <a:pt x="33053" y="238933"/>
                  </a:lnTo>
                  <a:lnTo>
                    <a:pt x="32977" y="216011"/>
                  </a:lnTo>
                  <a:lnTo>
                    <a:pt x="32932" y="193370"/>
                  </a:lnTo>
                  <a:lnTo>
                    <a:pt x="33165" y="171212"/>
                  </a:lnTo>
                  <a:lnTo>
                    <a:pt x="34152" y="149961"/>
                  </a:lnTo>
                  <a:lnTo>
                    <a:pt x="36096" y="129771"/>
                  </a:lnTo>
                  <a:lnTo>
                    <a:pt x="39199" y="110558"/>
                  </a:lnTo>
                  <a:lnTo>
                    <a:pt x="43780" y="92138"/>
                  </a:lnTo>
                  <a:lnTo>
                    <a:pt x="49875" y="74352"/>
                  </a:lnTo>
                  <a:lnTo>
                    <a:pt x="57533" y="58314"/>
                  </a:lnTo>
                  <a:lnTo>
                    <a:pt x="66959" y="46289"/>
                  </a:lnTo>
                  <a:lnTo>
                    <a:pt x="78075" y="39207"/>
                  </a:lnTo>
                  <a:lnTo>
                    <a:pt x="90107" y="37255"/>
                  </a:lnTo>
                  <a:lnTo>
                    <a:pt x="101775" y="40556"/>
                  </a:lnTo>
                  <a:lnTo>
                    <a:pt x="112385" y="48604"/>
                  </a:lnTo>
                  <a:lnTo>
                    <a:pt x="121804" y="60264"/>
                  </a:lnTo>
                  <a:lnTo>
                    <a:pt x="130167" y="74131"/>
                  </a:lnTo>
                  <a:lnTo>
                    <a:pt x="137697" y="89214"/>
                  </a:lnTo>
                  <a:lnTo>
                    <a:pt x="144604" y="105193"/>
                  </a:lnTo>
                  <a:lnTo>
                    <a:pt x="151063" y="122243"/>
                  </a:lnTo>
                  <a:lnTo>
                    <a:pt x="157208" y="140399"/>
                  </a:lnTo>
                  <a:lnTo>
                    <a:pt x="163135" y="159273"/>
                  </a:lnTo>
                  <a:lnTo>
                    <a:pt x="168914" y="178190"/>
                  </a:lnTo>
                  <a:lnTo>
                    <a:pt x="174600" y="196642"/>
                  </a:lnTo>
                  <a:lnTo>
                    <a:pt x="180513" y="210746"/>
                  </a:lnTo>
                  <a:lnTo>
                    <a:pt x="186143" y="215139"/>
                  </a:lnTo>
                  <a:lnTo>
                    <a:pt x="190175" y="210221"/>
                  </a:lnTo>
                  <a:lnTo>
                    <a:pt x="192733" y="198259"/>
                  </a:lnTo>
                  <a:lnTo>
                    <a:pt x="194566" y="181597"/>
                  </a:lnTo>
                  <a:lnTo>
                    <a:pt x="196534" y="162274"/>
                  </a:lnTo>
                  <a:lnTo>
                    <a:pt x="199080" y="141595"/>
                  </a:lnTo>
                  <a:lnTo>
                    <a:pt x="202297" y="120516"/>
                  </a:lnTo>
                  <a:lnTo>
                    <a:pt x="206113" y="99869"/>
                  </a:lnTo>
                  <a:lnTo>
                    <a:pt x="210411" y="80032"/>
                  </a:lnTo>
                  <a:lnTo>
                    <a:pt x="215326" y="61291"/>
                  </a:lnTo>
                  <a:lnTo>
                    <a:pt x="221239" y="44001"/>
                  </a:lnTo>
                  <a:lnTo>
                    <a:pt x="228289" y="28235"/>
                  </a:lnTo>
                  <a:lnTo>
                    <a:pt x="236879" y="14818"/>
                  </a:lnTo>
                  <a:lnTo>
                    <a:pt x="247770" y="5391"/>
                  </a:lnTo>
                  <a:lnTo>
                    <a:pt x="261144" y="506"/>
                  </a:lnTo>
                  <a:lnTo>
                    <a:pt x="275962" y="0"/>
                  </a:lnTo>
                  <a:lnTo>
                    <a:pt x="290343" y="3557"/>
                  </a:lnTo>
                  <a:lnTo>
                    <a:pt x="303235" y="10572"/>
                  </a:lnTo>
                  <a:lnTo>
                    <a:pt x="314420" y="20559"/>
                  </a:lnTo>
                  <a:lnTo>
                    <a:pt x="324086" y="33307"/>
                  </a:lnTo>
                  <a:lnTo>
                    <a:pt x="332545" y="48455"/>
                  </a:lnTo>
                  <a:lnTo>
                    <a:pt x="340103" y="65780"/>
                  </a:lnTo>
                  <a:lnTo>
                    <a:pt x="347011" y="85287"/>
                  </a:lnTo>
                  <a:lnTo>
                    <a:pt x="353462" y="106773"/>
                  </a:lnTo>
                  <a:lnTo>
                    <a:pt x="359597" y="129627"/>
                  </a:lnTo>
                  <a:lnTo>
                    <a:pt x="365516" y="152987"/>
                  </a:lnTo>
                  <a:lnTo>
                    <a:pt x="371281" y="176315"/>
                  </a:lnTo>
                  <a:lnTo>
                    <a:pt x="376683" y="199401"/>
                  </a:lnTo>
                  <a:lnTo>
                    <a:pt x="381278" y="222205"/>
                  </a:lnTo>
                  <a:lnTo>
                    <a:pt x="384892" y="244753"/>
                  </a:lnTo>
                  <a:lnTo>
                    <a:pt x="387846" y="266842"/>
                  </a:lnTo>
                  <a:lnTo>
                    <a:pt x="390788" y="288045"/>
                  </a:lnTo>
                  <a:lnTo>
                    <a:pt x="394098" y="308193"/>
                  </a:lnTo>
                  <a:lnTo>
                    <a:pt x="397942" y="327266"/>
                  </a:lnTo>
                  <a:lnTo>
                    <a:pt x="402941" y="347455"/>
                  </a:lnTo>
                  <a:lnTo>
                    <a:pt x="411281" y="374018"/>
                  </a:lnTo>
                  <a:lnTo>
                    <a:pt x="426592" y="415837"/>
                  </a:lnTo>
                </a:path>
              </a:pathLst>
            </a:custGeom>
            <a:ln w="5943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70738" y="3271875"/>
              <a:ext cx="442999" cy="407159"/>
            </a:xfrm>
            <a:custGeom>
              <a:avLst/>
              <a:gdLst/>
              <a:ahLst/>
              <a:cxnLst/>
              <a:rect l="0" t="0" r="0" b="0"/>
              <a:pathLst>
                <a:path w="442999" h="407159">
                  <a:moveTo>
                    <a:pt x="0" y="227338"/>
                  </a:moveTo>
                  <a:lnTo>
                    <a:pt x="4781" y="213727"/>
                  </a:lnTo>
                  <a:lnTo>
                    <a:pt x="11112" y="201718"/>
                  </a:lnTo>
                  <a:lnTo>
                    <a:pt x="19672" y="190189"/>
                  </a:lnTo>
                  <a:lnTo>
                    <a:pt x="30206" y="179143"/>
                  </a:lnTo>
                  <a:lnTo>
                    <a:pt x="42358" y="168966"/>
                  </a:lnTo>
                  <a:lnTo>
                    <a:pt x="55755" y="159815"/>
                  </a:lnTo>
                  <a:lnTo>
                    <a:pt x="70069" y="151610"/>
                  </a:lnTo>
                  <a:lnTo>
                    <a:pt x="85038" y="144176"/>
                  </a:lnTo>
                  <a:lnTo>
                    <a:pt x="100466" y="137328"/>
                  </a:lnTo>
                  <a:lnTo>
                    <a:pt x="116209" y="130904"/>
                  </a:lnTo>
                  <a:lnTo>
                    <a:pt x="132169" y="124781"/>
                  </a:lnTo>
                  <a:lnTo>
                    <a:pt x="148268" y="118854"/>
                  </a:lnTo>
                  <a:lnTo>
                    <a:pt x="164204" y="112546"/>
                  </a:lnTo>
                  <a:lnTo>
                    <a:pt x="179466" y="104854"/>
                  </a:lnTo>
                  <a:lnTo>
                    <a:pt x="193802" y="95350"/>
                  </a:lnTo>
                  <a:lnTo>
                    <a:pt x="206227" y="84370"/>
                  </a:lnTo>
                  <a:lnTo>
                    <a:pt x="214974" y="72692"/>
                  </a:lnTo>
                  <a:lnTo>
                    <a:pt x="219403" y="60857"/>
                  </a:lnTo>
                  <a:lnTo>
                    <a:pt x="219865" y="49110"/>
                  </a:lnTo>
                  <a:lnTo>
                    <a:pt x="217107" y="37526"/>
                  </a:lnTo>
                  <a:lnTo>
                    <a:pt x="211903" y="26125"/>
                  </a:lnTo>
                  <a:lnTo>
                    <a:pt x="204665" y="15645"/>
                  </a:lnTo>
                  <a:lnTo>
                    <a:pt x="195433" y="7493"/>
                  </a:lnTo>
                  <a:lnTo>
                    <a:pt x="184388" y="2251"/>
                  </a:lnTo>
                  <a:lnTo>
                    <a:pt x="171852" y="0"/>
                  </a:lnTo>
                  <a:lnTo>
                    <a:pt x="158174" y="729"/>
                  </a:lnTo>
                  <a:lnTo>
                    <a:pt x="143669" y="4114"/>
                  </a:lnTo>
                  <a:lnTo>
                    <a:pt x="128829" y="9897"/>
                  </a:lnTo>
                  <a:lnTo>
                    <a:pt x="114317" y="18039"/>
                  </a:lnTo>
                  <a:lnTo>
                    <a:pt x="100468" y="28296"/>
                  </a:lnTo>
                  <a:lnTo>
                    <a:pt x="87578" y="40277"/>
                  </a:lnTo>
                  <a:lnTo>
                    <a:pt x="76031" y="53569"/>
                  </a:lnTo>
                  <a:lnTo>
                    <a:pt x="65898" y="67833"/>
                  </a:lnTo>
                  <a:lnTo>
                    <a:pt x="57005" y="83300"/>
                  </a:lnTo>
                  <a:lnTo>
                    <a:pt x="49096" y="100722"/>
                  </a:lnTo>
                  <a:lnTo>
                    <a:pt x="41936" y="120355"/>
                  </a:lnTo>
                  <a:lnTo>
                    <a:pt x="35830" y="141994"/>
                  </a:lnTo>
                  <a:lnTo>
                    <a:pt x="31579" y="165250"/>
                  </a:lnTo>
                  <a:lnTo>
                    <a:pt x="29472" y="189722"/>
                  </a:lnTo>
                  <a:lnTo>
                    <a:pt x="29325" y="214817"/>
                  </a:lnTo>
                  <a:lnTo>
                    <a:pt x="30766" y="239799"/>
                  </a:lnTo>
                  <a:lnTo>
                    <a:pt x="33424" y="264264"/>
                  </a:lnTo>
                  <a:lnTo>
                    <a:pt x="37478" y="287874"/>
                  </a:lnTo>
                  <a:lnTo>
                    <a:pt x="43631" y="310212"/>
                  </a:lnTo>
                  <a:lnTo>
                    <a:pt x="52098" y="331170"/>
                  </a:lnTo>
                  <a:lnTo>
                    <a:pt x="62643" y="350396"/>
                  </a:lnTo>
                  <a:lnTo>
                    <a:pt x="74856" y="367178"/>
                  </a:lnTo>
                  <a:lnTo>
                    <a:pt x="88333" y="381340"/>
                  </a:lnTo>
                  <a:lnTo>
                    <a:pt x="102981" y="392674"/>
                  </a:lnTo>
                  <a:lnTo>
                    <a:pt x="119012" y="400693"/>
                  </a:lnTo>
                  <a:lnTo>
                    <a:pt x="136424" y="405444"/>
                  </a:lnTo>
                  <a:lnTo>
                    <a:pt x="154770" y="407158"/>
                  </a:lnTo>
                  <a:lnTo>
                    <a:pt x="173318" y="405965"/>
                  </a:lnTo>
                  <a:lnTo>
                    <a:pt x="191624" y="402232"/>
                  </a:lnTo>
                  <a:lnTo>
                    <a:pt x="209542" y="396720"/>
                  </a:lnTo>
                  <a:lnTo>
                    <a:pt x="227080" y="390409"/>
                  </a:lnTo>
                  <a:lnTo>
                    <a:pt x="244309" y="383916"/>
                  </a:lnTo>
                  <a:lnTo>
                    <a:pt x="261559" y="377264"/>
                  </a:lnTo>
                  <a:lnTo>
                    <a:pt x="279374" y="370056"/>
                  </a:lnTo>
                  <a:lnTo>
                    <a:pt x="297999" y="362096"/>
                  </a:lnTo>
                  <a:lnTo>
                    <a:pt x="317167" y="353659"/>
                  </a:lnTo>
                  <a:lnTo>
                    <a:pt x="336268" y="345346"/>
                  </a:lnTo>
                  <a:lnTo>
                    <a:pt x="354931" y="337506"/>
                  </a:lnTo>
                  <a:lnTo>
                    <a:pt x="372666" y="330450"/>
                  </a:lnTo>
                  <a:lnTo>
                    <a:pt x="390639" y="323874"/>
                  </a:lnTo>
                  <a:lnTo>
                    <a:pt x="412164" y="317208"/>
                  </a:lnTo>
                  <a:lnTo>
                    <a:pt x="442998" y="309375"/>
                  </a:lnTo>
                </a:path>
              </a:pathLst>
            </a:custGeom>
            <a:ln w="59435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206866" y="2826511"/>
            <a:ext cx="1549422" cy="883032"/>
            <a:chOff x="3206866" y="2826511"/>
            <a:chExt cx="1549422" cy="883032"/>
          </a:xfrm>
        </p:grpSpPr>
        <p:grpSp>
          <p:nvGrpSpPr>
            <p:cNvPr id="144" name="Group 143"/>
            <p:cNvGrpSpPr/>
            <p:nvPr/>
          </p:nvGrpSpPr>
          <p:grpSpPr>
            <a:xfrm>
              <a:off x="3476118" y="3188938"/>
              <a:ext cx="1280170" cy="520605"/>
              <a:chOff x="3476118" y="3188938"/>
              <a:chExt cx="1280170" cy="520605"/>
            </a:xfrm>
          </p:grpSpPr>
          <p:sp>
            <p:nvSpPr>
              <p:cNvPr id="137" name="Freeform 136"/>
              <p:cNvSpPr/>
              <p:nvPr/>
            </p:nvSpPr>
            <p:spPr>
              <a:xfrm>
                <a:off x="3476118" y="3235050"/>
                <a:ext cx="200502" cy="384047"/>
              </a:xfrm>
              <a:custGeom>
                <a:avLst/>
                <a:gdLst/>
                <a:ahLst/>
                <a:cxnLst/>
                <a:rect l="0" t="0" r="0" b="0"/>
                <a:pathLst>
                  <a:path w="200502" h="384047">
                    <a:moveTo>
                      <a:pt x="30187" y="44495"/>
                    </a:moveTo>
                    <a:lnTo>
                      <a:pt x="30187" y="58457"/>
                    </a:lnTo>
                    <a:lnTo>
                      <a:pt x="30187" y="71147"/>
                    </a:lnTo>
                    <a:lnTo>
                      <a:pt x="30183" y="83774"/>
                    </a:lnTo>
                    <a:lnTo>
                      <a:pt x="30017" y="96697"/>
                    </a:lnTo>
                    <a:lnTo>
                      <a:pt x="29398" y="110234"/>
                    </a:lnTo>
                    <a:lnTo>
                      <a:pt x="28204" y="124488"/>
                    </a:lnTo>
                    <a:lnTo>
                      <a:pt x="26623" y="139397"/>
                    </a:lnTo>
                    <a:lnTo>
                      <a:pt x="25048" y="154836"/>
                    </a:lnTo>
                    <a:lnTo>
                      <a:pt x="23706" y="170675"/>
                    </a:lnTo>
                    <a:lnTo>
                      <a:pt x="22661" y="186804"/>
                    </a:lnTo>
                    <a:lnTo>
                      <a:pt x="21889" y="203139"/>
                    </a:lnTo>
                    <a:lnTo>
                      <a:pt x="21331" y="219616"/>
                    </a:lnTo>
                    <a:lnTo>
                      <a:pt x="20779" y="236191"/>
                    </a:lnTo>
                    <a:lnTo>
                      <a:pt x="19891" y="252833"/>
                    </a:lnTo>
                    <a:lnTo>
                      <a:pt x="18515" y="269515"/>
                    </a:lnTo>
                    <a:lnTo>
                      <a:pt x="16810" y="286067"/>
                    </a:lnTo>
                    <a:lnTo>
                      <a:pt x="15151" y="302185"/>
                    </a:lnTo>
                    <a:lnTo>
                      <a:pt x="13753" y="317739"/>
                    </a:lnTo>
                    <a:lnTo>
                      <a:pt x="12670" y="332753"/>
                    </a:lnTo>
                    <a:lnTo>
                      <a:pt x="11872" y="347324"/>
                    </a:lnTo>
                    <a:lnTo>
                      <a:pt x="11290" y="361526"/>
                    </a:lnTo>
                    <a:lnTo>
                      <a:pt x="10442" y="374385"/>
                    </a:lnTo>
                    <a:lnTo>
                      <a:pt x="8649" y="382572"/>
                    </a:lnTo>
                    <a:lnTo>
                      <a:pt x="6333" y="384046"/>
                    </a:lnTo>
                    <a:lnTo>
                      <a:pt x="4377" y="380516"/>
                    </a:lnTo>
                    <a:lnTo>
                      <a:pt x="2961" y="373506"/>
                    </a:lnTo>
                    <a:lnTo>
                      <a:pt x="1985" y="363839"/>
                    </a:lnTo>
                    <a:lnTo>
                      <a:pt x="1325" y="352132"/>
                    </a:lnTo>
                    <a:lnTo>
                      <a:pt x="881" y="338905"/>
                    </a:lnTo>
                    <a:lnTo>
                      <a:pt x="584" y="324579"/>
                    </a:lnTo>
                    <a:lnTo>
                      <a:pt x="385" y="309478"/>
                    </a:lnTo>
                    <a:lnTo>
                      <a:pt x="251" y="293839"/>
                    </a:lnTo>
                    <a:lnTo>
                      <a:pt x="163" y="277830"/>
                    </a:lnTo>
                    <a:lnTo>
                      <a:pt x="103" y="261569"/>
                    </a:lnTo>
                    <a:lnTo>
                      <a:pt x="64" y="245139"/>
                    </a:lnTo>
                    <a:lnTo>
                      <a:pt x="38" y="228593"/>
                    </a:lnTo>
                    <a:lnTo>
                      <a:pt x="20" y="211975"/>
                    </a:lnTo>
                    <a:lnTo>
                      <a:pt x="8" y="195466"/>
                    </a:lnTo>
                    <a:lnTo>
                      <a:pt x="0" y="179376"/>
                    </a:lnTo>
                    <a:lnTo>
                      <a:pt x="0" y="163842"/>
                    </a:lnTo>
                    <a:lnTo>
                      <a:pt x="162" y="148840"/>
                    </a:lnTo>
                    <a:lnTo>
                      <a:pt x="779" y="134278"/>
                    </a:lnTo>
                    <a:lnTo>
                      <a:pt x="1980" y="120057"/>
                    </a:lnTo>
                    <a:lnTo>
                      <a:pt x="3890" y="106242"/>
                    </a:lnTo>
                    <a:lnTo>
                      <a:pt x="6705" y="93058"/>
                    </a:lnTo>
                    <a:lnTo>
                      <a:pt x="10443" y="80574"/>
                    </a:lnTo>
                    <a:lnTo>
                      <a:pt x="14979" y="68721"/>
                    </a:lnTo>
                    <a:lnTo>
                      <a:pt x="20143" y="57376"/>
                    </a:lnTo>
                    <a:lnTo>
                      <a:pt x="25779" y="46422"/>
                    </a:lnTo>
                    <a:lnTo>
                      <a:pt x="31913" y="36066"/>
                    </a:lnTo>
                    <a:lnTo>
                      <a:pt x="38737" y="26816"/>
                    </a:lnTo>
                    <a:lnTo>
                      <a:pt x="46307" y="18862"/>
                    </a:lnTo>
                    <a:lnTo>
                      <a:pt x="54697" y="12257"/>
                    </a:lnTo>
                    <a:lnTo>
                      <a:pt x="64069" y="7071"/>
                    </a:lnTo>
                    <a:lnTo>
                      <a:pt x="74410" y="3202"/>
                    </a:lnTo>
                    <a:lnTo>
                      <a:pt x="85422" y="734"/>
                    </a:lnTo>
                    <a:lnTo>
                      <a:pt x="96631" y="0"/>
                    </a:lnTo>
                    <a:lnTo>
                      <a:pt x="107740" y="1036"/>
                    </a:lnTo>
                    <a:lnTo>
                      <a:pt x="118488" y="3919"/>
                    </a:lnTo>
                    <a:lnTo>
                      <a:pt x="128575" y="8911"/>
                    </a:lnTo>
                    <a:lnTo>
                      <a:pt x="137902" y="15955"/>
                    </a:lnTo>
                    <a:lnTo>
                      <a:pt x="146386" y="24736"/>
                    </a:lnTo>
                    <a:lnTo>
                      <a:pt x="153864" y="34869"/>
                    </a:lnTo>
                    <a:lnTo>
                      <a:pt x="160353" y="46007"/>
                    </a:lnTo>
                    <a:lnTo>
                      <a:pt x="166156" y="58020"/>
                    </a:lnTo>
                    <a:lnTo>
                      <a:pt x="171751" y="70990"/>
                    </a:lnTo>
                    <a:lnTo>
                      <a:pt x="177424" y="84885"/>
                    </a:lnTo>
                    <a:lnTo>
                      <a:pt x="182971" y="99563"/>
                    </a:lnTo>
                    <a:lnTo>
                      <a:pt x="187812" y="114852"/>
                    </a:lnTo>
                    <a:lnTo>
                      <a:pt x="191669" y="130594"/>
                    </a:lnTo>
                    <a:lnTo>
                      <a:pt x="194566" y="146660"/>
                    </a:lnTo>
                    <a:lnTo>
                      <a:pt x="196661" y="162952"/>
                    </a:lnTo>
                    <a:lnTo>
                      <a:pt x="198139" y="179401"/>
                    </a:lnTo>
                    <a:lnTo>
                      <a:pt x="199165" y="195958"/>
                    </a:lnTo>
                    <a:lnTo>
                      <a:pt x="199868" y="212588"/>
                    </a:lnTo>
                    <a:lnTo>
                      <a:pt x="200343" y="229267"/>
                    </a:lnTo>
                    <a:lnTo>
                      <a:pt x="200501" y="245978"/>
                    </a:lnTo>
                    <a:lnTo>
                      <a:pt x="200099" y="262712"/>
                    </a:lnTo>
                    <a:lnTo>
                      <a:pt x="199048" y="279444"/>
                    </a:lnTo>
                    <a:lnTo>
                      <a:pt x="197365" y="295628"/>
                    </a:lnTo>
                    <a:lnTo>
                      <a:pt x="194833" y="311892"/>
                    </a:lnTo>
                    <a:lnTo>
                      <a:pt x="190160" y="330736"/>
                    </a:lnTo>
                    <a:lnTo>
                      <a:pt x="181198" y="356585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3745551" y="3285191"/>
                <a:ext cx="213788" cy="339112"/>
              </a:xfrm>
              <a:custGeom>
                <a:avLst/>
                <a:gdLst/>
                <a:ahLst/>
                <a:cxnLst/>
                <a:rect l="0" t="0" r="0" b="0"/>
                <a:pathLst>
                  <a:path w="213788" h="339112">
                    <a:moveTo>
                      <a:pt x="133248" y="165500"/>
                    </a:moveTo>
                    <a:lnTo>
                      <a:pt x="136053" y="157084"/>
                    </a:lnTo>
                    <a:lnTo>
                      <a:pt x="138714" y="149103"/>
                    </a:lnTo>
                    <a:lnTo>
                      <a:pt x="141482" y="140780"/>
                    </a:lnTo>
                    <a:lnTo>
                      <a:pt x="144223" y="131894"/>
                    </a:lnTo>
                    <a:lnTo>
                      <a:pt x="146630" y="122194"/>
                    </a:lnTo>
                    <a:lnTo>
                      <a:pt x="148549" y="111628"/>
                    </a:lnTo>
                    <a:lnTo>
                      <a:pt x="149830" y="100143"/>
                    </a:lnTo>
                    <a:lnTo>
                      <a:pt x="150257" y="87598"/>
                    </a:lnTo>
                    <a:lnTo>
                      <a:pt x="149793" y="74033"/>
                    </a:lnTo>
                    <a:lnTo>
                      <a:pt x="148395" y="59917"/>
                    </a:lnTo>
                    <a:lnTo>
                      <a:pt x="145931" y="46032"/>
                    </a:lnTo>
                    <a:lnTo>
                      <a:pt x="142423" y="32818"/>
                    </a:lnTo>
                    <a:lnTo>
                      <a:pt x="137719" y="20982"/>
                    </a:lnTo>
                    <a:lnTo>
                      <a:pt x="131424" y="11613"/>
                    </a:lnTo>
                    <a:lnTo>
                      <a:pt x="123473" y="5077"/>
                    </a:lnTo>
                    <a:lnTo>
                      <a:pt x="114228" y="1273"/>
                    </a:lnTo>
                    <a:lnTo>
                      <a:pt x="104285" y="0"/>
                    </a:lnTo>
                    <a:lnTo>
                      <a:pt x="94063" y="884"/>
                    </a:lnTo>
                    <a:lnTo>
                      <a:pt x="83928" y="3772"/>
                    </a:lnTo>
                    <a:lnTo>
                      <a:pt x="74261" y="8825"/>
                    </a:lnTo>
                    <a:lnTo>
                      <a:pt x="65214" y="15936"/>
                    </a:lnTo>
                    <a:lnTo>
                      <a:pt x="56758" y="24775"/>
                    </a:lnTo>
                    <a:lnTo>
                      <a:pt x="48788" y="34954"/>
                    </a:lnTo>
                    <a:lnTo>
                      <a:pt x="41196" y="46125"/>
                    </a:lnTo>
                    <a:lnTo>
                      <a:pt x="34037" y="58163"/>
                    </a:lnTo>
                    <a:lnTo>
                      <a:pt x="27525" y="71149"/>
                    </a:lnTo>
                    <a:lnTo>
                      <a:pt x="21726" y="85056"/>
                    </a:lnTo>
                    <a:lnTo>
                      <a:pt x="16567" y="99742"/>
                    </a:lnTo>
                    <a:lnTo>
                      <a:pt x="11921" y="115037"/>
                    </a:lnTo>
                    <a:lnTo>
                      <a:pt x="7671" y="130786"/>
                    </a:lnTo>
                    <a:lnTo>
                      <a:pt x="4022" y="147020"/>
                    </a:lnTo>
                    <a:lnTo>
                      <a:pt x="1479" y="163934"/>
                    </a:lnTo>
                    <a:lnTo>
                      <a:pt x="226" y="181574"/>
                    </a:lnTo>
                    <a:lnTo>
                      <a:pt x="0" y="199547"/>
                    </a:lnTo>
                    <a:lnTo>
                      <a:pt x="285" y="217132"/>
                    </a:lnTo>
                    <a:lnTo>
                      <a:pt x="731" y="233954"/>
                    </a:lnTo>
                    <a:lnTo>
                      <a:pt x="1481" y="249966"/>
                    </a:lnTo>
                    <a:lnTo>
                      <a:pt x="3067" y="265277"/>
                    </a:lnTo>
                    <a:lnTo>
                      <a:pt x="5727" y="280030"/>
                    </a:lnTo>
                    <a:lnTo>
                      <a:pt x="9409" y="294056"/>
                    </a:lnTo>
                    <a:lnTo>
                      <a:pt x="13937" y="306880"/>
                    </a:lnTo>
                    <a:lnTo>
                      <a:pt x="19111" y="318327"/>
                    </a:lnTo>
                    <a:lnTo>
                      <a:pt x="24756" y="327894"/>
                    </a:lnTo>
                    <a:lnTo>
                      <a:pt x="30738" y="334645"/>
                    </a:lnTo>
                    <a:lnTo>
                      <a:pt x="36948" y="338326"/>
                    </a:lnTo>
                    <a:lnTo>
                      <a:pt x="43158" y="339111"/>
                    </a:lnTo>
                    <a:lnTo>
                      <a:pt x="49023" y="337253"/>
                    </a:lnTo>
                    <a:lnTo>
                      <a:pt x="54389" y="333175"/>
                    </a:lnTo>
                    <a:lnTo>
                      <a:pt x="59418" y="327362"/>
                    </a:lnTo>
                    <a:lnTo>
                      <a:pt x="64485" y="320261"/>
                    </a:lnTo>
                    <a:lnTo>
                      <a:pt x="69806" y="312233"/>
                    </a:lnTo>
                    <a:lnTo>
                      <a:pt x="75276" y="303394"/>
                    </a:lnTo>
                    <a:lnTo>
                      <a:pt x="80575" y="293651"/>
                    </a:lnTo>
                    <a:lnTo>
                      <a:pt x="85523" y="283018"/>
                    </a:lnTo>
                    <a:lnTo>
                      <a:pt x="90093" y="271469"/>
                    </a:lnTo>
                    <a:lnTo>
                      <a:pt x="94335" y="258874"/>
                    </a:lnTo>
                    <a:lnTo>
                      <a:pt x="98315" y="245265"/>
                    </a:lnTo>
                    <a:lnTo>
                      <a:pt x="101944" y="230956"/>
                    </a:lnTo>
                    <a:lnTo>
                      <a:pt x="104982" y="216430"/>
                    </a:lnTo>
                    <a:lnTo>
                      <a:pt x="107349" y="201991"/>
                    </a:lnTo>
                    <a:lnTo>
                      <a:pt x="109264" y="187904"/>
                    </a:lnTo>
                    <a:lnTo>
                      <a:pt x="111138" y="174474"/>
                    </a:lnTo>
                    <a:lnTo>
                      <a:pt x="113215" y="161794"/>
                    </a:lnTo>
                    <a:lnTo>
                      <a:pt x="115569" y="149795"/>
                    </a:lnTo>
                    <a:lnTo>
                      <a:pt x="118180" y="138344"/>
                    </a:lnTo>
                    <a:lnTo>
                      <a:pt x="120983" y="127385"/>
                    </a:lnTo>
                    <a:lnTo>
                      <a:pt x="123232" y="119546"/>
                    </a:lnTo>
                    <a:lnTo>
                      <a:pt x="124186" y="118314"/>
                    </a:lnTo>
                    <a:lnTo>
                      <a:pt x="124368" y="122825"/>
                    </a:lnTo>
                    <a:lnTo>
                      <a:pt x="124399" y="131246"/>
                    </a:lnTo>
                    <a:lnTo>
                      <a:pt x="124799" y="141958"/>
                    </a:lnTo>
                    <a:lnTo>
                      <a:pt x="125785" y="153921"/>
                    </a:lnTo>
                    <a:lnTo>
                      <a:pt x="127357" y="166551"/>
                    </a:lnTo>
                    <a:lnTo>
                      <a:pt x="129421" y="179535"/>
                    </a:lnTo>
                    <a:lnTo>
                      <a:pt x="131865" y="192711"/>
                    </a:lnTo>
                    <a:lnTo>
                      <a:pt x="134588" y="205990"/>
                    </a:lnTo>
                    <a:lnTo>
                      <a:pt x="137509" y="219330"/>
                    </a:lnTo>
                    <a:lnTo>
                      <a:pt x="140573" y="232698"/>
                    </a:lnTo>
                    <a:lnTo>
                      <a:pt x="143894" y="245924"/>
                    </a:lnTo>
                    <a:lnTo>
                      <a:pt x="147735" y="258708"/>
                    </a:lnTo>
                    <a:lnTo>
                      <a:pt x="152203" y="270911"/>
                    </a:lnTo>
                    <a:lnTo>
                      <a:pt x="157408" y="282251"/>
                    </a:lnTo>
                    <a:lnTo>
                      <a:pt x="163539" y="292233"/>
                    </a:lnTo>
                    <a:lnTo>
                      <a:pt x="170597" y="300707"/>
                    </a:lnTo>
                    <a:lnTo>
                      <a:pt x="178199" y="307508"/>
                    </a:lnTo>
                    <a:lnTo>
                      <a:pt x="186512" y="312852"/>
                    </a:lnTo>
                    <a:lnTo>
                      <a:pt x="197333" y="316137"/>
                    </a:lnTo>
                    <a:lnTo>
                      <a:pt x="213787" y="316510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3969793" y="3306434"/>
                <a:ext cx="210459" cy="315404"/>
              </a:xfrm>
              <a:custGeom>
                <a:avLst/>
                <a:gdLst/>
                <a:ahLst/>
                <a:cxnLst/>
                <a:rect l="0" t="0" r="0" b="0"/>
                <a:pathLst>
                  <a:path w="210459" h="315404">
                    <a:moveTo>
                      <a:pt x="9680" y="93919"/>
                    </a:moveTo>
                    <a:lnTo>
                      <a:pt x="9680" y="107882"/>
                    </a:lnTo>
                    <a:lnTo>
                      <a:pt x="9680" y="120572"/>
                    </a:lnTo>
                    <a:lnTo>
                      <a:pt x="9680" y="133200"/>
                    </a:lnTo>
                    <a:lnTo>
                      <a:pt x="9680" y="146122"/>
                    </a:lnTo>
                    <a:lnTo>
                      <a:pt x="9680" y="159659"/>
                    </a:lnTo>
                    <a:lnTo>
                      <a:pt x="9680" y="173908"/>
                    </a:lnTo>
                    <a:lnTo>
                      <a:pt x="9680" y="188652"/>
                    </a:lnTo>
                    <a:lnTo>
                      <a:pt x="9680" y="203471"/>
                    </a:lnTo>
                    <a:lnTo>
                      <a:pt x="9680" y="218112"/>
                    </a:lnTo>
                    <a:lnTo>
                      <a:pt x="9680" y="232496"/>
                    </a:lnTo>
                    <a:lnTo>
                      <a:pt x="9680" y="246634"/>
                    </a:lnTo>
                    <a:lnTo>
                      <a:pt x="9659" y="260490"/>
                    </a:lnTo>
                    <a:lnTo>
                      <a:pt x="8898" y="271203"/>
                    </a:lnTo>
                    <a:lnTo>
                      <a:pt x="7012" y="274952"/>
                    </a:lnTo>
                    <a:lnTo>
                      <a:pt x="5057" y="272614"/>
                    </a:lnTo>
                    <a:lnTo>
                      <a:pt x="3470" y="266161"/>
                    </a:lnTo>
                    <a:lnTo>
                      <a:pt x="2292" y="256963"/>
                    </a:lnTo>
                    <a:lnTo>
                      <a:pt x="1451" y="245707"/>
                    </a:lnTo>
                    <a:lnTo>
                      <a:pt x="863" y="232876"/>
                    </a:lnTo>
                    <a:lnTo>
                      <a:pt x="459" y="219028"/>
                    </a:lnTo>
                    <a:lnTo>
                      <a:pt x="182" y="204781"/>
                    </a:lnTo>
                    <a:lnTo>
                      <a:pt x="0" y="190509"/>
                    </a:lnTo>
                    <a:lnTo>
                      <a:pt x="39" y="176364"/>
                    </a:lnTo>
                    <a:lnTo>
                      <a:pt x="574" y="162382"/>
                    </a:lnTo>
                    <a:lnTo>
                      <a:pt x="1716" y="148553"/>
                    </a:lnTo>
                    <a:lnTo>
                      <a:pt x="3424" y="135001"/>
                    </a:lnTo>
                    <a:lnTo>
                      <a:pt x="5594" y="121993"/>
                    </a:lnTo>
                    <a:lnTo>
                      <a:pt x="8125" y="109635"/>
                    </a:lnTo>
                    <a:lnTo>
                      <a:pt x="11234" y="98192"/>
                    </a:lnTo>
                    <a:lnTo>
                      <a:pt x="15435" y="88139"/>
                    </a:lnTo>
                    <a:lnTo>
                      <a:pt x="20915" y="79621"/>
                    </a:lnTo>
                    <a:lnTo>
                      <a:pt x="27415" y="72946"/>
                    </a:lnTo>
                    <a:lnTo>
                      <a:pt x="34421" y="68723"/>
                    </a:lnTo>
                    <a:lnTo>
                      <a:pt x="41576" y="67062"/>
                    </a:lnTo>
                    <a:lnTo>
                      <a:pt x="48712" y="67956"/>
                    </a:lnTo>
                    <a:lnTo>
                      <a:pt x="55772" y="71527"/>
                    </a:lnTo>
                    <a:lnTo>
                      <a:pt x="62740" y="77576"/>
                    </a:lnTo>
                    <a:lnTo>
                      <a:pt x="69314" y="85670"/>
                    </a:lnTo>
                    <a:lnTo>
                      <a:pt x="74922" y="95333"/>
                    </a:lnTo>
                    <a:lnTo>
                      <a:pt x="79336" y="106148"/>
                    </a:lnTo>
                    <a:lnTo>
                      <a:pt x="82787" y="117782"/>
                    </a:lnTo>
                    <a:lnTo>
                      <a:pt x="85771" y="129986"/>
                    </a:lnTo>
                    <a:lnTo>
                      <a:pt x="88627" y="142585"/>
                    </a:lnTo>
                    <a:lnTo>
                      <a:pt x="91358" y="155453"/>
                    </a:lnTo>
                    <a:lnTo>
                      <a:pt x="93723" y="168503"/>
                    </a:lnTo>
                    <a:lnTo>
                      <a:pt x="95576" y="181581"/>
                    </a:lnTo>
                    <a:lnTo>
                      <a:pt x="96117" y="191342"/>
                    </a:lnTo>
                    <a:lnTo>
                      <a:pt x="95050" y="193782"/>
                    </a:lnTo>
                    <a:lnTo>
                      <a:pt x="93728" y="190412"/>
                    </a:lnTo>
                    <a:lnTo>
                      <a:pt x="92660" y="183301"/>
                    </a:lnTo>
                    <a:lnTo>
                      <a:pt x="91887" y="173869"/>
                    </a:lnTo>
                    <a:lnTo>
                      <a:pt x="91354" y="162992"/>
                    </a:lnTo>
                    <a:lnTo>
                      <a:pt x="91151" y="151211"/>
                    </a:lnTo>
                    <a:lnTo>
                      <a:pt x="91521" y="138853"/>
                    </a:lnTo>
                    <a:lnTo>
                      <a:pt x="92551" y="126125"/>
                    </a:lnTo>
                    <a:lnTo>
                      <a:pt x="94183" y="113160"/>
                    </a:lnTo>
                    <a:lnTo>
                      <a:pt x="96304" y="100038"/>
                    </a:lnTo>
                    <a:lnTo>
                      <a:pt x="98792" y="86818"/>
                    </a:lnTo>
                    <a:lnTo>
                      <a:pt x="101548" y="73693"/>
                    </a:lnTo>
                    <a:lnTo>
                      <a:pt x="104494" y="60977"/>
                    </a:lnTo>
                    <a:lnTo>
                      <a:pt x="107575" y="48815"/>
                    </a:lnTo>
                    <a:lnTo>
                      <a:pt x="110908" y="37341"/>
                    </a:lnTo>
                    <a:lnTo>
                      <a:pt x="114757" y="26759"/>
                    </a:lnTo>
                    <a:lnTo>
                      <a:pt x="119231" y="17109"/>
                    </a:lnTo>
                    <a:lnTo>
                      <a:pt x="124440" y="8894"/>
                    </a:lnTo>
                    <a:lnTo>
                      <a:pt x="130574" y="3123"/>
                    </a:lnTo>
                    <a:lnTo>
                      <a:pt x="137638" y="139"/>
                    </a:lnTo>
                    <a:lnTo>
                      <a:pt x="145347" y="0"/>
                    </a:lnTo>
                    <a:lnTo>
                      <a:pt x="153236" y="2807"/>
                    </a:lnTo>
                    <a:lnTo>
                      <a:pt x="161014" y="8304"/>
                    </a:lnTo>
                    <a:lnTo>
                      <a:pt x="168422" y="15850"/>
                    </a:lnTo>
                    <a:lnTo>
                      <a:pt x="175163" y="24628"/>
                    </a:lnTo>
                    <a:lnTo>
                      <a:pt x="181146" y="34068"/>
                    </a:lnTo>
                    <a:lnTo>
                      <a:pt x="186444" y="43997"/>
                    </a:lnTo>
                    <a:lnTo>
                      <a:pt x="191190" y="54544"/>
                    </a:lnTo>
                    <a:lnTo>
                      <a:pt x="195515" y="65750"/>
                    </a:lnTo>
                    <a:lnTo>
                      <a:pt x="199379" y="77700"/>
                    </a:lnTo>
                    <a:lnTo>
                      <a:pt x="202574" y="90572"/>
                    </a:lnTo>
                    <a:lnTo>
                      <a:pt x="205044" y="104374"/>
                    </a:lnTo>
                    <a:lnTo>
                      <a:pt x="206866" y="118977"/>
                    </a:lnTo>
                    <a:lnTo>
                      <a:pt x="208167" y="134209"/>
                    </a:lnTo>
                    <a:lnTo>
                      <a:pt x="209079" y="149905"/>
                    </a:lnTo>
                    <a:lnTo>
                      <a:pt x="209708" y="165776"/>
                    </a:lnTo>
                    <a:lnTo>
                      <a:pt x="210138" y="181429"/>
                    </a:lnTo>
                    <a:lnTo>
                      <a:pt x="210426" y="196661"/>
                    </a:lnTo>
                    <a:lnTo>
                      <a:pt x="210458" y="211298"/>
                    </a:lnTo>
                    <a:lnTo>
                      <a:pt x="209971" y="225105"/>
                    </a:lnTo>
                    <a:lnTo>
                      <a:pt x="208866" y="238041"/>
                    </a:lnTo>
                    <a:lnTo>
                      <a:pt x="207337" y="250336"/>
                    </a:lnTo>
                    <a:lnTo>
                      <a:pt x="205637" y="263905"/>
                    </a:lnTo>
                    <a:lnTo>
                      <a:pt x="203614" y="283148"/>
                    </a:lnTo>
                    <a:lnTo>
                      <a:pt x="200962" y="315403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4252300" y="3360084"/>
                <a:ext cx="9062" cy="231552"/>
              </a:xfrm>
              <a:custGeom>
                <a:avLst/>
                <a:gdLst/>
                <a:ahLst/>
                <a:cxnLst/>
                <a:rect l="0" t="0" r="0" b="0"/>
                <a:pathLst>
                  <a:path w="9062" h="231552">
                    <a:moveTo>
                      <a:pt x="9061" y="0"/>
                    </a:moveTo>
                    <a:lnTo>
                      <a:pt x="6320" y="8480"/>
                    </a:lnTo>
                    <a:lnTo>
                      <a:pt x="4272" y="17074"/>
                    </a:lnTo>
                    <a:lnTo>
                      <a:pt x="2739" y="26636"/>
                    </a:lnTo>
                    <a:lnTo>
                      <a:pt x="1610" y="37301"/>
                    </a:lnTo>
                    <a:lnTo>
                      <a:pt x="798" y="49214"/>
                    </a:lnTo>
                    <a:lnTo>
                      <a:pt x="231" y="62326"/>
                    </a:lnTo>
                    <a:lnTo>
                      <a:pt x="0" y="76442"/>
                    </a:lnTo>
                    <a:lnTo>
                      <a:pt x="348" y="91337"/>
                    </a:lnTo>
                    <a:lnTo>
                      <a:pt x="1358" y="106803"/>
                    </a:lnTo>
                    <a:lnTo>
                      <a:pt x="2813" y="122517"/>
                    </a:lnTo>
                    <a:lnTo>
                      <a:pt x="4305" y="138063"/>
                    </a:lnTo>
                    <a:lnTo>
                      <a:pt x="5589" y="153220"/>
                    </a:lnTo>
                    <a:lnTo>
                      <a:pt x="6598" y="167748"/>
                    </a:lnTo>
                    <a:lnTo>
                      <a:pt x="7456" y="182924"/>
                    </a:lnTo>
                    <a:lnTo>
                      <a:pt x="8234" y="202218"/>
                    </a:lnTo>
                    <a:lnTo>
                      <a:pt x="9061" y="231551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4251293" y="3188938"/>
                <a:ext cx="1006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069" h="1">
                    <a:moveTo>
                      <a:pt x="10068" y="0"/>
                    </a:moveTo>
                    <a:lnTo>
                      <a:pt x="0" y="0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4334608" y="3269804"/>
                <a:ext cx="166973" cy="331899"/>
              </a:xfrm>
              <a:custGeom>
                <a:avLst/>
                <a:gdLst/>
                <a:ahLst/>
                <a:cxnLst/>
                <a:rect l="0" t="0" r="0" b="0"/>
                <a:pathLst>
                  <a:path w="166973" h="331899">
                    <a:moveTo>
                      <a:pt x="7292" y="100348"/>
                    </a:moveTo>
                    <a:lnTo>
                      <a:pt x="10033" y="111633"/>
                    </a:lnTo>
                    <a:lnTo>
                      <a:pt x="12081" y="122887"/>
                    </a:lnTo>
                    <a:lnTo>
                      <a:pt x="13614" y="135217"/>
                    </a:lnTo>
                    <a:lnTo>
                      <a:pt x="14743" y="148623"/>
                    </a:lnTo>
                    <a:lnTo>
                      <a:pt x="15555" y="162944"/>
                    </a:lnTo>
                    <a:lnTo>
                      <a:pt x="16131" y="177973"/>
                    </a:lnTo>
                    <a:lnTo>
                      <a:pt x="16691" y="193371"/>
                    </a:lnTo>
                    <a:lnTo>
                      <a:pt x="17583" y="208693"/>
                    </a:lnTo>
                    <a:lnTo>
                      <a:pt x="18962" y="223702"/>
                    </a:lnTo>
                    <a:lnTo>
                      <a:pt x="20668" y="238350"/>
                    </a:lnTo>
                    <a:lnTo>
                      <a:pt x="22328" y="252672"/>
                    </a:lnTo>
                    <a:lnTo>
                      <a:pt x="23697" y="266642"/>
                    </a:lnTo>
                    <a:lnTo>
                      <a:pt x="23728" y="277060"/>
                    </a:lnTo>
                    <a:lnTo>
                      <a:pt x="21783" y="279999"/>
                    </a:lnTo>
                    <a:lnTo>
                      <a:pt x="19104" y="276942"/>
                    </a:lnTo>
                    <a:lnTo>
                      <a:pt x="16362" y="269852"/>
                    </a:lnTo>
                    <a:lnTo>
                      <a:pt x="13959" y="259903"/>
                    </a:lnTo>
                    <a:lnTo>
                      <a:pt x="12045" y="247897"/>
                    </a:lnTo>
                    <a:lnTo>
                      <a:pt x="10450" y="234733"/>
                    </a:lnTo>
                    <a:lnTo>
                      <a:pt x="8798" y="221439"/>
                    </a:lnTo>
                    <a:lnTo>
                      <a:pt x="6877" y="208571"/>
                    </a:lnTo>
                    <a:lnTo>
                      <a:pt x="4793" y="195982"/>
                    </a:lnTo>
                    <a:lnTo>
                      <a:pt x="2871" y="183049"/>
                    </a:lnTo>
                    <a:lnTo>
                      <a:pt x="1299" y="169418"/>
                    </a:lnTo>
                    <a:lnTo>
                      <a:pt x="259" y="155041"/>
                    </a:lnTo>
                    <a:lnTo>
                      <a:pt x="0" y="140016"/>
                    </a:lnTo>
                    <a:lnTo>
                      <a:pt x="574" y="124491"/>
                    </a:lnTo>
                    <a:lnTo>
                      <a:pt x="1884" y="108909"/>
                    </a:lnTo>
                    <a:lnTo>
                      <a:pt x="3781" y="93967"/>
                    </a:lnTo>
                    <a:lnTo>
                      <a:pt x="6116" y="79991"/>
                    </a:lnTo>
                    <a:lnTo>
                      <a:pt x="8767" y="66980"/>
                    </a:lnTo>
                    <a:lnTo>
                      <a:pt x="11643" y="54779"/>
                    </a:lnTo>
                    <a:lnTo>
                      <a:pt x="14682" y="43213"/>
                    </a:lnTo>
                    <a:lnTo>
                      <a:pt x="18148" y="32430"/>
                    </a:lnTo>
                    <a:lnTo>
                      <a:pt x="22595" y="22884"/>
                    </a:lnTo>
                    <a:lnTo>
                      <a:pt x="28252" y="14733"/>
                    </a:lnTo>
                    <a:lnTo>
                      <a:pt x="35198" y="8156"/>
                    </a:lnTo>
                    <a:lnTo>
                      <a:pt x="43520" y="3498"/>
                    </a:lnTo>
                    <a:lnTo>
                      <a:pt x="53116" y="765"/>
                    </a:lnTo>
                    <a:lnTo>
                      <a:pt x="63448" y="0"/>
                    </a:lnTo>
                    <a:lnTo>
                      <a:pt x="73683" y="1434"/>
                    </a:lnTo>
                    <a:lnTo>
                      <a:pt x="83358" y="4987"/>
                    </a:lnTo>
                    <a:lnTo>
                      <a:pt x="92363" y="10482"/>
                    </a:lnTo>
                    <a:lnTo>
                      <a:pt x="100763" y="17815"/>
                    </a:lnTo>
                    <a:lnTo>
                      <a:pt x="108675" y="26747"/>
                    </a:lnTo>
                    <a:lnTo>
                      <a:pt x="116064" y="36956"/>
                    </a:lnTo>
                    <a:lnTo>
                      <a:pt x="122738" y="48127"/>
                    </a:lnTo>
                    <a:lnTo>
                      <a:pt x="128647" y="59998"/>
                    </a:lnTo>
                    <a:lnTo>
                      <a:pt x="133883" y="72522"/>
                    </a:lnTo>
                    <a:lnTo>
                      <a:pt x="138580" y="85842"/>
                    </a:lnTo>
                    <a:lnTo>
                      <a:pt x="142874" y="99971"/>
                    </a:lnTo>
                    <a:lnTo>
                      <a:pt x="146877" y="114646"/>
                    </a:lnTo>
                    <a:lnTo>
                      <a:pt x="150676" y="129424"/>
                    </a:lnTo>
                    <a:lnTo>
                      <a:pt x="154328" y="144045"/>
                    </a:lnTo>
                    <a:lnTo>
                      <a:pt x="157721" y="158579"/>
                    </a:lnTo>
                    <a:lnTo>
                      <a:pt x="160593" y="173329"/>
                    </a:lnTo>
                    <a:lnTo>
                      <a:pt x="162842" y="188455"/>
                    </a:lnTo>
                    <a:lnTo>
                      <a:pt x="164513" y="203816"/>
                    </a:lnTo>
                    <a:lnTo>
                      <a:pt x="165714" y="219063"/>
                    </a:lnTo>
                    <a:lnTo>
                      <a:pt x="166554" y="233996"/>
                    </a:lnTo>
                    <a:lnTo>
                      <a:pt x="166972" y="248580"/>
                    </a:lnTo>
                    <a:lnTo>
                      <a:pt x="166751" y="262854"/>
                    </a:lnTo>
                    <a:lnTo>
                      <a:pt x="165829" y="276865"/>
                    </a:lnTo>
                    <a:lnTo>
                      <a:pt x="164425" y="290097"/>
                    </a:lnTo>
                    <a:lnTo>
                      <a:pt x="162821" y="302769"/>
                    </a:lnTo>
                    <a:lnTo>
                      <a:pt x="160879" y="315996"/>
                    </a:lnTo>
                    <a:lnTo>
                      <a:pt x="158303" y="331898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4291564" y="3299931"/>
                <a:ext cx="464724" cy="409612"/>
              </a:xfrm>
              <a:custGeom>
                <a:avLst/>
                <a:gdLst/>
                <a:ahLst/>
                <a:cxnLst/>
                <a:rect l="0" t="0" r="0" b="0"/>
                <a:pathLst>
                  <a:path w="464724" h="409612">
                    <a:moveTo>
                      <a:pt x="422830" y="231299"/>
                    </a:moveTo>
                    <a:lnTo>
                      <a:pt x="428440" y="220078"/>
                    </a:lnTo>
                    <a:lnTo>
                      <a:pt x="433762" y="209437"/>
                    </a:lnTo>
                    <a:lnTo>
                      <a:pt x="439303" y="198342"/>
                    </a:lnTo>
                    <a:lnTo>
                      <a:pt x="444952" y="186548"/>
                    </a:lnTo>
                    <a:lnTo>
                      <a:pt x="450385" y="173822"/>
                    </a:lnTo>
                    <a:lnTo>
                      <a:pt x="455419" y="160144"/>
                    </a:lnTo>
                    <a:lnTo>
                      <a:pt x="459726" y="145796"/>
                    </a:lnTo>
                    <a:lnTo>
                      <a:pt x="462776" y="131249"/>
                    </a:lnTo>
                    <a:lnTo>
                      <a:pt x="464397" y="116798"/>
                    </a:lnTo>
                    <a:lnTo>
                      <a:pt x="464723" y="102705"/>
                    </a:lnTo>
                    <a:lnTo>
                      <a:pt x="464003" y="89270"/>
                    </a:lnTo>
                    <a:lnTo>
                      <a:pt x="462491" y="76588"/>
                    </a:lnTo>
                    <a:lnTo>
                      <a:pt x="460247" y="64587"/>
                    </a:lnTo>
                    <a:lnTo>
                      <a:pt x="457145" y="53135"/>
                    </a:lnTo>
                    <a:lnTo>
                      <a:pt x="453175" y="42106"/>
                    </a:lnTo>
                    <a:lnTo>
                      <a:pt x="448143" y="31698"/>
                    </a:lnTo>
                    <a:lnTo>
                      <a:pt x="441621" y="22413"/>
                    </a:lnTo>
                    <a:lnTo>
                      <a:pt x="433515" y="14440"/>
                    </a:lnTo>
                    <a:lnTo>
                      <a:pt x="424164" y="7984"/>
                    </a:lnTo>
                    <a:lnTo>
                      <a:pt x="414148" y="3406"/>
                    </a:lnTo>
                    <a:lnTo>
                      <a:pt x="403878" y="729"/>
                    </a:lnTo>
                    <a:lnTo>
                      <a:pt x="393710" y="0"/>
                    </a:lnTo>
                    <a:lnTo>
                      <a:pt x="384022" y="1459"/>
                    </a:lnTo>
                    <a:lnTo>
                      <a:pt x="374960" y="5029"/>
                    </a:lnTo>
                    <a:lnTo>
                      <a:pt x="366494" y="10535"/>
                    </a:lnTo>
                    <a:lnTo>
                      <a:pt x="358518" y="17876"/>
                    </a:lnTo>
                    <a:lnTo>
                      <a:pt x="350927" y="26812"/>
                    </a:lnTo>
                    <a:lnTo>
                      <a:pt x="343930" y="37025"/>
                    </a:lnTo>
                    <a:lnTo>
                      <a:pt x="338036" y="48197"/>
                    </a:lnTo>
                    <a:lnTo>
                      <a:pt x="333434" y="60070"/>
                    </a:lnTo>
                    <a:lnTo>
                      <a:pt x="330019" y="72596"/>
                    </a:lnTo>
                    <a:lnTo>
                      <a:pt x="327569" y="85916"/>
                    </a:lnTo>
                    <a:lnTo>
                      <a:pt x="325849" y="100046"/>
                    </a:lnTo>
                    <a:lnTo>
                      <a:pt x="324660" y="114721"/>
                    </a:lnTo>
                    <a:lnTo>
                      <a:pt x="323846" y="129499"/>
                    </a:lnTo>
                    <a:lnTo>
                      <a:pt x="323297" y="144116"/>
                    </a:lnTo>
                    <a:lnTo>
                      <a:pt x="323089" y="158485"/>
                    </a:lnTo>
                    <a:lnTo>
                      <a:pt x="323456" y="172615"/>
                    </a:lnTo>
                    <a:lnTo>
                      <a:pt x="324486" y="186546"/>
                    </a:lnTo>
                    <a:lnTo>
                      <a:pt x="326118" y="200327"/>
                    </a:lnTo>
                    <a:lnTo>
                      <a:pt x="328238" y="213998"/>
                    </a:lnTo>
                    <a:lnTo>
                      <a:pt x="330732" y="227582"/>
                    </a:lnTo>
                    <a:lnTo>
                      <a:pt x="333654" y="240790"/>
                    </a:lnTo>
                    <a:lnTo>
                      <a:pt x="337219" y="253051"/>
                    </a:lnTo>
                    <a:lnTo>
                      <a:pt x="341499" y="264108"/>
                    </a:lnTo>
                    <a:lnTo>
                      <a:pt x="346578" y="273249"/>
                    </a:lnTo>
                    <a:lnTo>
                      <a:pt x="352623" y="279204"/>
                    </a:lnTo>
                    <a:lnTo>
                      <a:pt x="359627" y="281577"/>
                    </a:lnTo>
                    <a:lnTo>
                      <a:pt x="367297" y="280867"/>
                    </a:lnTo>
                    <a:lnTo>
                      <a:pt x="375159" y="278001"/>
                    </a:lnTo>
                    <a:lnTo>
                      <a:pt x="382923" y="273739"/>
                    </a:lnTo>
                    <a:lnTo>
                      <a:pt x="390485" y="268438"/>
                    </a:lnTo>
                    <a:lnTo>
                      <a:pt x="397837" y="262125"/>
                    </a:lnTo>
                    <a:lnTo>
                      <a:pt x="405009" y="254878"/>
                    </a:lnTo>
                    <a:lnTo>
                      <a:pt x="411884" y="246855"/>
                    </a:lnTo>
                    <a:lnTo>
                      <a:pt x="418203" y="238233"/>
                    </a:lnTo>
                    <a:lnTo>
                      <a:pt x="423872" y="229171"/>
                    </a:lnTo>
                    <a:lnTo>
                      <a:pt x="428945" y="219793"/>
                    </a:lnTo>
                    <a:lnTo>
                      <a:pt x="433533" y="210195"/>
                    </a:lnTo>
                    <a:lnTo>
                      <a:pt x="437753" y="200446"/>
                    </a:lnTo>
                    <a:lnTo>
                      <a:pt x="441707" y="190593"/>
                    </a:lnTo>
                    <a:lnTo>
                      <a:pt x="445472" y="180670"/>
                    </a:lnTo>
                    <a:lnTo>
                      <a:pt x="449112" y="170788"/>
                    </a:lnTo>
                    <a:lnTo>
                      <a:pt x="452847" y="164062"/>
                    </a:lnTo>
                    <a:lnTo>
                      <a:pt x="456380" y="164038"/>
                    </a:lnTo>
                    <a:lnTo>
                      <a:pt x="458905" y="169029"/>
                    </a:lnTo>
                    <a:lnTo>
                      <a:pt x="460501" y="177149"/>
                    </a:lnTo>
                    <a:lnTo>
                      <a:pt x="461478" y="187204"/>
                    </a:lnTo>
                    <a:lnTo>
                      <a:pt x="462076" y="198464"/>
                    </a:lnTo>
                    <a:lnTo>
                      <a:pt x="462446" y="210491"/>
                    </a:lnTo>
                    <a:lnTo>
                      <a:pt x="462679" y="223167"/>
                    </a:lnTo>
                    <a:lnTo>
                      <a:pt x="462826" y="236612"/>
                    </a:lnTo>
                    <a:lnTo>
                      <a:pt x="462916" y="250835"/>
                    </a:lnTo>
                    <a:lnTo>
                      <a:pt x="462813" y="265578"/>
                    </a:lnTo>
                    <a:lnTo>
                      <a:pt x="462233" y="280405"/>
                    </a:lnTo>
                    <a:lnTo>
                      <a:pt x="461057" y="295056"/>
                    </a:lnTo>
                    <a:lnTo>
                      <a:pt x="459163" y="309448"/>
                    </a:lnTo>
                    <a:lnTo>
                      <a:pt x="456357" y="323593"/>
                    </a:lnTo>
                    <a:lnTo>
                      <a:pt x="452628" y="337527"/>
                    </a:lnTo>
                    <a:lnTo>
                      <a:pt x="448097" y="350984"/>
                    </a:lnTo>
                    <a:lnTo>
                      <a:pt x="442935" y="363420"/>
                    </a:lnTo>
                    <a:lnTo>
                      <a:pt x="437297" y="374611"/>
                    </a:lnTo>
                    <a:lnTo>
                      <a:pt x="431000" y="384330"/>
                    </a:lnTo>
                    <a:lnTo>
                      <a:pt x="423556" y="392201"/>
                    </a:lnTo>
                    <a:lnTo>
                      <a:pt x="414792" y="398202"/>
                    </a:lnTo>
                    <a:lnTo>
                      <a:pt x="404823" y="402588"/>
                    </a:lnTo>
                    <a:lnTo>
                      <a:pt x="393876" y="405707"/>
                    </a:lnTo>
                    <a:lnTo>
                      <a:pt x="382185" y="407877"/>
                    </a:lnTo>
                    <a:lnTo>
                      <a:pt x="369797" y="409210"/>
                    </a:lnTo>
                    <a:lnTo>
                      <a:pt x="356577" y="409611"/>
                    </a:lnTo>
                    <a:lnTo>
                      <a:pt x="342521" y="409106"/>
                    </a:lnTo>
                    <a:lnTo>
                      <a:pt x="328061" y="407827"/>
                    </a:lnTo>
                    <a:lnTo>
                      <a:pt x="313935" y="405946"/>
                    </a:lnTo>
                    <a:lnTo>
                      <a:pt x="300539" y="403617"/>
                    </a:lnTo>
                    <a:lnTo>
                      <a:pt x="287931" y="400968"/>
                    </a:lnTo>
                    <a:lnTo>
                      <a:pt x="276007" y="398094"/>
                    </a:lnTo>
                    <a:lnTo>
                      <a:pt x="264609" y="395065"/>
                    </a:lnTo>
                    <a:lnTo>
                      <a:pt x="253128" y="391930"/>
                    </a:lnTo>
                    <a:lnTo>
                      <a:pt x="240569" y="388722"/>
                    </a:lnTo>
                    <a:lnTo>
                      <a:pt x="226480" y="385465"/>
                    </a:lnTo>
                    <a:lnTo>
                      <a:pt x="211049" y="382176"/>
                    </a:lnTo>
                    <a:lnTo>
                      <a:pt x="194816" y="378865"/>
                    </a:lnTo>
                    <a:lnTo>
                      <a:pt x="178192" y="375543"/>
                    </a:lnTo>
                    <a:lnTo>
                      <a:pt x="161244" y="372372"/>
                    </a:lnTo>
                    <a:lnTo>
                      <a:pt x="143788" y="369650"/>
                    </a:lnTo>
                    <a:lnTo>
                      <a:pt x="125753" y="367501"/>
                    </a:lnTo>
                    <a:lnTo>
                      <a:pt x="107502" y="365897"/>
                    </a:lnTo>
                    <a:lnTo>
                      <a:pt x="89722" y="364742"/>
                    </a:lnTo>
                    <a:lnTo>
                      <a:pt x="72780" y="363928"/>
                    </a:lnTo>
                    <a:lnTo>
                      <a:pt x="57093" y="363363"/>
                    </a:lnTo>
                    <a:lnTo>
                      <a:pt x="41652" y="362915"/>
                    </a:lnTo>
                    <a:lnTo>
                      <a:pt x="24038" y="362541"/>
                    </a:lnTo>
                    <a:lnTo>
                      <a:pt x="0" y="362176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1" name="Group 150"/>
            <p:cNvGrpSpPr/>
            <p:nvPr/>
          </p:nvGrpSpPr>
          <p:grpSpPr>
            <a:xfrm>
              <a:off x="3206866" y="2826511"/>
              <a:ext cx="654569" cy="322159"/>
              <a:chOff x="3206866" y="2826511"/>
              <a:chExt cx="654569" cy="322159"/>
            </a:xfrm>
          </p:grpSpPr>
          <p:sp>
            <p:nvSpPr>
              <p:cNvPr id="145" name="Freeform 144"/>
              <p:cNvSpPr/>
              <p:nvPr/>
            </p:nvSpPr>
            <p:spPr>
              <a:xfrm>
                <a:off x="3206866" y="2826511"/>
                <a:ext cx="108159" cy="271822"/>
              </a:xfrm>
              <a:custGeom>
                <a:avLst/>
                <a:gdLst/>
                <a:ahLst/>
                <a:cxnLst/>
                <a:rect l="0" t="0" r="0" b="0"/>
                <a:pathLst>
                  <a:path w="108159" h="271822">
                    <a:moveTo>
                      <a:pt x="77956" y="0"/>
                    </a:moveTo>
                    <a:lnTo>
                      <a:pt x="54963" y="17194"/>
                    </a:lnTo>
                    <a:lnTo>
                      <a:pt x="20973" y="61343"/>
                    </a:lnTo>
                    <a:lnTo>
                      <a:pt x="6136" y="96229"/>
                    </a:lnTo>
                    <a:lnTo>
                      <a:pt x="0" y="134904"/>
                    </a:lnTo>
                    <a:lnTo>
                      <a:pt x="3527" y="169357"/>
                    </a:lnTo>
                    <a:lnTo>
                      <a:pt x="28865" y="221248"/>
                    </a:lnTo>
                    <a:lnTo>
                      <a:pt x="42715" y="240395"/>
                    </a:lnTo>
                    <a:lnTo>
                      <a:pt x="60056" y="256362"/>
                    </a:lnTo>
                    <a:lnTo>
                      <a:pt x="78949" y="264950"/>
                    </a:lnTo>
                    <a:lnTo>
                      <a:pt x="108158" y="271821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3347325" y="2876849"/>
                <a:ext cx="101505" cy="201349"/>
              </a:xfrm>
              <a:custGeom>
                <a:avLst/>
                <a:gdLst/>
                <a:ahLst/>
                <a:cxnLst/>
                <a:rect l="0" t="0" r="0" b="0"/>
                <a:pathLst>
                  <a:path w="101505" h="201349">
                    <a:moveTo>
                      <a:pt x="7969" y="0"/>
                    </a:moveTo>
                    <a:lnTo>
                      <a:pt x="0" y="35836"/>
                    </a:lnTo>
                    <a:lnTo>
                      <a:pt x="1506" y="69158"/>
                    </a:lnTo>
                    <a:lnTo>
                      <a:pt x="8237" y="127554"/>
                    </a:lnTo>
                    <a:lnTo>
                      <a:pt x="12935" y="149534"/>
                    </a:lnTo>
                    <a:lnTo>
                      <a:pt x="15754" y="153382"/>
                    </a:lnTo>
                    <a:lnTo>
                      <a:pt x="18752" y="152592"/>
                    </a:lnTo>
                    <a:lnTo>
                      <a:pt x="25066" y="142765"/>
                    </a:lnTo>
                    <a:lnTo>
                      <a:pt x="31601" y="127211"/>
                    </a:lnTo>
                    <a:lnTo>
                      <a:pt x="38266" y="122839"/>
                    </a:lnTo>
                    <a:lnTo>
                      <a:pt x="57602" y="120965"/>
                    </a:lnTo>
                    <a:lnTo>
                      <a:pt x="75145" y="126844"/>
                    </a:lnTo>
                    <a:lnTo>
                      <a:pt x="82955" y="131544"/>
                    </a:lnTo>
                    <a:lnTo>
                      <a:pt x="94616" y="145715"/>
                    </a:lnTo>
                    <a:lnTo>
                      <a:pt x="99292" y="154192"/>
                    </a:lnTo>
                    <a:lnTo>
                      <a:pt x="101504" y="172559"/>
                    </a:lnTo>
                    <a:lnTo>
                      <a:pt x="98576" y="201348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3506305" y="3037927"/>
                <a:ext cx="10068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068" h="1">
                    <a:moveTo>
                      <a:pt x="10067" y="0"/>
                    </a:moveTo>
                    <a:lnTo>
                      <a:pt x="0" y="0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3596912" y="2947320"/>
                <a:ext cx="110743" cy="108402"/>
              </a:xfrm>
              <a:custGeom>
                <a:avLst/>
                <a:gdLst/>
                <a:ahLst/>
                <a:cxnLst/>
                <a:rect l="0" t="0" r="0" b="0"/>
                <a:pathLst>
                  <a:path w="110743" h="108402">
                    <a:moveTo>
                      <a:pt x="0" y="10068"/>
                    </a:moveTo>
                    <a:lnTo>
                      <a:pt x="27425" y="61583"/>
                    </a:lnTo>
                    <a:lnTo>
                      <a:pt x="57567" y="105552"/>
                    </a:lnTo>
                    <a:lnTo>
                      <a:pt x="64106" y="108401"/>
                    </a:lnTo>
                    <a:lnTo>
                      <a:pt x="70702" y="108062"/>
                    </a:lnTo>
                    <a:lnTo>
                      <a:pt x="77337" y="105600"/>
                    </a:lnTo>
                    <a:lnTo>
                      <a:pt x="87692" y="93915"/>
                    </a:lnTo>
                    <a:lnTo>
                      <a:pt x="94904" y="76417"/>
                    </a:lnTo>
                    <a:lnTo>
                      <a:pt x="105259" y="21139"/>
                    </a:lnTo>
                    <a:lnTo>
                      <a:pt x="110742" y="0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3768058" y="3037927"/>
                <a:ext cx="10068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068" h="1">
                    <a:moveTo>
                      <a:pt x="10067" y="0"/>
                    </a:moveTo>
                    <a:lnTo>
                      <a:pt x="0" y="0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3747923" y="2826511"/>
                <a:ext cx="113512" cy="322159"/>
              </a:xfrm>
              <a:custGeom>
                <a:avLst/>
                <a:gdLst/>
                <a:ahLst/>
                <a:cxnLst/>
                <a:rect l="0" t="0" r="0" b="0"/>
                <a:pathLst>
                  <a:path w="113512" h="322159">
                    <a:moveTo>
                      <a:pt x="0" y="0"/>
                    </a:moveTo>
                    <a:lnTo>
                      <a:pt x="47331" y="55999"/>
                    </a:lnTo>
                    <a:lnTo>
                      <a:pt x="87282" y="111239"/>
                    </a:lnTo>
                    <a:lnTo>
                      <a:pt x="113511" y="171190"/>
                    </a:lnTo>
                    <a:lnTo>
                      <a:pt x="113302" y="212050"/>
                    </a:lnTo>
                    <a:lnTo>
                      <a:pt x="102091" y="259890"/>
                    </a:lnTo>
                    <a:lnTo>
                      <a:pt x="82476" y="298672"/>
                    </a:lnTo>
                    <a:lnTo>
                      <a:pt x="70472" y="322158"/>
                    </a:lnTo>
                  </a:path>
                </a:pathLst>
              </a:custGeom>
              <a:ln w="36575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7" name="Group 156"/>
          <p:cNvGrpSpPr/>
          <p:nvPr/>
        </p:nvGrpSpPr>
        <p:grpSpPr>
          <a:xfrm>
            <a:off x="5211301" y="2826511"/>
            <a:ext cx="2019588" cy="883032"/>
            <a:chOff x="5211301" y="2826511"/>
            <a:chExt cx="2019588" cy="883032"/>
          </a:xfrm>
        </p:grpSpPr>
        <p:sp>
          <p:nvSpPr>
            <p:cNvPr id="153" name="Freeform 152"/>
            <p:cNvSpPr/>
            <p:nvPr/>
          </p:nvSpPr>
          <p:spPr>
            <a:xfrm>
              <a:off x="5211301" y="2956557"/>
              <a:ext cx="374603" cy="705101"/>
            </a:xfrm>
            <a:custGeom>
              <a:avLst/>
              <a:gdLst/>
              <a:ahLst/>
              <a:cxnLst/>
              <a:rect l="0" t="0" r="0" b="0"/>
              <a:pathLst>
                <a:path w="374603" h="705101">
                  <a:moveTo>
                    <a:pt x="16996" y="119363"/>
                  </a:moveTo>
                  <a:lnTo>
                    <a:pt x="12242" y="139406"/>
                  </a:lnTo>
                  <a:lnTo>
                    <a:pt x="9690" y="159394"/>
                  </a:lnTo>
                  <a:lnTo>
                    <a:pt x="9162" y="181293"/>
                  </a:lnTo>
                  <a:lnTo>
                    <a:pt x="10023" y="205104"/>
                  </a:lnTo>
                  <a:lnTo>
                    <a:pt x="11414" y="230537"/>
                  </a:lnTo>
                  <a:lnTo>
                    <a:pt x="12808" y="257239"/>
                  </a:lnTo>
                  <a:lnTo>
                    <a:pt x="14262" y="284880"/>
                  </a:lnTo>
                  <a:lnTo>
                    <a:pt x="16257" y="313194"/>
                  </a:lnTo>
                  <a:lnTo>
                    <a:pt x="19034" y="341980"/>
                  </a:lnTo>
                  <a:lnTo>
                    <a:pt x="22307" y="371094"/>
                  </a:lnTo>
                  <a:lnTo>
                    <a:pt x="25431" y="400431"/>
                  </a:lnTo>
                  <a:lnTo>
                    <a:pt x="28037" y="429912"/>
                  </a:lnTo>
                  <a:lnTo>
                    <a:pt x="30045" y="459209"/>
                  </a:lnTo>
                  <a:lnTo>
                    <a:pt x="31521" y="487769"/>
                  </a:lnTo>
                  <a:lnTo>
                    <a:pt x="32573" y="515347"/>
                  </a:lnTo>
                  <a:lnTo>
                    <a:pt x="33307" y="541984"/>
                  </a:lnTo>
                  <a:lnTo>
                    <a:pt x="33814" y="567842"/>
                  </a:lnTo>
                  <a:lnTo>
                    <a:pt x="34160" y="593105"/>
                  </a:lnTo>
                  <a:lnTo>
                    <a:pt x="34396" y="617930"/>
                  </a:lnTo>
                  <a:lnTo>
                    <a:pt x="34553" y="642446"/>
                  </a:lnTo>
                  <a:lnTo>
                    <a:pt x="34640" y="666695"/>
                  </a:lnTo>
                  <a:lnTo>
                    <a:pt x="33929" y="688825"/>
                  </a:lnTo>
                  <a:lnTo>
                    <a:pt x="31049" y="702840"/>
                  </a:lnTo>
                  <a:lnTo>
                    <a:pt x="26240" y="705100"/>
                  </a:lnTo>
                  <a:lnTo>
                    <a:pt x="20898" y="698608"/>
                  </a:lnTo>
                  <a:lnTo>
                    <a:pt x="15725" y="686025"/>
                  </a:lnTo>
                  <a:lnTo>
                    <a:pt x="11281" y="668779"/>
                  </a:lnTo>
                  <a:lnTo>
                    <a:pt x="7779" y="647931"/>
                  </a:lnTo>
                  <a:lnTo>
                    <a:pt x="5166" y="624117"/>
                  </a:lnTo>
                  <a:lnTo>
                    <a:pt x="3286" y="597556"/>
                  </a:lnTo>
                  <a:lnTo>
                    <a:pt x="1962" y="568596"/>
                  </a:lnTo>
                  <a:lnTo>
                    <a:pt x="1046" y="537713"/>
                  </a:lnTo>
                  <a:lnTo>
                    <a:pt x="419" y="505377"/>
                  </a:lnTo>
                  <a:lnTo>
                    <a:pt x="0" y="472007"/>
                  </a:lnTo>
                  <a:lnTo>
                    <a:pt x="5" y="438748"/>
                  </a:lnTo>
                  <a:lnTo>
                    <a:pt x="913" y="407392"/>
                  </a:lnTo>
                  <a:lnTo>
                    <a:pt x="2903" y="378737"/>
                  </a:lnTo>
                  <a:lnTo>
                    <a:pt x="5622" y="351898"/>
                  </a:lnTo>
                  <a:lnTo>
                    <a:pt x="8363" y="324872"/>
                  </a:lnTo>
                  <a:lnTo>
                    <a:pt x="10713" y="296507"/>
                  </a:lnTo>
                  <a:lnTo>
                    <a:pt x="12837" y="267346"/>
                  </a:lnTo>
                  <a:lnTo>
                    <a:pt x="15293" y="239105"/>
                  </a:lnTo>
                  <a:lnTo>
                    <a:pt x="18391" y="212735"/>
                  </a:lnTo>
                  <a:lnTo>
                    <a:pt x="22171" y="188090"/>
                  </a:lnTo>
                  <a:lnTo>
                    <a:pt x="26540" y="164383"/>
                  </a:lnTo>
                  <a:lnTo>
                    <a:pt x="31387" y="141027"/>
                  </a:lnTo>
                  <a:lnTo>
                    <a:pt x="37148" y="118003"/>
                  </a:lnTo>
                  <a:lnTo>
                    <a:pt x="44770" y="95715"/>
                  </a:lnTo>
                  <a:lnTo>
                    <a:pt x="54619" y="74372"/>
                  </a:lnTo>
                  <a:lnTo>
                    <a:pt x="66529" y="54480"/>
                  </a:lnTo>
                  <a:lnTo>
                    <a:pt x="80122" y="36928"/>
                  </a:lnTo>
                  <a:lnTo>
                    <a:pt x="94990" y="22009"/>
                  </a:lnTo>
                  <a:lnTo>
                    <a:pt x="110786" y="10295"/>
                  </a:lnTo>
                  <a:lnTo>
                    <a:pt x="127240" y="2892"/>
                  </a:lnTo>
                  <a:lnTo>
                    <a:pt x="144150" y="0"/>
                  </a:lnTo>
                  <a:lnTo>
                    <a:pt x="161375" y="1339"/>
                  </a:lnTo>
                  <a:lnTo>
                    <a:pt x="178814" y="6610"/>
                  </a:lnTo>
                  <a:lnTo>
                    <a:pt x="196397" y="15259"/>
                  </a:lnTo>
                  <a:lnTo>
                    <a:pt x="214079" y="27135"/>
                  </a:lnTo>
                  <a:lnTo>
                    <a:pt x="231826" y="42609"/>
                  </a:lnTo>
                  <a:lnTo>
                    <a:pt x="249602" y="61569"/>
                  </a:lnTo>
                  <a:lnTo>
                    <a:pt x="266836" y="83478"/>
                  </a:lnTo>
                  <a:lnTo>
                    <a:pt x="282475" y="107686"/>
                  </a:lnTo>
                  <a:lnTo>
                    <a:pt x="296072" y="133592"/>
                  </a:lnTo>
                  <a:lnTo>
                    <a:pt x="307734" y="160716"/>
                  </a:lnTo>
                  <a:lnTo>
                    <a:pt x="317802" y="188691"/>
                  </a:lnTo>
                  <a:lnTo>
                    <a:pt x="326653" y="217255"/>
                  </a:lnTo>
                  <a:lnTo>
                    <a:pt x="334616" y="246222"/>
                  </a:lnTo>
                  <a:lnTo>
                    <a:pt x="341948" y="275461"/>
                  </a:lnTo>
                  <a:lnTo>
                    <a:pt x="348834" y="304878"/>
                  </a:lnTo>
                  <a:lnTo>
                    <a:pt x="355131" y="334133"/>
                  </a:lnTo>
                  <a:lnTo>
                    <a:pt x="360417" y="362664"/>
                  </a:lnTo>
                  <a:lnTo>
                    <a:pt x="364533" y="390223"/>
                  </a:lnTo>
                  <a:lnTo>
                    <a:pt x="367584" y="416848"/>
                  </a:lnTo>
                  <a:lnTo>
                    <a:pt x="369772" y="442698"/>
                  </a:lnTo>
                  <a:lnTo>
                    <a:pt x="371307" y="467939"/>
                  </a:lnTo>
                  <a:lnTo>
                    <a:pt x="372371" y="492357"/>
                  </a:lnTo>
                  <a:lnTo>
                    <a:pt x="373214" y="518106"/>
                  </a:lnTo>
                  <a:lnTo>
                    <a:pt x="373915" y="551252"/>
                  </a:lnTo>
                  <a:lnTo>
                    <a:pt x="374602" y="602131"/>
                  </a:lnTo>
                </a:path>
              </a:pathLst>
            </a:custGeom>
            <a:ln w="6477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703297" y="3097469"/>
              <a:ext cx="419015" cy="542833"/>
            </a:xfrm>
            <a:custGeom>
              <a:avLst/>
              <a:gdLst/>
              <a:ahLst/>
              <a:cxnLst/>
              <a:rect l="0" t="0" r="0" b="0"/>
              <a:pathLst>
                <a:path w="419015" h="542833">
                  <a:moveTo>
                    <a:pt x="240211" y="318176"/>
                  </a:moveTo>
                  <a:lnTo>
                    <a:pt x="250062" y="303230"/>
                  </a:lnTo>
                  <a:lnTo>
                    <a:pt x="258424" y="289054"/>
                  </a:lnTo>
                  <a:lnTo>
                    <a:pt x="266064" y="274266"/>
                  </a:lnTo>
                  <a:lnTo>
                    <a:pt x="272938" y="258189"/>
                  </a:lnTo>
                  <a:lnTo>
                    <a:pt x="278653" y="239862"/>
                  </a:lnTo>
                  <a:lnTo>
                    <a:pt x="283076" y="218983"/>
                  </a:lnTo>
                  <a:lnTo>
                    <a:pt x="286054" y="196071"/>
                  </a:lnTo>
                  <a:lnTo>
                    <a:pt x="287296" y="172093"/>
                  </a:lnTo>
                  <a:lnTo>
                    <a:pt x="286800" y="147747"/>
                  </a:lnTo>
                  <a:lnTo>
                    <a:pt x="284539" y="123921"/>
                  </a:lnTo>
                  <a:lnTo>
                    <a:pt x="280312" y="101786"/>
                  </a:lnTo>
                  <a:lnTo>
                    <a:pt x="274192" y="81815"/>
                  </a:lnTo>
                  <a:lnTo>
                    <a:pt x="266198" y="63889"/>
                  </a:lnTo>
                  <a:lnTo>
                    <a:pt x="256163" y="47644"/>
                  </a:lnTo>
                  <a:lnTo>
                    <a:pt x="244184" y="32705"/>
                  </a:lnTo>
                  <a:lnTo>
                    <a:pt x="230299" y="19558"/>
                  </a:lnTo>
                  <a:lnTo>
                    <a:pt x="214351" y="9498"/>
                  </a:lnTo>
                  <a:lnTo>
                    <a:pt x="196457" y="2989"/>
                  </a:lnTo>
                  <a:lnTo>
                    <a:pt x="177219" y="0"/>
                  </a:lnTo>
                  <a:lnTo>
                    <a:pt x="157527" y="434"/>
                  </a:lnTo>
                  <a:lnTo>
                    <a:pt x="137940" y="3890"/>
                  </a:lnTo>
                  <a:lnTo>
                    <a:pt x="118948" y="10324"/>
                  </a:lnTo>
                  <a:lnTo>
                    <a:pt x="101099" y="20187"/>
                  </a:lnTo>
                  <a:lnTo>
                    <a:pt x="84568" y="33429"/>
                  </a:lnTo>
                  <a:lnTo>
                    <a:pt x="69236" y="49830"/>
                  </a:lnTo>
                  <a:lnTo>
                    <a:pt x="54874" y="69284"/>
                  </a:lnTo>
                  <a:lnTo>
                    <a:pt x="41255" y="91429"/>
                  </a:lnTo>
                  <a:lnTo>
                    <a:pt x="28738" y="115740"/>
                  </a:lnTo>
                  <a:lnTo>
                    <a:pt x="18211" y="141688"/>
                  </a:lnTo>
                  <a:lnTo>
                    <a:pt x="10005" y="168823"/>
                  </a:lnTo>
                  <a:lnTo>
                    <a:pt x="4208" y="196800"/>
                  </a:lnTo>
                  <a:lnTo>
                    <a:pt x="939" y="225361"/>
                  </a:lnTo>
                  <a:lnTo>
                    <a:pt x="0" y="254324"/>
                  </a:lnTo>
                  <a:lnTo>
                    <a:pt x="980" y="283561"/>
                  </a:lnTo>
                  <a:lnTo>
                    <a:pt x="3429" y="312982"/>
                  </a:lnTo>
                  <a:lnTo>
                    <a:pt x="6963" y="342521"/>
                  </a:lnTo>
                  <a:lnTo>
                    <a:pt x="11545" y="371856"/>
                  </a:lnTo>
                  <a:lnTo>
                    <a:pt x="17470" y="400443"/>
                  </a:lnTo>
                  <a:lnTo>
                    <a:pt x="24797" y="428024"/>
                  </a:lnTo>
                  <a:lnTo>
                    <a:pt x="33633" y="454087"/>
                  </a:lnTo>
                  <a:lnTo>
                    <a:pt x="44245" y="477751"/>
                  </a:lnTo>
                  <a:lnTo>
                    <a:pt x="56618" y="498739"/>
                  </a:lnTo>
                  <a:lnTo>
                    <a:pt x="70772" y="516488"/>
                  </a:lnTo>
                  <a:lnTo>
                    <a:pt x="86901" y="529902"/>
                  </a:lnTo>
                  <a:lnTo>
                    <a:pt x="104908" y="538773"/>
                  </a:lnTo>
                  <a:lnTo>
                    <a:pt x="123934" y="542832"/>
                  </a:lnTo>
                  <a:lnTo>
                    <a:pt x="142581" y="541335"/>
                  </a:lnTo>
                  <a:lnTo>
                    <a:pt x="160083" y="534406"/>
                  </a:lnTo>
                  <a:lnTo>
                    <a:pt x="176293" y="522591"/>
                  </a:lnTo>
                  <a:lnTo>
                    <a:pt x="191359" y="506382"/>
                  </a:lnTo>
                  <a:lnTo>
                    <a:pt x="205510" y="486494"/>
                  </a:lnTo>
                  <a:lnTo>
                    <a:pt x="218700" y="463735"/>
                  </a:lnTo>
                  <a:lnTo>
                    <a:pt x="230595" y="438844"/>
                  </a:lnTo>
                  <a:lnTo>
                    <a:pt x="241114" y="412424"/>
                  </a:lnTo>
                  <a:lnTo>
                    <a:pt x="250139" y="384930"/>
                  </a:lnTo>
                  <a:lnTo>
                    <a:pt x="257395" y="356693"/>
                  </a:lnTo>
                  <a:lnTo>
                    <a:pt x="262910" y="327964"/>
                  </a:lnTo>
                  <a:lnTo>
                    <a:pt x="267219" y="299461"/>
                  </a:lnTo>
                  <a:lnTo>
                    <a:pt x="271170" y="272338"/>
                  </a:lnTo>
                  <a:lnTo>
                    <a:pt x="275276" y="247107"/>
                  </a:lnTo>
                  <a:lnTo>
                    <a:pt x="279447" y="223426"/>
                  </a:lnTo>
                  <a:lnTo>
                    <a:pt x="283177" y="200467"/>
                  </a:lnTo>
                  <a:lnTo>
                    <a:pt x="286148" y="177785"/>
                  </a:lnTo>
                  <a:lnTo>
                    <a:pt x="286877" y="159697"/>
                  </a:lnTo>
                  <a:lnTo>
                    <a:pt x="284808" y="153057"/>
                  </a:lnTo>
                  <a:lnTo>
                    <a:pt x="282360" y="157864"/>
                  </a:lnTo>
                  <a:lnTo>
                    <a:pt x="280692" y="171137"/>
                  </a:lnTo>
                  <a:lnTo>
                    <a:pt x="280384" y="190104"/>
                  </a:lnTo>
                  <a:lnTo>
                    <a:pt x="281537" y="212791"/>
                  </a:lnTo>
                  <a:lnTo>
                    <a:pt x="283972" y="237625"/>
                  </a:lnTo>
                  <a:lnTo>
                    <a:pt x="287422" y="263242"/>
                  </a:lnTo>
                  <a:lnTo>
                    <a:pt x="291637" y="288876"/>
                  </a:lnTo>
                  <a:lnTo>
                    <a:pt x="296683" y="314225"/>
                  </a:lnTo>
                  <a:lnTo>
                    <a:pt x="302919" y="339228"/>
                  </a:lnTo>
                  <a:lnTo>
                    <a:pt x="310448" y="363915"/>
                  </a:lnTo>
                  <a:lnTo>
                    <a:pt x="319132" y="388068"/>
                  </a:lnTo>
                  <a:lnTo>
                    <a:pt x="328737" y="411231"/>
                  </a:lnTo>
                  <a:lnTo>
                    <a:pt x="339038" y="433198"/>
                  </a:lnTo>
                  <a:lnTo>
                    <a:pt x="349840" y="452669"/>
                  </a:lnTo>
                  <a:lnTo>
                    <a:pt x="360997" y="467240"/>
                  </a:lnTo>
                  <a:lnTo>
                    <a:pt x="372444" y="476021"/>
                  </a:lnTo>
                  <a:lnTo>
                    <a:pt x="384655" y="481040"/>
                  </a:lnTo>
                  <a:lnTo>
                    <a:pt x="399268" y="482108"/>
                  </a:lnTo>
                  <a:lnTo>
                    <a:pt x="419014" y="479099"/>
                  </a:lnTo>
                </a:path>
              </a:pathLst>
            </a:custGeom>
            <a:ln w="6477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140191" y="3117708"/>
              <a:ext cx="768854" cy="527348"/>
            </a:xfrm>
            <a:custGeom>
              <a:avLst/>
              <a:gdLst/>
              <a:ahLst/>
              <a:cxnLst/>
              <a:rect l="0" t="0" r="0" b="0"/>
              <a:pathLst>
                <a:path w="768854" h="527348">
                  <a:moveTo>
                    <a:pt x="0" y="154895"/>
                  </a:moveTo>
                  <a:lnTo>
                    <a:pt x="115" y="179693"/>
                  </a:lnTo>
                  <a:lnTo>
                    <a:pt x="1201" y="202231"/>
                  </a:lnTo>
                  <a:lnTo>
                    <a:pt x="3403" y="224658"/>
                  </a:lnTo>
                  <a:lnTo>
                    <a:pt x="6562" y="247610"/>
                  </a:lnTo>
                  <a:lnTo>
                    <a:pt x="10496" y="271652"/>
                  </a:lnTo>
                  <a:lnTo>
                    <a:pt x="15024" y="296968"/>
                  </a:lnTo>
                  <a:lnTo>
                    <a:pt x="19989" y="323447"/>
                  </a:lnTo>
                  <a:lnTo>
                    <a:pt x="25266" y="350868"/>
                  </a:lnTo>
                  <a:lnTo>
                    <a:pt x="30745" y="378930"/>
                  </a:lnTo>
                  <a:lnTo>
                    <a:pt x="35779" y="404851"/>
                  </a:lnTo>
                  <a:lnTo>
                    <a:pt x="38454" y="420883"/>
                  </a:lnTo>
                  <a:lnTo>
                    <a:pt x="37839" y="423064"/>
                  </a:lnTo>
                  <a:lnTo>
                    <a:pt x="35219" y="415763"/>
                  </a:lnTo>
                  <a:lnTo>
                    <a:pt x="31724" y="402599"/>
                  </a:lnTo>
                  <a:lnTo>
                    <a:pt x="28306" y="385725"/>
                  </a:lnTo>
                  <a:lnTo>
                    <a:pt x="25436" y="366452"/>
                  </a:lnTo>
                  <a:lnTo>
                    <a:pt x="23220" y="345336"/>
                  </a:lnTo>
                  <a:lnTo>
                    <a:pt x="21588" y="322390"/>
                  </a:lnTo>
                  <a:lnTo>
                    <a:pt x="20434" y="297760"/>
                  </a:lnTo>
                  <a:lnTo>
                    <a:pt x="19915" y="272284"/>
                  </a:lnTo>
                  <a:lnTo>
                    <a:pt x="20456" y="247329"/>
                  </a:lnTo>
                  <a:lnTo>
                    <a:pt x="22203" y="223622"/>
                  </a:lnTo>
                  <a:lnTo>
                    <a:pt x="25043" y="201285"/>
                  </a:lnTo>
                  <a:lnTo>
                    <a:pt x="28768" y="180146"/>
                  </a:lnTo>
                  <a:lnTo>
                    <a:pt x="33177" y="159979"/>
                  </a:lnTo>
                  <a:lnTo>
                    <a:pt x="38640" y="141658"/>
                  </a:lnTo>
                  <a:lnTo>
                    <a:pt x="46062" y="127069"/>
                  </a:lnTo>
                  <a:lnTo>
                    <a:pt x="55768" y="116967"/>
                  </a:lnTo>
                  <a:lnTo>
                    <a:pt x="67295" y="111854"/>
                  </a:lnTo>
                  <a:lnTo>
                    <a:pt x="79725" y="112531"/>
                  </a:lnTo>
                  <a:lnTo>
                    <a:pt x="92416" y="118838"/>
                  </a:lnTo>
                  <a:lnTo>
                    <a:pt x="104793" y="129633"/>
                  </a:lnTo>
                  <a:lnTo>
                    <a:pt x="116227" y="143335"/>
                  </a:lnTo>
                  <a:lnTo>
                    <a:pt x="126487" y="158765"/>
                  </a:lnTo>
                  <a:lnTo>
                    <a:pt x="135648" y="175475"/>
                  </a:lnTo>
                  <a:lnTo>
                    <a:pt x="143909" y="193569"/>
                  </a:lnTo>
                  <a:lnTo>
                    <a:pt x="151486" y="213031"/>
                  </a:lnTo>
                  <a:lnTo>
                    <a:pt x="158565" y="233669"/>
                  </a:lnTo>
                  <a:lnTo>
                    <a:pt x="165292" y="255231"/>
                  </a:lnTo>
                  <a:lnTo>
                    <a:pt x="171740" y="277315"/>
                  </a:lnTo>
                  <a:lnTo>
                    <a:pt x="176821" y="293798"/>
                  </a:lnTo>
                  <a:lnTo>
                    <a:pt x="179344" y="297481"/>
                  </a:lnTo>
                  <a:lnTo>
                    <a:pt x="180197" y="291076"/>
                  </a:lnTo>
                  <a:lnTo>
                    <a:pt x="180557" y="278207"/>
                  </a:lnTo>
                  <a:lnTo>
                    <a:pt x="181439" y="261318"/>
                  </a:lnTo>
                  <a:lnTo>
                    <a:pt x="183290" y="241924"/>
                  </a:lnTo>
                  <a:lnTo>
                    <a:pt x="186136" y="220954"/>
                  </a:lnTo>
                  <a:lnTo>
                    <a:pt x="189835" y="198981"/>
                  </a:lnTo>
                  <a:lnTo>
                    <a:pt x="194195" y="176361"/>
                  </a:lnTo>
                  <a:lnTo>
                    <a:pt x="199042" y="153324"/>
                  </a:lnTo>
                  <a:lnTo>
                    <a:pt x="204238" y="130012"/>
                  </a:lnTo>
                  <a:lnTo>
                    <a:pt x="209684" y="106538"/>
                  </a:lnTo>
                  <a:lnTo>
                    <a:pt x="215586" y="83517"/>
                  </a:lnTo>
                  <a:lnTo>
                    <a:pt x="222409" y="62033"/>
                  </a:lnTo>
                  <a:lnTo>
                    <a:pt x="230354" y="42575"/>
                  </a:lnTo>
                  <a:lnTo>
                    <a:pt x="239893" y="25884"/>
                  </a:lnTo>
                  <a:lnTo>
                    <a:pt x="251885" y="13191"/>
                  </a:lnTo>
                  <a:lnTo>
                    <a:pt x="266548" y="4795"/>
                  </a:lnTo>
                  <a:lnTo>
                    <a:pt x="283046" y="481"/>
                  </a:lnTo>
                  <a:lnTo>
                    <a:pt x="299855" y="0"/>
                  </a:lnTo>
                  <a:lnTo>
                    <a:pt x="316051" y="2837"/>
                  </a:lnTo>
                  <a:lnTo>
                    <a:pt x="331064" y="9139"/>
                  </a:lnTo>
                  <a:lnTo>
                    <a:pt x="344407" y="19817"/>
                  </a:lnTo>
                  <a:lnTo>
                    <a:pt x="356015" y="34978"/>
                  </a:lnTo>
                  <a:lnTo>
                    <a:pt x="366112" y="53762"/>
                  </a:lnTo>
                  <a:lnTo>
                    <a:pt x="375015" y="74828"/>
                  </a:lnTo>
                  <a:lnTo>
                    <a:pt x="383029" y="97177"/>
                  </a:lnTo>
                  <a:lnTo>
                    <a:pt x="390404" y="120498"/>
                  </a:lnTo>
                  <a:lnTo>
                    <a:pt x="397330" y="144992"/>
                  </a:lnTo>
                  <a:lnTo>
                    <a:pt x="403937" y="170709"/>
                  </a:lnTo>
                  <a:lnTo>
                    <a:pt x="410046" y="197507"/>
                  </a:lnTo>
                  <a:lnTo>
                    <a:pt x="415201" y="225162"/>
                  </a:lnTo>
                  <a:lnTo>
                    <a:pt x="419233" y="253455"/>
                  </a:lnTo>
                  <a:lnTo>
                    <a:pt x="422227" y="281927"/>
                  </a:lnTo>
                  <a:lnTo>
                    <a:pt x="424376" y="309919"/>
                  </a:lnTo>
                  <a:lnTo>
                    <a:pt x="425893" y="337057"/>
                  </a:lnTo>
                  <a:lnTo>
                    <a:pt x="427267" y="361314"/>
                  </a:lnTo>
                  <a:lnTo>
                    <a:pt x="430391" y="376940"/>
                  </a:lnTo>
                  <a:lnTo>
                    <a:pt x="436006" y="380598"/>
                  </a:lnTo>
                  <a:lnTo>
                    <a:pt x="442079" y="375095"/>
                  </a:lnTo>
                  <a:lnTo>
                    <a:pt x="448289" y="363981"/>
                  </a:lnTo>
                  <a:lnTo>
                    <a:pt x="455193" y="350384"/>
                  </a:lnTo>
                  <a:lnTo>
                    <a:pt x="463104" y="336143"/>
                  </a:lnTo>
                  <a:lnTo>
                    <a:pt x="472290" y="322338"/>
                  </a:lnTo>
                  <a:lnTo>
                    <a:pt x="483117" y="309754"/>
                  </a:lnTo>
                  <a:lnTo>
                    <a:pt x="495616" y="298645"/>
                  </a:lnTo>
                  <a:lnTo>
                    <a:pt x="509558" y="289446"/>
                  </a:lnTo>
                  <a:lnTo>
                    <a:pt x="524640" y="282947"/>
                  </a:lnTo>
                  <a:lnTo>
                    <a:pt x="540567" y="279305"/>
                  </a:lnTo>
                  <a:lnTo>
                    <a:pt x="557103" y="277630"/>
                  </a:lnTo>
                  <a:lnTo>
                    <a:pt x="574067" y="276359"/>
                  </a:lnTo>
                  <a:lnTo>
                    <a:pt x="591324" y="274546"/>
                  </a:lnTo>
                  <a:lnTo>
                    <a:pt x="608784" y="271881"/>
                  </a:lnTo>
                  <a:lnTo>
                    <a:pt x="626382" y="268384"/>
                  </a:lnTo>
                  <a:lnTo>
                    <a:pt x="644066" y="264191"/>
                  </a:lnTo>
                  <a:lnTo>
                    <a:pt x="661526" y="259187"/>
                  </a:lnTo>
                  <a:lnTo>
                    <a:pt x="678221" y="252990"/>
                  </a:lnTo>
                  <a:lnTo>
                    <a:pt x="693892" y="245480"/>
                  </a:lnTo>
                  <a:lnTo>
                    <a:pt x="707753" y="236235"/>
                  </a:lnTo>
                  <a:lnTo>
                    <a:pt x="718404" y="224445"/>
                  </a:lnTo>
                  <a:lnTo>
                    <a:pt x="725358" y="209925"/>
                  </a:lnTo>
                  <a:lnTo>
                    <a:pt x="728382" y="193811"/>
                  </a:lnTo>
                  <a:lnTo>
                    <a:pt x="727079" y="178164"/>
                  </a:lnTo>
                  <a:lnTo>
                    <a:pt x="721666" y="164139"/>
                  </a:lnTo>
                  <a:lnTo>
                    <a:pt x="712537" y="152254"/>
                  </a:lnTo>
                  <a:lnTo>
                    <a:pt x="699950" y="142829"/>
                  </a:lnTo>
                  <a:lnTo>
                    <a:pt x="684393" y="135751"/>
                  </a:lnTo>
                  <a:lnTo>
                    <a:pt x="666757" y="130913"/>
                  </a:lnTo>
                  <a:lnTo>
                    <a:pt x="648158" y="128388"/>
                  </a:lnTo>
                  <a:lnTo>
                    <a:pt x="629301" y="128005"/>
                  </a:lnTo>
                  <a:lnTo>
                    <a:pt x="610515" y="129670"/>
                  </a:lnTo>
                  <a:lnTo>
                    <a:pt x="591900" y="133495"/>
                  </a:lnTo>
                  <a:lnTo>
                    <a:pt x="573481" y="139344"/>
                  </a:lnTo>
                  <a:lnTo>
                    <a:pt x="555786" y="147157"/>
                  </a:lnTo>
                  <a:lnTo>
                    <a:pt x="539826" y="157069"/>
                  </a:lnTo>
                  <a:lnTo>
                    <a:pt x="526005" y="168966"/>
                  </a:lnTo>
                  <a:lnTo>
                    <a:pt x="514190" y="182797"/>
                  </a:lnTo>
                  <a:lnTo>
                    <a:pt x="504018" y="198709"/>
                  </a:lnTo>
                  <a:lnTo>
                    <a:pt x="495105" y="216585"/>
                  </a:lnTo>
                  <a:lnTo>
                    <a:pt x="487388" y="236101"/>
                  </a:lnTo>
                  <a:lnTo>
                    <a:pt x="481126" y="256884"/>
                  </a:lnTo>
                  <a:lnTo>
                    <a:pt x="476348" y="278599"/>
                  </a:lnTo>
                  <a:lnTo>
                    <a:pt x="473137" y="300981"/>
                  </a:lnTo>
                  <a:lnTo>
                    <a:pt x="471744" y="323828"/>
                  </a:lnTo>
                  <a:lnTo>
                    <a:pt x="472137" y="346987"/>
                  </a:lnTo>
                  <a:lnTo>
                    <a:pt x="474331" y="370080"/>
                  </a:lnTo>
                  <a:lnTo>
                    <a:pt x="478515" y="392514"/>
                  </a:lnTo>
                  <a:lnTo>
                    <a:pt x="484598" y="414013"/>
                  </a:lnTo>
                  <a:lnTo>
                    <a:pt x="492279" y="434324"/>
                  </a:lnTo>
                  <a:lnTo>
                    <a:pt x="501199" y="453071"/>
                  </a:lnTo>
                  <a:lnTo>
                    <a:pt x="511049" y="470204"/>
                  </a:lnTo>
                  <a:lnTo>
                    <a:pt x="522122" y="485654"/>
                  </a:lnTo>
                  <a:lnTo>
                    <a:pt x="535268" y="499194"/>
                  </a:lnTo>
                  <a:lnTo>
                    <a:pt x="550784" y="510860"/>
                  </a:lnTo>
                  <a:lnTo>
                    <a:pt x="568459" y="520107"/>
                  </a:lnTo>
                  <a:lnTo>
                    <a:pt x="587878" y="525717"/>
                  </a:lnTo>
                  <a:lnTo>
                    <a:pt x="608611" y="527347"/>
                  </a:lnTo>
                  <a:lnTo>
                    <a:pt x="630016" y="525419"/>
                  </a:lnTo>
                  <a:lnTo>
                    <a:pt x="651289" y="520642"/>
                  </a:lnTo>
                  <a:lnTo>
                    <a:pt x="671990" y="513738"/>
                  </a:lnTo>
                  <a:lnTo>
                    <a:pt x="691586" y="505821"/>
                  </a:lnTo>
                  <a:lnTo>
                    <a:pt x="711396" y="497607"/>
                  </a:lnTo>
                  <a:lnTo>
                    <a:pt x="735049" y="488388"/>
                  </a:lnTo>
                  <a:lnTo>
                    <a:pt x="768853" y="476740"/>
                  </a:lnTo>
                </a:path>
              </a:pathLst>
            </a:custGeom>
            <a:ln w="6477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34485" y="2826511"/>
              <a:ext cx="296404" cy="883032"/>
            </a:xfrm>
            <a:custGeom>
              <a:avLst/>
              <a:gdLst/>
              <a:ahLst/>
              <a:cxnLst/>
              <a:rect l="0" t="0" r="0" b="0"/>
              <a:pathLst>
                <a:path w="296404" h="883032">
                  <a:moveTo>
                    <a:pt x="189121" y="607015"/>
                  </a:moveTo>
                  <a:lnTo>
                    <a:pt x="188893" y="587200"/>
                  </a:lnTo>
                  <a:lnTo>
                    <a:pt x="186719" y="569386"/>
                  </a:lnTo>
                  <a:lnTo>
                    <a:pt x="182299" y="551923"/>
                  </a:lnTo>
                  <a:lnTo>
                    <a:pt x="175397" y="535602"/>
                  </a:lnTo>
                  <a:lnTo>
                    <a:pt x="165326" y="522440"/>
                  </a:lnTo>
                  <a:lnTo>
                    <a:pt x="152027" y="513317"/>
                  </a:lnTo>
                  <a:lnTo>
                    <a:pt x="136484" y="508300"/>
                  </a:lnTo>
                  <a:lnTo>
                    <a:pt x="120332" y="507242"/>
                  </a:lnTo>
                  <a:lnTo>
                    <a:pt x="104579" y="509630"/>
                  </a:lnTo>
                  <a:lnTo>
                    <a:pt x="89576" y="515318"/>
                  </a:lnTo>
                  <a:lnTo>
                    <a:pt x="75339" y="524668"/>
                  </a:lnTo>
                  <a:lnTo>
                    <a:pt x="61746" y="537551"/>
                  </a:lnTo>
                  <a:lnTo>
                    <a:pt x="48939" y="553419"/>
                  </a:lnTo>
                  <a:lnTo>
                    <a:pt x="37297" y="571612"/>
                  </a:lnTo>
                  <a:lnTo>
                    <a:pt x="26950" y="591522"/>
                  </a:lnTo>
                  <a:lnTo>
                    <a:pt x="18040" y="612658"/>
                  </a:lnTo>
                  <a:lnTo>
                    <a:pt x="10862" y="634657"/>
                  </a:lnTo>
                  <a:lnTo>
                    <a:pt x="5413" y="657256"/>
                  </a:lnTo>
                  <a:lnTo>
                    <a:pt x="1725" y="680548"/>
                  </a:lnTo>
                  <a:lnTo>
                    <a:pt x="0" y="704924"/>
                  </a:lnTo>
                  <a:lnTo>
                    <a:pt x="166" y="730498"/>
                  </a:lnTo>
                  <a:lnTo>
                    <a:pt x="2204" y="756597"/>
                  </a:lnTo>
                  <a:lnTo>
                    <a:pt x="6282" y="781965"/>
                  </a:lnTo>
                  <a:lnTo>
                    <a:pt x="12301" y="805930"/>
                  </a:lnTo>
                  <a:lnTo>
                    <a:pt x="20228" y="827864"/>
                  </a:lnTo>
                  <a:lnTo>
                    <a:pt x="30218" y="846924"/>
                  </a:lnTo>
                  <a:lnTo>
                    <a:pt x="42158" y="862913"/>
                  </a:lnTo>
                  <a:lnTo>
                    <a:pt x="55730" y="875088"/>
                  </a:lnTo>
                  <a:lnTo>
                    <a:pt x="70564" y="881912"/>
                  </a:lnTo>
                  <a:lnTo>
                    <a:pt x="86320" y="883031"/>
                  </a:lnTo>
                  <a:lnTo>
                    <a:pt x="102452" y="878836"/>
                  </a:lnTo>
                  <a:lnTo>
                    <a:pt x="118240" y="869827"/>
                  </a:lnTo>
                  <a:lnTo>
                    <a:pt x="133313" y="856785"/>
                  </a:lnTo>
                  <a:lnTo>
                    <a:pt x="147349" y="840320"/>
                  </a:lnTo>
                  <a:lnTo>
                    <a:pt x="159923" y="820724"/>
                  </a:lnTo>
                  <a:lnTo>
                    <a:pt x="170969" y="798434"/>
                  </a:lnTo>
                  <a:lnTo>
                    <a:pt x="180950" y="774003"/>
                  </a:lnTo>
                  <a:lnTo>
                    <a:pt x="190668" y="747964"/>
                  </a:lnTo>
                  <a:lnTo>
                    <a:pt x="200605" y="720753"/>
                  </a:lnTo>
                  <a:lnTo>
                    <a:pt x="210651" y="692434"/>
                  </a:lnTo>
                  <a:lnTo>
                    <a:pt x="220283" y="662739"/>
                  </a:lnTo>
                  <a:lnTo>
                    <a:pt x="229218" y="631648"/>
                  </a:lnTo>
                  <a:lnTo>
                    <a:pt x="237433" y="600177"/>
                  </a:lnTo>
                  <a:lnTo>
                    <a:pt x="245034" y="570148"/>
                  </a:lnTo>
                  <a:lnTo>
                    <a:pt x="252149" y="542460"/>
                  </a:lnTo>
                  <a:lnTo>
                    <a:pt x="258625" y="516875"/>
                  </a:lnTo>
                  <a:lnTo>
                    <a:pt x="264041" y="492512"/>
                  </a:lnTo>
                  <a:lnTo>
                    <a:pt x="268251" y="468673"/>
                  </a:lnTo>
                  <a:lnTo>
                    <a:pt x="271367" y="444166"/>
                  </a:lnTo>
                  <a:lnTo>
                    <a:pt x="273601" y="417264"/>
                  </a:lnTo>
                  <a:lnTo>
                    <a:pt x="275166" y="387259"/>
                  </a:lnTo>
                  <a:lnTo>
                    <a:pt x="276248" y="354577"/>
                  </a:lnTo>
                  <a:lnTo>
                    <a:pt x="276989" y="320260"/>
                  </a:lnTo>
                  <a:lnTo>
                    <a:pt x="277483" y="285126"/>
                  </a:lnTo>
                  <a:lnTo>
                    <a:pt x="277529" y="250460"/>
                  </a:lnTo>
                  <a:lnTo>
                    <a:pt x="276657" y="218048"/>
                  </a:lnTo>
                  <a:lnTo>
                    <a:pt x="274683" y="188640"/>
                  </a:lnTo>
                  <a:lnTo>
                    <a:pt x="271684" y="161558"/>
                  </a:lnTo>
                  <a:lnTo>
                    <a:pt x="267852" y="135260"/>
                  </a:lnTo>
                  <a:lnTo>
                    <a:pt x="263387" y="108761"/>
                  </a:lnTo>
                  <a:lnTo>
                    <a:pt x="258461" y="82233"/>
                  </a:lnTo>
                  <a:lnTo>
                    <a:pt x="253211" y="56675"/>
                  </a:lnTo>
                  <a:lnTo>
                    <a:pt x="247709" y="32685"/>
                  </a:lnTo>
                  <a:lnTo>
                    <a:pt x="241243" y="12779"/>
                  </a:lnTo>
                  <a:lnTo>
                    <a:pt x="233668" y="1415"/>
                  </a:lnTo>
                  <a:lnTo>
                    <a:pt x="226398" y="0"/>
                  </a:lnTo>
                  <a:lnTo>
                    <a:pt x="219673" y="7255"/>
                  </a:lnTo>
                  <a:lnTo>
                    <a:pt x="213325" y="21211"/>
                  </a:lnTo>
                  <a:lnTo>
                    <a:pt x="207463" y="40339"/>
                  </a:lnTo>
                  <a:lnTo>
                    <a:pt x="202512" y="63736"/>
                  </a:lnTo>
                  <a:lnTo>
                    <a:pt x="198640" y="90568"/>
                  </a:lnTo>
                  <a:lnTo>
                    <a:pt x="195761" y="120023"/>
                  </a:lnTo>
                  <a:lnTo>
                    <a:pt x="193693" y="151404"/>
                  </a:lnTo>
                  <a:lnTo>
                    <a:pt x="192241" y="184142"/>
                  </a:lnTo>
                  <a:lnTo>
                    <a:pt x="191236" y="217268"/>
                  </a:lnTo>
                  <a:lnTo>
                    <a:pt x="190549" y="249440"/>
                  </a:lnTo>
                  <a:lnTo>
                    <a:pt x="190080" y="280024"/>
                  </a:lnTo>
                  <a:lnTo>
                    <a:pt x="189766" y="309543"/>
                  </a:lnTo>
                  <a:lnTo>
                    <a:pt x="189553" y="339284"/>
                  </a:lnTo>
                  <a:lnTo>
                    <a:pt x="189409" y="369990"/>
                  </a:lnTo>
                  <a:lnTo>
                    <a:pt x="189315" y="401556"/>
                  </a:lnTo>
                  <a:lnTo>
                    <a:pt x="189250" y="433346"/>
                  </a:lnTo>
                  <a:lnTo>
                    <a:pt x="189216" y="464914"/>
                  </a:lnTo>
                  <a:lnTo>
                    <a:pt x="189479" y="495556"/>
                  </a:lnTo>
                  <a:lnTo>
                    <a:pt x="190561" y="524228"/>
                  </a:lnTo>
                  <a:lnTo>
                    <a:pt x="192676" y="550555"/>
                  </a:lnTo>
                  <a:lnTo>
                    <a:pt x="195769" y="574995"/>
                  </a:lnTo>
                  <a:lnTo>
                    <a:pt x="199664" y="598475"/>
                  </a:lnTo>
                  <a:lnTo>
                    <a:pt x="204170" y="621635"/>
                  </a:lnTo>
                  <a:lnTo>
                    <a:pt x="209124" y="644506"/>
                  </a:lnTo>
                  <a:lnTo>
                    <a:pt x="214393" y="666681"/>
                  </a:lnTo>
                  <a:lnTo>
                    <a:pt x="219893" y="687958"/>
                  </a:lnTo>
                  <a:lnTo>
                    <a:pt x="225830" y="708381"/>
                  </a:lnTo>
                  <a:lnTo>
                    <a:pt x="232679" y="728096"/>
                  </a:lnTo>
                  <a:lnTo>
                    <a:pt x="240615" y="747246"/>
                  </a:lnTo>
                  <a:lnTo>
                    <a:pt x="249371" y="765205"/>
                  </a:lnTo>
                  <a:lnTo>
                    <a:pt x="259406" y="782348"/>
                  </a:lnTo>
                  <a:lnTo>
                    <a:pt x="273503" y="800185"/>
                  </a:lnTo>
                  <a:lnTo>
                    <a:pt x="296403" y="821578"/>
                  </a:lnTo>
                </a:path>
              </a:pathLst>
            </a:custGeom>
            <a:ln w="6477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7451619" y="2826511"/>
            <a:ext cx="2017989" cy="883032"/>
            <a:chOff x="7451619" y="2826511"/>
            <a:chExt cx="2017989" cy="883032"/>
          </a:xfrm>
        </p:grpSpPr>
        <p:grpSp>
          <p:nvGrpSpPr>
            <p:cNvPr id="162" name="Group 161"/>
            <p:cNvGrpSpPr/>
            <p:nvPr/>
          </p:nvGrpSpPr>
          <p:grpSpPr>
            <a:xfrm>
              <a:off x="7649205" y="3137377"/>
              <a:ext cx="1162311" cy="572166"/>
              <a:chOff x="7649205" y="3137377"/>
              <a:chExt cx="1162311" cy="572166"/>
            </a:xfrm>
          </p:grpSpPr>
          <p:sp>
            <p:nvSpPr>
              <p:cNvPr id="158" name="Freeform 157"/>
              <p:cNvSpPr/>
              <p:nvPr/>
            </p:nvSpPr>
            <p:spPr>
              <a:xfrm>
                <a:off x="7649205" y="3253108"/>
                <a:ext cx="215080" cy="292911"/>
              </a:xfrm>
              <a:custGeom>
                <a:avLst/>
                <a:gdLst/>
                <a:ahLst/>
                <a:cxnLst/>
                <a:rect l="0" t="0" r="0" b="0"/>
                <a:pathLst>
                  <a:path w="215080" h="292911">
                    <a:moveTo>
                      <a:pt x="29751" y="42173"/>
                    </a:moveTo>
                    <a:lnTo>
                      <a:pt x="26714" y="51356"/>
                    </a:lnTo>
                    <a:lnTo>
                      <a:pt x="23832" y="60661"/>
                    </a:lnTo>
                    <a:lnTo>
                      <a:pt x="20835" y="71011"/>
                    </a:lnTo>
                    <a:lnTo>
                      <a:pt x="17867" y="82381"/>
                    </a:lnTo>
                    <a:lnTo>
                      <a:pt x="15262" y="94610"/>
                    </a:lnTo>
                    <a:lnTo>
                      <a:pt x="13183" y="107510"/>
                    </a:lnTo>
                    <a:lnTo>
                      <a:pt x="11796" y="120906"/>
                    </a:lnTo>
                    <a:lnTo>
                      <a:pt x="11332" y="134658"/>
                    </a:lnTo>
                    <a:lnTo>
                      <a:pt x="11827" y="148664"/>
                    </a:lnTo>
                    <a:lnTo>
                      <a:pt x="12982" y="163016"/>
                    </a:lnTo>
                    <a:lnTo>
                      <a:pt x="14309" y="177978"/>
                    </a:lnTo>
                    <a:lnTo>
                      <a:pt x="15501" y="193642"/>
                    </a:lnTo>
                    <a:lnTo>
                      <a:pt x="16457" y="209779"/>
                    </a:lnTo>
                    <a:lnTo>
                      <a:pt x="17175" y="225947"/>
                    </a:lnTo>
                    <a:lnTo>
                      <a:pt x="17689" y="241852"/>
                    </a:lnTo>
                    <a:lnTo>
                      <a:pt x="17859" y="256194"/>
                    </a:lnTo>
                    <a:lnTo>
                      <a:pt x="16859" y="265397"/>
                    </a:lnTo>
                    <a:lnTo>
                      <a:pt x="14647" y="267385"/>
                    </a:lnTo>
                    <a:lnTo>
                      <a:pt x="12589" y="263869"/>
                    </a:lnTo>
                    <a:lnTo>
                      <a:pt x="10900" y="256821"/>
                    </a:lnTo>
                    <a:lnTo>
                      <a:pt x="9191" y="247805"/>
                    </a:lnTo>
                    <a:lnTo>
                      <a:pt x="7199" y="237782"/>
                    </a:lnTo>
                    <a:lnTo>
                      <a:pt x="5021" y="227098"/>
                    </a:lnTo>
                    <a:lnTo>
                      <a:pt x="3003" y="215693"/>
                    </a:lnTo>
                    <a:lnTo>
                      <a:pt x="1348" y="203557"/>
                    </a:lnTo>
                    <a:lnTo>
                      <a:pt x="258" y="190784"/>
                    </a:lnTo>
                    <a:lnTo>
                      <a:pt x="0" y="177506"/>
                    </a:lnTo>
                    <a:lnTo>
                      <a:pt x="638" y="163848"/>
                    </a:lnTo>
                    <a:lnTo>
                      <a:pt x="2068" y="149919"/>
                    </a:lnTo>
                    <a:lnTo>
                      <a:pt x="4129" y="135797"/>
                    </a:lnTo>
                    <a:lnTo>
                      <a:pt x="6664" y="121548"/>
                    </a:lnTo>
                    <a:lnTo>
                      <a:pt x="9539" y="107381"/>
                    </a:lnTo>
                    <a:lnTo>
                      <a:pt x="12655" y="93644"/>
                    </a:lnTo>
                    <a:lnTo>
                      <a:pt x="15942" y="80496"/>
                    </a:lnTo>
                    <a:lnTo>
                      <a:pt x="19517" y="68088"/>
                    </a:lnTo>
                    <a:lnTo>
                      <a:pt x="23662" y="56639"/>
                    </a:lnTo>
                    <a:lnTo>
                      <a:pt x="28485" y="46177"/>
                    </a:lnTo>
                    <a:lnTo>
                      <a:pt x="33939" y="36571"/>
                    </a:lnTo>
                    <a:lnTo>
                      <a:pt x="39902" y="27639"/>
                    </a:lnTo>
                    <a:lnTo>
                      <a:pt x="46263" y="19225"/>
                    </a:lnTo>
                    <a:lnTo>
                      <a:pt x="53255" y="11693"/>
                    </a:lnTo>
                    <a:lnTo>
                      <a:pt x="61432" y="5894"/>
                    </a:lnTo>
                    <a:lnTo>
                      <a:pt x="70996" y="2149"/>
                    </a:lnTo>
                    <a:lnTo>
                      <a:pt x="81666" y="302"/>
                    </a:lnTo>
                    <a:lnTo>
                      <a:pt x="92884" y="0"/>
                    </a:lnTo>
                    <a:lnTo>
                      <a:pt x="104260" y="875"/>
                    </a:lnTo>
                    <a:lnTo>
                      <a:pt x="115441" y="2776"/>
                    </a:lnTo>
                    <a:lnTo>
                      <a:pt x="126049" y="5772"/>
                    </a:lnTo>
                    <a:lnTo>
                      <a:pt x="135938" y="9819"/>
                    </a:lnTo>
                    <a:lnTo>
                      <a:pt x="145159" y="14921"/>
                    </a:lnTo>
                    <a:lnTo>
                      <a:pt x="153831" y="21200"/>
                    </a:lnTo>
                    <a:lnTo>
                      <a:pt x="162079" y="28614"/>
                    </a:lnTo>
                    <a:lnTo>
                      <a:pt x="169851" y="37157"/>
                    </a:lnTo>
                    <a:lnTo>
                      <a:pt x="176914" y="46932"/>
                    </a:lnTo>
                    <a:lnTo>
                      <a:pt x="183199" y="57881"/>
                    </a:lnTo>
                    <a:lnTo>
                      <a:pt x="188610" y="69813"/>
                    </a:lnTo>
                    <a:lnTo>
                      <a:pt x="192973" y="82507"/>
                    </a:lnTo>
                    <a:lnTo>
                      <a:pt x="196291" y="95762"/>
                    </a:lnTo>
                    <a:lnTo>
                      <a:pt x="198712" y="109418"/>
                    </a:lnTo>
                    <a:lnTo>
                      <a:pt x="200429" y="123354"/>
                    </a:lnTo>
                    <a:lnTo>
                      <a:pt x="201628" y="137489"/>
                    </a:lnTo>
                    <a:lnTo>
                      <a:pt x="202452" y="151929"/>
                    </a:lnTo>
                    <a:lnTo>
                      <a:pt x="203015" y="166952"/>
                    </a:lnTo>
                    <a:lnTo>
                      <a:pt x="203400" y="182652"/>
                    </a:lnTo>
                    <a:lnTo>
                      <a:pt x="203836" y="198637"/>
                    </a:lnTo>
                    <a:lnTo>
                      <a:pt x="204682" y="214154"/>
                    </a:lnTo>
                    <a:lnTo>
                      <a:pt x="206091" y="228797"/>
                    </a:lnTo>
                    <a:lnTo>
                      <a:pt x="207889" y="242266"/>
                    </a:lnTo>
                    <a:lnTo>
                      <a:pt x="209842" y="255606"/>
                    </a:lnTo>
                    <a:lnTo>
                      <a:pt x="212121" y="271142"/>
                    </a:lnTo>
                    <a:lnTo>
                      <a:pt x="215079" y="292910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7923427" y="3339425"/>
                <a:ext cx="246103" cy="227803"/>
              </a:xfrm>
              <a:custGeom>
                <a:avLst/>
                <a:gdLst/>
                <a:ahLst/>
                <a:cxnLst/>
                <a:rect l="0" t="0" r="0" b="0"/>
                <a:pathLst>
                  <a:path w="246103" h="227803">
                    <a:moveTo>
                      <a:pt x="104381" y="130282"/>
                    </a:moveTo>
                    <a:lnTo>
                      <a:pt x="110457" y="124137"/>
                    </a:lnTo>
                    <a:lnTo>
                      <a:pt x="116218" y="117713"/>
                    </a:lnTo>
                    <a:lnTo>
                      <a:pt x="122212" y="110360"/>
                    </a:lnTo>
                    <a:lnTo>
                      <a:pt x="128152" y="101960"/>
                    </a:lnTo>
                    <a:lnTo>
                      <a:pt x="133363" y="92336"/>
                    </a:lnTo>
                    <a:lnTo>
                      <a:pt x="137517" y="81523"/>
                    </a:lnTo>
                    <a:lnTo>
                      <a:pt x="140290" y="69871"/>
                    </a:lnTo>
                    <a:lnTo>
                      <a:pt x="141214" y="57924"/>
                    </a:lnTo>
                    <a:lnTo>
                      <a:pt x="140216" y="46031"/>
                    </a:lnTo>
                    <a:lnTo>
                      <a:pt x="137367" y="34661"/>
                    </a:lnTo>
                    <a:lnTo>
                      <a:pt x="132702" y="24471"/>
                    </a:lnTo>
                    <a:lnTo>
                      <a:pt x="126418" y="15715"/>
                    </a:lnTo>
                    <a:lnTo>
                      <a:pt x="118657" y="8626"/>
                    </a:lnTo>
                    <a:lnTo>
                      <a:pt x="109416" y="3595"/>
                    </a:lnTo>
                    <a:lnTo>
                      <a:pt x="98839" y="647"/>
                    </a:lnTo>
                    <a:lnTo>
                      <a:pt x="87510" y="0"/>
                    </a:lnTo>
                    <a:lnTo>
                      <a:pt x="76325" y="2224"/>
                    </a:lnTo>
                    <a:lnTo>
                      <a:pt x="65775" y="7361"/>
                    </a:lnTo>
                    <a:lnTo>
                      <a:pt x="55974" y="14843"/>
                    </a:lnTo>
                    <a:lnTo>
                      <a:pt x="46844" y="23819"/>
                    </a:lnTo>
                    <a:lnTo>
                      <a:pt x="38252" y="33651"/>
                    </a:lnTo>
                    <a:lnTo>
                      <a:pt x="30234" y="44126"/>
                    </a:lnTo>
                    <a:lnTo>
                      <a:pt x="22998" y="55352"/>
                    </a:lnTo>
                    <a:lnTo>
                      <a:pt x="16596" y="67348"/>
                    </a:lnTo>
                    <a:lnTo>
                      <a:pt x="11101" y="80018"/>
                    </a:lnTo>
                    <a:lnTo>
                      <a:pt x="6682" y="93225"/>
                    </a:lnTo>
                    <a:lnTo>
                      <a:pt x="3333" y="106825"/>
                    </a:lnTo>
                    <a:lnTo>
                      <a:pt x="1065" y="120541"/>
                    </a:lnTo>
                    <a:lnTo>
                      <a:pt x="0" y="133967"/>
                    </a:lnTo>
                    <a:lnTo>
                      <a:pt x="94" y="146912"/>
                    </a:lnTo>
                    <a:lnTo>
                      <a:pt x="1331" y="159536"/>
                    </a:lnTo>
                    <a:lnTo>
                      <a:pt x="3813" y="172230"/>
                    </a:lnTo>
                    <a:lnTo>
                      <a:pt x="7485" y="185203"/>
                    </a:lnTo>
                    <a:lnTo>
                      <a:pt x="12497" y="197831"/>
                    </a:lnTo>
                    <a:lnTo>
                      <a:pt x="19257" y="208804"/>
                    </a:lnTo>
                    <a:lnTo>
                      <a:pt x="27823" y="217514"/>
                    </a:lnTo>
                    <a:lnTo>
                      <a:pt x="37629" y="223693"/>
                    </a:lnTo>
                    <a:lnTo>
                      <a:pt x="47710" y="227073"/>
                    </a:lnTo>
                    <a:lnTo>
                      <a:pt x="57469" y="227802"/>
                    </a:lnTo>
                    <a:lnTo>
                      <a:pt x="66547" y="226151"/>
                    </a:lnTo>
                    <a:lnTo>
                      <a:pt x="74631" y="222307"/>
                    </a:lnTo>
                    <a:lnTo>
                      <a:pt x="81679" y="216587"/>
                    </a:lnTo>
                    <a:lnTo>
                      <a:pt x="87992" y="209382"/>
                    </a:lnTo>
                    <a:lnTo>
                      <a:pt x="94077" y="201066"/>
                    </a:lnTo>
                    <a:lnTo>
                      <a:pt x="100246" y="191943"/>
                    </a:lnTo>
                    <a:lnTo>
                      <a:pt x="106447" y="182082"/>
                    </a:lnTo>
                    <a:lnTo>
                      <a:pt x="112373" y="171336"/>
                    </a:lnTo>
                    <a:lnTo>
                      <a:pt x="117855" y="159700"/>
                    </a:lnTo>
                    <a:lnTo>
                      <a:pt x="122889" y="147464"/>
                    </a:lnTo>
                    <a:lnTo>
                      <a:pt x="127538" y="135108"/>
                    </a:lnTo>
                    <a:lnTo>
                      <a:pt x="131887" y="122918"/>
                    </a:lnTo>
                    <a:lnTo>
                      <a:pt x="135841" y="110819"/>
                    </a:lnTo>
                    <a:lnTo>
                      <a:pt x="139147" y="98486"/>
                    </a:lnTo>
                    <a:lnTo>
                      <a:pt x="141698" y="85838"/>
                    </a:lnTo>
                    <a:lnTo>
                      <a:pt x="142868" y="76369"/>
                    </a:lnTo>
                    <a:lnTo>
                      <a:pt x="142696" y="74115"/>
                    </a:lnTo>
                    <a:lnTo>
                      <a:pt x="142763" y="77174"/>
                    </a:lnTo>
                    <a:lnTo>
                      <a:pt x="143614" y="83575"/>
                    </a:lnTo>
                    <a:lnTo>
                      <a:pt x="145220" y="92317"/>
                    </a:lnTo>
                    <a:lnTo>
                      <a:pt x="147426" y="102772"/>
                    </a:lnTo>
                    <a:lnTo>
                      <a:pt x="150070" y="114298"/>
                    </a:lnTo>
                    <a:lnTo>
                      <a:pt x="153027" y="126218"/>
                    </a:lnTo>
                    <a:lnTo>
                      <a:pt x="156206" y="138126"/>
                    </a:lnTo>
                    <a:lnTo>
                      <a:pt x="159707" y="149695"/>
                    </a:lnTo>
                    <a:lnTo>
                      <a:pt x="163803" y="160576"/>
                    </a:lnTo>
                    <a:lnTo>
                      <a:pt x="168603" y="170647"/>
                    </a:lnTo>
                    <a:lnTo>
                      <a:pt x="174391" y="179640"/>
                    </a:lnTo>
                    <a:lnTo>
                      <a:pt x="181682" y="187058"/>
                    </a:lnTo>
                    <a:lnTo>
                      <a:pt x="190604" y="192772"/>
                    </a:lnTo>
                    <a:lnTo>
                      <a:pt x="200548" y="196782"/>
                    </a:lnTo>
                    <a:lnTo>
                      <a:pt x="211434" y="199318"/>
                    </a:lnTo>
                    <a:lnTo>
                      <a:pt x="225378" y="199446"/>
                    </a:lnTo>
                    <a:lnTo>
                      <a:pt x="246102" y="195692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8158627" y="3279297"/>
                <a:ext cx="446967" cy="288709"/>
              </a:xfrm>
              <a:custGeom>
                <a:avLst/>
                <a:gdLst/>
                <a:ahLst/>
                <a:cxnLst/>
                <a:rect l="0" t="0" r="0" b="0"/>
                <a:pathLst>
                  <a:path w="446967" h="288709">
                    <a:moveTo>
                      <a:pt x="0" y="92296"/>
                    </a:moveTo>
                    <a:lnTo>
                      <a:pt x="0" y="104446"/>
                    </a:lnTo>
                    <a:lnTo>
                      <a:pt x="0" y="115969"/>
                    </a:lnTo>
                    <a:lnTo>
                      <a:pt x="0" y="127984"/>
                    </a:lnTo>
                    <a:lnTo>
                      <a:pt x="0" y="140755"/>
                    </a:lnTo>
                    <a:lnTo>
                      <a:pt x="0" y="154535"/>
                    </a:lnTo>
                    <a:lnTo>
                      <a:pt x="5" y="169347"/>
                    </a:lnTo>
                    <a:lnTo>
                      <a:pt x="184" y="184883"/>
                    </a:lnTo>
                    <a:lnTo>
                      <a:pt x="854" y="200635"/>
                    </a:lnTo>
                    <a:lnTo>
                      <a:pt x="2147" y="216289"/>
                    </a:lnTo>
                    <a:lnTo>
                      <a:pt x="3860" y="231729"/>
                    </a:lnTo>
                    <a:lnTo>
                      <a:pt x="5566" y="246948"/>
                    </a:lnTo>
                    <a:lnTo>
                      <a:pt x="7007" y="261948"/>
                    </a:lnTo>
                    <a:lnTo>
                      <a:pt x="7714" y="275598"/>
                    </a:lnTo>
                    <a:lnTo>
                      <a:pt x="7051" y="283916"/>
                    </a:lnTo>
                    <a:lnTo>
                      <a:pt x="5443" y="284042"/>
                    </a:lnTo>
                    <a:lnTo>
                      <a:pt x="3892" y="277560"/>
                    </a:lnTo>
                    <a:lnTo>
                      <a:pt x="2698" y="266678"/>
                    </a:lnTo>
                    <a:lnTo>
                      <a:pt x="1843" y="253441"/>
                    </a:lnTo>
                    <a:lnTo>
                      <a:pt x="1249" y="239136"/>
                    </a:lnTo>
                    <a:lnTo>
                      <a:pt x="843" y="224251"/>
                    </a:lnTo>
                    <a:lnTo>
                      <a:pt x="566" y="208766"/>
                    </a:lnTo>
                    <a:lnTo>
                      <a:pt x="379" y="192671"/>
                    </a:lnTo>
                    <a:lnTo>
                      <a:pt x="254" y="176206"/>
                    </a:lnTo>
                    <a:lnTo>
                      <a:pt x="170" y="159797"/>
                    </a:lnTo>
                    <a:lnTo>
                      <a:pt x="118" y="143689"/>
                    </a:lnTo>
                    <a:lnTo>
                      <a:pt x="261" y="127937"/>
                    </a:lnTo>
                    <a:lnTo>
                      <a:pt x="906" y="112505"/>
                    </a:lnTo>
                    <a:lnTo>
                      <a:pt x="2192" y="97340"/>
                    </a:lnTo>
                    <a:lnTo>
                      <a:pt x="4249" y="82716"/>
                    </a:lnTo>
                    <a:lnTo>
                      <a:pt x="7292" y="69215"/>
                    </a:lnTo>
                    <a:lnTo>
                      <a:pt x="11340" y="57083"/>
                    </a:lnTo>
                    <a:lnTo>
                      <a:pt x="16427" y="46901"/>
                    </a:lnTo>
                    <a:lnTo>
                      <a:pt x="22688" y="39710"/>
                    </a:lnTo>
                    <a:lnTo>
                      <a:pt x="30073" y="35805"/>
                    </a:lnTo>
                    <a:lnTo>
                      <a:pt x="38068" y="35010"/>
                    </a:lnTo>
                    <a:lnTo>
                      <a:pt x="45821" y="37057"/>
                    </a:lnTo>
                    <a:lnTo>
                      <a:pt x="52870" y="41502"/>
                    </a:lnTo>
                    <a:lnTo>
                      <a:pt x="59128" y="47991"/>
                    </a:lnTo>
                    <a:lnTo>
                      <a:pt x="64685" y="56362"/>
                    </a:lnTo>
                    <a:lnTo>
                      <a:pt x="69687" y="66357"/>
                    </a:lnTo>
                    <a:lnTo>
                      <a:pt x="74276" y="77644"/>
                    </a:lnTo>
                    <a:lnTo>
                      <a:pt x="78568" y="89904"/>
                    </a:lnTo>
                    <a:lnTo>
                      <a:pt x="82650" y="102863"/>
                    </a:lnTo>
                    <a:lnTo>
                      <a:pt x="86589" y="116144"/>
                    </a:lnTo>
                    <a:lnTo>
                      <a:pt x="90429" y="129278"/>
                    </a:lnTo>
                    <a:lnTo>
                      <a:pt x="94207" y="141930"/>
                    </a:lnTo>
                    <a:lnTo>
                      <a:pt x="98141" y="150792"/>
                    </a:lnTo>
                    <a:lnTo>
                      <a:pt x="102060" y="152083"/>
                    </a:lnTo>
                    <a:lnTo>
                      <a:pt x="105410" y="147522"/>
                    </a:lnTo>
                    <a:lnTo>
                      <a:pt x="108399" y="139243"/>
                    </a:lnTo>
                    <a:lnTo>
                      <a:pt x="111149" y="128661"/>
                    </a:lnTo>
                    <a:lnTo>
                      <a:pt x="113492" y="116650"/>
                    </a:lnTo>
                    <a:lnTo>
                      <a:pt x="115348" y="103746"/>
                    </a:lnTo>
                    <a:lnTo>
                      <a:pt x="117086" y="90447"/>
                    </a:lnTo>
                    <a:lnTo>
                      <a:pt x="119422" y="77273"/>
                    </a:lnTo>
                    <a:lnTo>
                      <a:pt x="122715" y="64489"/>
                    </a:lnTo>
                    <a:lnTo>
                      <a:pt x="126981" y="52143"/>
                    </a:lnTo>
                    <a:lnTo>
                      <a:pt x="132069" y="40184"/>
                    </a:lnTo>
                    <a:lnTo>
                      <a:pt x="137799" y="28548"/>
                    </a:lnTo>
                    <a:lnTo>
                      <a:pt x="144176" y="17837"/>
                    </a:lnTo>
                    <a:lnTo>
                      <a:pt x="151379" y="9259"/>
                    </a:lnTo>
                    <a:lnTo>
                      <a:pt x="159437" y="3311"/>
                    </a:lnTo>
                    <a:lnTo>
                      <a:pt x="168077" y="161"/>
                    </a:lnTo>
                    <a:lnTo>
                      <a:pt x="176822" y="0"/>
                    </a:lnTo>
                    <a:lnTo>
                      <a:pt x="185384" y="2628"/>
                    </a:lnTo>
                    <a:lnTo>
                      <a:pt x="193501" y="7901"/>
                    </a:lnTo>
                    <a:lnTo>
                      <a:pt x="200865" y="15922"/>
                    </a:lnTo>
                    <a:lnTo>
                      <a:pt x="207388" y="26487"/>
                    </a:lnTo>
                    <a:lnTo>
                      <a:pt x="213154" y="39159"/>
                    </a:lnTo>
                    <a:lnTo>
                      <a:pt x="218312" y="53448"/>
                    </a:lnTo>
                    <a:lnTo>
                      <a:pt x="223013" y="68914"/>
                    </a:lnTo>
                    <a:lnTo>
                      <a:pt x="227385" y="84877"/>
                    </a:lnTo>
                    <a:lnTo>
                      <a:pt x="231523" y="100446"/>
                    </a:lnTo>
                    <a:lnTo>
                      <a:pt x="235494" y="115177"/>
                    </a:lnTo>
                    <a:lnTo>
                      <a:pt x="239180" y="129350"/>
                    </a:lnTo>
                    <a:lnTo>
                      <a:pt x="242299" y="143720"/>
                    </a:lnTo>
                    <a:lnTo>
                      <a:pt x="244739" y="158726"/>
                    </a:lnTo>
                    <a:lnTo>
                      <a:pt x="246555" y="174459"/>
                    </a:lnTo>
                    <a:lnTo>
                      <a:pt x="247856" y="190839"/>
                    </a:lnTo>
                    <a:lnTo>
                      <a:pt x="248772" y="207729"/>
                    </a:lnTo>
                    <a:lnTo>
                      <a:pt x="249404" y="224830"/>
                    </a:lnTo>
                    <a:lnTo>
                      <a:pt x="249838" y="241715"/>
                    </a:lnTo>
                    <a:lnTo>
                      <a:pt x="250134" y="258069"/>
                    </a:lnTo>
                    <a:lnTo>
                      <a:pt x="250345" y="270415"/>
                    </a:lnTo>
                    <a:lnTo>
                      <a:pt x="250503" y="274494"/>
                    </a:lnTo>
                    <a:lnTo>
                      <a:pt x="250608" y="271790"/>
                    </a:lnTo>
                    <a:lnTo>
                      <a:pt x="250845" y="264823"/>
                    </a:lnTo>
                    <a:lnTo>
                      <a:pt x="251548" y="255596"/>
                    </a:lnTo>
                    <a:lnTo>
                      <a:pt x="252864" y="245295"/>
                    </a:lnTo>
                    <a:lnTo>
                      <a:pt x="254764" y="234529"/>
                    </a:lnTo>
                    <a:lnTo>
                      <a:pt x="257148" y="223587"/>
                    </a:lnTo>
                    <a:lnTo>
                      <a:pt x="259906" y="212596"/>
                    </a:lnTo>
                    <a:lnTo>
                      <a:pt x="263109" y="201780"/>
                    </a:lnTo>
                    <a:lnTo>
                      <a:pt x="266997" y="191470"/>
                    </a:lnTo>
                    <a:lnTo>
                      <a:pt x="271654" y="181805"/>
                    </a:lnTo>
                    <a:lnTo>
                      <a:pt x="277344" y="172750"/>
                    </a:lnTo>
                    <a:lnTo>
                      <a:pt x="284568" y="164194"/>
                    </a:lnTo>
                    <a:lnTo>
                      <a:pt x="293456" y="156026"/>
                    </a:lnTo>
                    <a:lnTo>
                      <a:pt x="303654" y="148310"/>
                    </a:lnTo>
                    <a:lnTo>
                      <a:pt x="314548" y="141284"/>
                    </a:lnTo>
                    <a:lnTo>
                      <a:pt x="325707" y="135022"/>
                    </a:lnTo>
                    <a:lnTo>
                      <a:pt x="336918" y="129446"/>
                    </a:lnTo>
                    <a:lnTo>
                      <a:pt x="348095" y="124423"/>
                    </a:lnTo>
                    <a:lnTo>
                      <a:pt x="359215" y="119812"/>
                    </a:lnTo>
                    <a:lnTo>
                      <a:pt x="370278" y="115327"/>
                    </a:lnTo>
                    <a:lnTo>
                      <a:pt x="381297" y="110562"/>
                    </a:lnTo>
                    <a:lnTo>
                      <a:pt x="392277" y="105319"/>
                    </a:lnTo>
                    <a:lnTo>
                      <a:pt x="403056" y="99584"/>
                    </a:lnTo>
                    <a:lnTo>
                      <a:pt x="413325" y="93430"/>
                    </a:lnTo>
                    <a:lnTo>
                      <a:pt x="422937" y="86946"/>
                    </a:lnTo>
                    <a:lnTo>
                      <a:pt x="431251" y="80048"/>
                    </a:lnTo>
                    <a:lnTo>
                      <a:pt x="437101" y="72485"/>
                    </a:lnTo>
                    <a:lnTo>
                      <a:pt x="440065" y="64186"/>
                    </a:lnTo>
                    <a:lnTo>
                      <a:pt x="440211" y="55561"/>
                    </a:lnTo>
                    <a:lnTo>
                      <a:pt x="437719" y="47374"/>
                    </a:lnTo>
                    <a:lnTo>
                      <a:pt x="432975" y="40040"/>
                    </a:lnTo>
                    <a:lnTo>
                      <a:pt x="426461" y="33941"/>
                    </a:lnTo>
                    <a:lnTo>
                      <a:pt x="418624" y="29593"/>
                    </a:lnTo>
                    <a:lnTo>
                      <a:pt x="409835" y="27100"/>
                    </a:lnTo>
                    <a:lnTo>
                      <a:pt x="400375" y="26410"/>
                    </a:lnTo>
                    <a:lnTo>
                      <a:pt x="390453" y="27505"/>
                    </a:lnTo>
                    <a:lnTo>
                      <a:pt x="380216" y="30198"/>
                    </a:lnTo>
                    <a:lnTo>
                      <a:pt x="369937" y="34354"/>
                    </a:lnTo>
                    <a:lnTo>
                      <a:pt x="360005" y="39981"/>
                    </a:lnTo>
                    <a:lnTo>
                      <a:pt x="350606" y="46951"/>
                    </a:lnTo>
                    <a:lnTo>
                      <a:pt x="341907" y="55192"/>
                    </a:lnTo>
                    <a:lnTo>
                      <a:pt x="334143" y="64763"/>
                    </a:lnTo>
                    <a:lnTo>
                      <a:pt x="327350" y="75576"/>
                    </a:lnTo>
                    <a:lnTo>
                      <a:pt x="321401" y="87416"/>
                    </a:lnTo>
                    <a:lnTo>
                      <a:pt x="316119" y="100049"/>
                    </a:lnTo>
                    <a:lnTo>
                      <a:pt x="311343" y="113267"/>
                    </a:lnTo>
                    <a:lnTo>
                      <a:pt x="307274" y="127075"/>
                    </a:lnTo>
                    <a:lnTo>
                      <a:pt x="304440" y="141664"/>
                    </a:lnTo>
                    <a:lnTo>
                      <a:pt x="303035" y="157074"/>
                    </a:lnTo>
                    <a:lnTo>
                      <a:pt x="302934" y="173039"/>
                    </a:lnTo>
                    <a:lnTo>
                      <a:pt x="303889" y="189092"/>
                    </a:lnTo>
                    <a:lnTo>
                      <a:pt x="305647" y="204948"/>
                    </a:lnTo>
                    <a:lnTo>
                      <a:pt x="308161" y="220351"/>
                    </a:lnTo>
                    <a:lnTo>
                      <a:pt x="311578" y="234995"/>
                    </a:lnTo>
                    <a:lnTo>
                      <a:pt x="315916" y="248779"/>
                    </a:lnTo>
                    <a:lnTo>
                      <a:pt x="321391" y="261281"/>
                    </a:lnTo>
                    <a:lnTo>
                      <a:pt x="328469" y="271697"/>
                    </a:lnTo>
                    <a:lnTo>
                      <a:pt x="337259" y="279766"/>
                    </a:lnTo>
                    <a:lnTo>
                      <a:pt x="347393" y="285379"/>
                    </a:lnTo>
                    <a:lnTo>
                      <a:pt x="358243" y="288309"/>
                    </a:lnTo>
                    <a:lnTo>
                      <a:pt x="369373" y="288708"/>
                    </a:lnTo>
                    <a:lnTo>
                      <a:pt x="380564" y="286996"/>
                    </a:lnTo>
                    <a:lnTo>
                      <a:pt x="391728" y="283654"/>
                    </a:lnTo>
                    <a:lnTo>
                      <a:pt x="402825" y="279123"/>
                    </a:lnTo>
                    <a:lnTo>
                      <a:pt x="413385" y="274064"/>
                    </a:lnTo>
                    <a:lnTo>
                      <a:pt x="423532" y="268867"/>
                    </a:lnTo>
                    <a:lnTo>
                      <a:pt x="434160" y="263085"/>
                    </a:lnTo>
                    <a:lnTo>
                      <a:pt x="446966" y="255820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8650265" y="3137377"/>
                <a:ext cx="161251" cy="572166"/>
              </a:xfrm>
              <a:custGeom>
                <a:avLst/>
                <a:gdLst/>
                <a:ahLst/>
                <a:cxnLst/>
                <a:rect l="0" t="0" r="0" b="0"/>
                <a:pathLst>
                  <a:path w="161251" h="572166">
                    <a:moveTo>
                      <a:pt x="97049" y="354133"/>
                    </a:moveTo>
                    <a:lnTo>
                      <a:pt x="96980" y="342052"/>
                    </a:lnTo>
                    <a:lnTo>
                      <a:pt x="96318" y="331191"/>
                    </a:lnTo>
                    <a:lnTo>
                      <a:pt x="94965" y="320534"/>
                    </a:lnTo>
                    <a:lnTo>
                      <a:pt x="92681" y="310225"/>
                    </a:lnTo>
                    <a:lnTo>
                      <a:pt x="88939" y="300858"/>
                    </a:lnTo>
                    <a:lnTo>
                      <a:pt x="83584" y="292714"/>
                    </a:lnTo>
                    <a:lnTo>
                      <a:pt x="76777" y="286413"/>
                    </a:lnTo>
                    <a:lnTo>
                      <a:pt x="68803" y="283025"/>
                    </a:lnTo>
                    <a:lnTo>
                      <a:pt x="59957" y="282865"/>
                    </a:lnTo>
                    <a:lnTo>
                      <a:pt x="50651" y="285602"/>
                    </a:lnTo>
                    <a:lnTo>
                      <a:pt x="41390" y="290664"/>
                    </a:lnTo>
                    <a:lnTo>
                      <a:pt x="32453" y="297482"/>
                    </a:lnTo>
                    <a:lnTo>
                      <a:pt x="24242" y="305738"/>
                    </a:lnTo>
                    <a:lnTo>
                      <a:pt x="17360" y="315382"/>
                    </a:lnTo>
                    <a:lnTo>
                      <a:pt x="12007" y="326270"/>
                    </a:lnTo>
                    <a:lnTo>
                      <a:pt x="8042" y="338177"/>
                    </a:lnTo>
                    <a:lnTo>
                      <a:pt x="5200" y="350860"/>
                    </a:lnTo>
                    <a:lnTo>
                      <a:pt x="3207" y="364113"/>
                    </a:lnTo>
                    <a:lnTo>
                      <a:pt x="1830" y="377768"/>
                    </a:lnTo>
                    <a:lnTo>
                      <a:pt x="889" y="391704"/>
                    </a:lnTo>
                    <a:lnTo>
                      <a:pt x="254" y="405835"/>
                    </a:lnTo>
                    <a:lnTo>
                      <a:pt x="0" y="420097"/>
                    </a:lnTo>
                    <a:lnTo>
                      <a:pt x="381" y="434449"/>
                    </a:lnTo>
                    <a:lnTo>
                      <a:pt x="1487" y="448852"/>
                    </a:lnTo>
                    <a:lnTo>
                      <a:pt x="3426" y="462948"/>
                    </a:lnTo>
                    <a:lnTo>
                      <a:pt x="6388" y="476085"/>
                    </a:lnTo>
                    <a:lnTo>
                      <a:pt x="10381" y="487975"/>
                    </a:lnTo>
                    <a:lnTo>
                      <a:pt x="15433" y="498168"/>
                    </a:lnTo>
                    <a:lnTo>
                      <a:pt x="21670" y="505918"/>
                    </a:lnTo>
                    <a:lnTo>
                      <a:pt x="29043" y="511035"/>
                    </a:lnTo>
                    <a:lnTo>
                      <a:pt x="37207" y="513312"/>
                    </a:lnTo>
                    <a:lnTo>
                      <a:pt x="45624" y="512266"/>
                    </a:lnTo>
                    <a:lnTo>
                      <a:pt x="53967" y="507958"/>
                    </a:lnTo>
                    <a:lnTo>
                      <a:pt x="62111" y="500873"/>
                    </a:lnTo>
                    <a:lnTo>
                      <a:pt x="70045" y="491622"/>
                    </a:lnTo>
                    <a:lnTo>
                      <a:pt x="77796" y="480762"/>
                    </a:lnTo>
                    <a:lnTo>
                      <a:pt x="85405" y="468578"/>
                    </a:lnTo>
                    <a:lnTo>
                      <a:pt x="92912" y="455097"/>
                    </a:lnTo>
                    <a:lnTo>
                      <a:pt x="100338" y="440443"/>
                    </a:lnTo>
                    <a:lnTo>
                      <a:pt x="107538" y="425164"/>
                    </a:lnTo>
                    <a:lnTo>
                      <a:pt x="114210" y="410124"/>
                    </a:lnTo>
                    <a:lnTo>
                      <a:pt x="120229" y="395776"/>
                    </a:lnTo>
                    <a:lnTo>
                      <a:pt x="125642" y="381700"/>
                    </a:lnTo>
                    <a:lnTo>
                      <a:pt x="130555" y="366852"/>
                    </a:lnTo>
                    <a:lnTo>
                      <a:pt x="135083" y="350691"/>
                    </a:lnTo>
                    <a:lnTo>
                      <a:pt x="139160" y="333516"/>
                    </a:lnTo>
                    <a:lnTo>
                      <a:pt x="142549" y="316162"/>
                    </a:lnTo>
                    <a:lnTo>
                      <a:pt x="145181" y="299158"/>
                    </a:lnTo>
                    <a:lnTo>
                      <a:pt x="147298" y="282846"/>
                    </a:lnTo>
                    <a:lnTo>
                      <a:pt x="149357" y="267520"/>
                    </a:lnTo>
                    <a:lnTo>
                      <a:pt x="151622" y="253213"/>
                    </a:lnTo>
                    <a:lnTo>
                      <a:pt x="154005" y="239113"/>
                    </a:lnTo>
                    <a:lnTo>
                      <a:pt x="156171" y="223759"/>
                    </a:lnTo>
                    <a:lnTo>
                      <a:pt x="157936" y="206437"/>
                    </a:lnTo>
                    <a:lnTo>
                      <a:pt x="159277" y="187303"/>
                    </a:lnTo>
                    <a:lnTo>
                      <a:pt x="160256" y="166981"/>
                    </a:lnTo>
                    <a:lnTo>
                      <a:pt x="160946" y="145988"/>
                    </a:lnTo>
                    <a:lnTo>
                      <a:pt x="161250" y="124802"/>
                    </a:lnTo>
                    <a:lnTo>
                      <a:pt x="160910" y="103914"/>
                    </a:lnTo>
                    <a:lnTo>
                      <a:pt x="159839" y="83554"/>
                    </a:lnTo>
                    <a:lnTo>
                      <a:pt x="158101" y="64078"/>
                    </a:lnTo>
                    <a:lnTo>
                      <a:pt x="155827" y="46042"/>
                    </a:lnTo>
                    <a:lnTo>
                      <a:pt x="153141" y="29635"/>
                    </a:lnTo>
                    <a:lnTo>
                      <a:pt x="149963" y="15551"/>
                    </a:lnTo>
                    <a:lnTo>
                      <a:pt x="145257" y="5270"/>
                    </a:lnTo>
                    <a:lnTo>
                      <a:pt x="139042" y="0"/>
                    </a:lnTo>
                    <a:lnTo>
                      <a:pt x="133409" y="263"/>
                    </a:lnTo>
                    <a:lnTo>
                      <a:pt x="129044" y="5388"/>
                    </a:lnTo>
                    <a:lnTo>
                      <a:pt x="125696" y="13980"/>
                    </a:lnTo>
                    <a:lnTo>
                      <a:pt x="122794" y="24400"/>
                    </a:lnTo>
                    <a:lnTo>
                      <a:pt x="119956" y="35591"/>
                    </a:lnTo>
                    <a:lnTo>
                      <a:pt x="117188" y="47522"/>
                    </a:lnTo>
                    <a:lnTo>
                      <a:pt x="114762" y="60923"/>
                    </a:lnTo>
                    <a:lnTo>
                      <a:pt x="112826" y="76110"/>
                    </a:lnTo>
                    <a:lnTo>
                      <a:pt x="111366" y="92630"/>
                    </a:lnTo>
                    <a:lnTo>
                      <a:pt x="110311" y="109545"/>
                    </a:lnTo>
                    <a:lnTo>
                      <a:pt x="109566" y="126261"/>
                    </a:lnTo>
                    <a:lnTo>
                      <a:pt x="109047" y="142557"/>
                    </a:lnTo>
                    <a:lnTo>
                      <a:pt x="108691" y="158421"/>
                    </a:lnTo>
                    <a:lnTo>
                      <a:pt x="108449" y="173935"/>
                    </a:lnTo>
                    <a:lnTo>
                      <a:pt x="108285" y="189687"/>
                    </a:lnTo>
                    <a:lnTo>
                      <a:pt x="108174" y="206709"/>
                    </a:lnTo>
                    <a:lnTo>
                      <a:pt x="108106" y="225443"/>
                    </a:lnTo>
                    <a:lnTo>
                      <a:pt x="108236" y="245154"/>
                    </a:lnTo>
                    <a:lnTo>
                      <a:pt x="108873" y="264288"/>
                    </a:lnTo>
                    <a:lnTo>
                      <a:pt x="110144" y="281988"/>
                    </a:lnTo>
                    <a:lnTo>
                      <a:pt x="111841" y="298275"/>
                    </a:lnTo>
                    <a:lnTo>
                      <a:pt x="113536" y="313660"/>
                    </a:lnTo>
                    <a:lnTo>
                      <a:pt x="114986" y="328564"/>
                    </a:lnTo>
                    <a:lnTo>
                      <a:pt x="116292" y="343067"/>
                    </a:lnTo>
                    <a:lnTo>
                      <a:pt x="117797" y="356976"/>
                    </a:lnTo>
                    <a:lnTo>
                      <a:pt x="119687" y="370232"/>
                    </a:lnTo>
                    <a:lnTo>
                      <a:pt x="121817" y="383404"/>
                    </a:lnTo>
                    <a:lnTo>
                      <a:pt x="123812" y="397563"/>
                    </a:lnTo>
                    <a:lnTo>
                      <a:pt x="125467" y="413215"/>
                    </a:lnTo>
                    <a:lnTo>
                      <a:pt x="126910" y="429853"/>
                    </a:lnTo>
                    <a:lnTo>
                      <a:pt x="128510" y="446287"/>
                    </a:lnTo>
                    <a:lnTo>
                      <a:pt x="130466" y="461831"/>
                    </a:lnTo>
                    <a:lnTo>
                      <a:pt x="132817" y="476495"/>
                    </a:lnTo>
                    <a:lnTo>
                      <a:pt x="135511" y="490705"/>
                    </a:lnTo>
                    <a:lnTo>
                      <a:pt x="138472" y="504772"/>
                    </a:lnTo>
                    <a:lnTo>
                      <a:pt x="141474" y="518420"/>
                    </a:lnTo>
                    <a:lnTo>
                      <a:pt x="144442" y="532314"/>
                    </a:lnTo>
                    <a:lnTo>
                      <a:pt x="147635" y="548837"/>
                    </a:lnTo>
                    <a:lnTo>
                      <a:pt x="151557" y="572165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8" name="Group 177"/>
            <p:cNvGrpSpPr/>
            <p:nvPr/>
          </p:nvGrpSpPr>
          <p:grpSpPr>
            <a:xfrm>
              <a:off x="7451619" y="2826511"/>
              <a:ext cx="2017989" cy="403361"/>
              <a:chOff x="7451619" y="2826511"/>
              <a:chExt cx="2017989" cy="403361"/>
            </a:xfrm>
          </p:grpSpPr>
          <p:sp>
            <p:nvSpPr>
              <p:cNvPr id="163" name="Freeform 162"/>
              <p:cNvSpPr/>
              <p:nvPr/>
            </p:nvSpPr>
            <p:spPr>
              <a:xfrm>
                <a:off x="7591743" y="2870118"/>
                <a:ext cx="130820" cy="250738"/>
              </a:xfrm>
              <a:custGeom>
                <a:avLst/>
                <a:gdLst/>
                <a:ahLst/>
                <a:cxnLst/>
                <a:rect l="0" t="0" r="0" b="0"/>
                <a:pathLst>
                  <a:path w="130820" h="250738">
                    <a:moveTo>
                      <a:pt x="0" y="0"/>
                    </a:moveTo>
                    <a:lnTo>
                      <a:pt x="70" y="12082"/>
                    </a:lnTo>
                    <a:lnTo>
                      <a:pt x="732" y="22942"/>
                    </a:lnTo>
                    <a:lnTo>
                      <a:pt x="2071" y="33614"/>
                    </a:lnTo>
                    <a:lnTo>
                      <a:pt x="3818" y="44459"/>
                    </a:lnTo>
                    <a:lnTo>
                      <a:pt x="5545" y="55840"/>
                    </a:lnTo>
                    <a:lnTo>
                      <a:pt x="7009" y="67901"/>
                    </a:lnTo>
                    <a:lnTo>
                      <a:pt x="8145" y="80768"/>
                    </a:lnTo>
                    <a:lnTo>
                      <a:pt x="8985" y="94645"/>
                    </a:lnTo>
                    <a:lnTo>
                      <a:pt x="9585" y="109540"/>
                    </a:lnTo>
                    <a:lnTo>
                      <a:pt x="10005" y="125140"/>
                    </a:lnTo>
                    <a:lnTo>
                      <a:pt x="10294" y="140939"/>
                    </a:lnTo>
                    <a:lnTo>
                      <a:pt x="10498" y="156531"/>
                    </a:lnTo>
                    <a:lnTo>
                      <a:pt x="10820" y="168487"/>
                    </a:lnTo>
                    <a:lnTo>
                      <a:pt x="11598" y="172806"/>
                    </a:lnTo>
                    <a:lnTo>
                      <a:pt x="12973" y="171126"/>
                    </a:lnTo>
                    <a:lnTo>
                      <a:pt x="15261" y="166068"/>
                    </a:lnTo>
                    <a:lnTo>
                      <a:pt x="19002" y="159799"/>
                    </a:lnTo>
                    <a:lnTo>
                      <a:pt x="24359" y="153504"/>
                    </a:lnTo>
                    <a:lnTo>
                      <a:pt x="31170" y="147980"/>
                    </a:lnTo>
                    <a:lnTo>
                      <a:pt x="39143" y="143954"/>
                    </a:lnTo>
                    <a:lnTo>
                      <a:pt x="47990" y="141653"/>
                    </a:lnTo>
                    <a:lnTo>
                      <a:pt x="57297" y="141252"/>
                    </a:lnTo>
                    <a:lnTo>
                      <a:pt x="66560" y="143084"/>
                    </a:lnTo>
                    <a:lnTo>
                      <a:pt x="75507" y="147105"/>
                    </a:lnTo>
                    <a:lnTo>
                      <a:pt x="84075" y="152820"/>
                    </a:lnTo>
                    <a:lnTo>
                      <a:pt x="92300" y="159498"/>
                    </a:lnTo>
                    <a:lnTo>
                      <a:pt x="100241" y="166637"/>
                    </a:lnTo>
                    <a:lnTo>
                      <a:pt x="107628" y="174305"/>
                    </a:lnTo>
                    <a:lnTo>
                      <a:pt x="113884" y="183011"/>
                    </a:lnTo>
                    <a:lnTo>
                      <a:pt x="118781" y="192958"/>
                    </a:lnTo>
                    <a:lnTo>
                      <a:pt x="122427" y="203625"/>
                    </a:lnTo>
                    <a:lnTo>
                      <a:pt x="125444" y="215091"/>
                    </a:lnTo>
                    <a:lnTo>
                      <a:pt x="128089" y="229526"/>
                    </a:lnTo>
                    <a:lnTo>
                      <a:pt x="130819" y="250737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7775935" y="3002719"/>
                <a:ext cx="110153" cy="118137"/>
              </a:xfrm>
              <a:custGeom>
                <a:avLst/>
                <a:gdLst/>
                <a:ahLst/>
                <a:cxnLst/>
                <a:rect l="0" t="0" r="0" b="0"/>
                <a:pathLst>
                  <a:path w="110153" h="118137">
                    <a:moveTo>
                      <a:pt x="77447" y="20022"/>
                    </a:moveTo>
                    <a:lnTo>
                      <a:pt x="71302" y="11186"/>
                    </a:lnTo>
                    <a:lnTo>
                      <a:pt x="64877" y="5195"/>
                    </a:lnTo>
                    <a:lnTo>
                      <a:pt x="57536" y="1563"/>
                    </a:lnTo>
                    <a:lnTo>
                      <a:pt x="49493" y="0"/>
                    </a:lnTo>
                    <a:lnTo>
                      <a:pt x="41211" y="434"/>
                    </a:lnTo>
                    <a:lnTo>
                      <a:pt x="32994" y="2646"/>
                    </a:lnTo>
                    <a:lnTo>
                      <a:pt x="25123" y="6634"/>
                    </a:lnTo>
                    <a:lnTo>
                      <a:pt x="17931" y="12689"/>
                    </a:lnTo>
                    <a:lnTo>
                      <a:pt x="11538" y="20785"/>
                    </a:lnTo>
                    <a:lnTo>
                      <a:pt x="6211" y="30622"/>
                    </a:lnTo>
                    <a:lnTo>
                      <a:pt x="2452" y="41822"/>
                    </a:lnTo>
                    <a:lnTo>
                      <a:pt x="386" y="54025"/>
                    </a:lnTo>
                    <a:lnTo>
                      <a:pt x="0" y="66603"/>
                    </a:lnTo>
                    <a:lnTo>
                      <a:pt x="1306" y="78706"/>
                    </a:lnTo>
                    <a:lnTo>
                      <a:pt x="4139" y="89888"/>
                    </a:lnTo>
                    <a:lnTo>
                      <a:pt x="8243" y="99419"/>
                    </a:lnTo>
                    <a:lnTo>
                      <a:pt x="14211" y="105825"/>
                    </a:lnTo>
                    <a:lnTo>
                      <a:pt x="21861" y="108109"/>
                    </a:lnTo>
                    <a:lnTo>
                      <a:pt x="29121" y="106297"/>
                    </a:lnTo>
                    <a:lnTo>
                      <a:pt x="35426" y="101010"/>
                    </a:lnTo>
                    <a:lnTo>
                      <a:pt x="40737" y="93022"/>
                    </a:lnTo>
                    <a:lnTo>
                      <a:pt x="44961" y="83040"/>
                    </a:lnTo>
                    <a:lnTo>
                      <a:pt x="48159" y="71667"/>
                    </a:lnTo>
                    <a:lnTo>
                      <a:pt x="51033" y="60564"/>
                    </a:lnTo>
                    <a:lnTo>
                      <a:pt x="54653" y="53579"/>
                    </a:lnTo>
                    <a:lnTo>
                      <a:pt x="58882" y="52707"/>
                    </a:lnTo>
                    <a:lnTo>
                      <a:pt x="62956" y="56085"/>
                    </a:lnTo>
                    <a:lnTo>
                      <a:pt x="66949" y="62115"/>
                    </a:lnTo>
                    <a:lnTo>
                      <a:pt x="71286" y="69831"/>
                    </a:lnTo>
                    <a:lnTo>
                      <a:pt x="76183" y="78625"/>
                    </a:lnTo>
                    <a:lnTo>
                      <a:pt x="81532" y="87642"/>
                    </a:lnTo>
                    <a:lnTo>
                      <a:pt x="87648" y="96592"/>
                    </a:lnTo>
                    <a:lnTo>
                      <a:pt x="96223" y="106251"/>
                    </a:lnTo>
                    <a:lnTo>
                      <a:pt x="110152" y="118136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7921690" y="2990036"/>
                <a:ext cx="84149" cy="142819"/>
              </a:xfrm>
              <a:custGeom>
                <a:avLst/>
                <a:gdLst/>
                <a:ahLst/>
                <a:cxnLst/>
                <a:rect l="0" t="0" r="0" b="0"/>
                <a:pathLst>
                  <a:path w="84149" h="142819">
                    <a:moveTo>
                      <a:pt x="73412" y="0"/>
                    </a:moveTo>
                    <a:lnTo>
                      <a:pt x="61332" y="69"/>
                    </a:lnTo>
                    <a:lnTo>
                      <a:pt x="50470" y="732"/>
                    </a:lnTo>
                    <a:lnTo>
                      <a:pt x="39813" y="2084"/>
                    </a:lnTo>
                    <a:lnTo>
                      <a:pt x="29505" y="4368"/>
                    </a:lnTo>
                    <a:lnTo>
                      <a:pt x="20137" y="8109"/>
                    </a:lnTo>
                    <a:lnTo>
                      <a:pt x="11990" y="13461"/>
                    </a:lnTo>
                    <a:lnTo>
                      <a:pt x="5509" y="20089"/>
                    </a:lnTo>
                    <a:lnTo>
                      <a:pt x="1448" y="27391"/>
                    </a:lnTo>
                    <a:lnTo>
                      <a:pt x="0" y="34934"/>
                    </a:lnTo>
                    <a:lnTo>
                      <a:pt x="1207" y="42171"/>
                    </a:lnTo>
                    <a:lnTo>
                      <a:pt x="5234" y="48384"/>
                    </a:lnTo>
                    <a:lnTo>
                      <a:pt x="11887" y="53287"/>
                    </a:lnTo>
                    <a:lnTo>
                      <a:pt x="20543" y="57122"/>
                    </a:lnTo>
                    <a:lnTo>
                      <a:pt x="30386" y="60425"/>
                    </a:lnTo>
                    <a:lnTo>
                      <a:pt x="40822" y="63584"/>
                    </a:lnTo>
                    <a:lnTo>
                      <a:pt x="51191" y="67115"/>
                    </a:lnTo>
                    <a:lnTo>
                      <a:pt x="60702" y="71714"/>
                    </a:lnTo>
                    <a:lnTo>
                      <a:pt x="68999" y="77657"/>
                    </a:lnTo>
                    <a:lnTo>
                      <a:pt x="75779" y="84864"/>
                    </a:lnTo>
                    <a:lnTo>
                      <a:pt x="80602" y="93106"/>
                    </a:lnTo>
                    <a:lnTo>
                      <a:pt x="83415" y="102128"/>
                    </a:lnTo>
                    <a:lnTo>
                      <a:pt x="84148" y="111377"/>
                    </a:lnTo>
                    <a:lnTo>
                      <a:pt x="82533" y="120050"/>
                    </a:lnTo>
                    <a:lnTo>
                      <a:pt x="78649" y="127744"/>
                    </a:lnTo>
                    <a:lnTo>
                      <a:pt x="72849" y="134100"/>
                    </a:lnTo>
                    <a:lnTo>
                      <a:pt x="65562" y="138628"/>
                    </a:lnTo>
                    <a:lnTo>
                      <a:pt x="57189" y="141255"/>
                    </a:lnTo>
                    <a:lnTo>
                      <a:pt x="48517" y="142385"/>
                    </a:lnTo>
                    <a:lnTo>
                      <a:pt x="39868" y="142818"/>
                    </a:lnTo>
                    <a:lnTo>
                      <a:pt x="30488" y="142594"/>
                    </a:lnTo>
                    <a:lnTo>
                      <a:pt x="18905" y="141721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8071414" y="3131757"/>
                <a:ext cx="21840" cy="87214"/>
              </a:xfrm>
              <a:custGeom>
                <a:avLst/>
                <a:gdLst/>
                <a:ahLst/>
                <a:cxnLst/>
                <a:rect l="0" t="0" r="0" b="0"/>
                <a:pathLst>
                  <a:path w="21840" h="87214">
                    <a:moveTo>
                      <a:pt x="0" y="0"/>
                    </a:moveTo>
                    <a:lnTo>
                      <a:pt x="6007" y="6145"/>
                    </a:lnTo>
                    <a:lnTo>
                      <a:pt x="11105" y="12569"/>
                    </a:lnTo>
                    <a:lnTo>
                      <a:pt x="15752" y="19912"/>
                    </a:lnTo>
                    <a:lnTo>
                      <a:pt x="19585" y="27955"/>
                    </a:lnTo>
                    <a:lnTo>
                      <a:pt x="21728" y="36236"/>
                    </a:lnTo>
                    <a:lnTo>
                      <a:pt x="21839" y="44454"/>
                    </a:lnTo>
                    <a:lnTo>
                      <a:pt x="20188" y="52382"/>
                    </a:lnTo>
                    <a:lnTo>
                      <a:pt x="17120" y="60674"/>
                    </a:lnTo>
                    <a:lnTo>
                      <a:pt x="11200" y="71212"/>
                    </a:lnTo>
                    <a:lnTo>
                      <a:pt x="0" y="87213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8219261" y="2881020"/>
                <a:ext cx="114591" cy="228935"/>
              </a:xfrm>
              <a:custGeom>
                <a:avLst/>
                <a:gdLst/>
                <a:ahLst/>
                <a:cxnLst/>
                <a:rect l="0" t="0" r="0" b="0"/>
                <a:pathLst>
                  <a:path w="114591" h="228935">
                    <a:moveTo>
                      <a:pt x="4777" y="0"/>
                    </a:moveTo>
                    <a:lnTo>
                      <a:pt x="1878" y="9182"/>
                    </a:lnTo>
                    <a:lnTo>
                      <a:pt x="322" y="18488"/>
                    </a:lnTo>
                    <a:lnTo>
                      <a:pt x="0" y="28837"/>
                    </a:lnTo>
                    <a:lnTo>
                      <a:pt x="524" y="40207"/>
                    </a:lnTo>
                    <a:lnTo>
                      <a:pt x="1374" y="52437"/>
                    </a:lnTo>
                    <a:lnTo>
                      <a:pt x="2223" y="65332"/>
                    </a:lnTo>
                    <a:lnTo>
                      <a:pt x="3112" y="78549"/>
                    </a:lnTo>
                    <a:lnTo>
                      <a:pt x="4327" y="91630"/>
                    </a:lnTo>
                    <a:lnTo>
                      <a:pt x="6020" y="104338"/>
                    </a:lnTo>
                    <a:lnTo>
                      <a:pt x="8015" y="116800"/>
                    </a:lnTo>
                    <a:lnTo>
                      <a:pt x="9920" y="129385"/>
                    </a:lnTo>
                    <a:lnTo>
                      <a:pt x="11509" y="142303"/>
                    </a:lnTo>
                    <a:lnTo>
                      <a:pt x="12734" y="155597"/>
                    </a:lnTo>
                    <a:lnTo>
                      <a:pt x="13634" y="169222"/>
                    </a:lnTo>
                    <a:lnTo>
                      <a:pt x="14281" y="183007"/>
                    </a:lnTo>
                    <a:lnTo>
                      <a:pt x="14939" y="193285"/>
                    </a:lnTo>
                    <a:lnTo>
                      <a:pt x="15978" y="195700"/>
                    </a:lnTo>
                    <a:lnTo>
                      <a:pt x="17516" y="191912"/>
                    </a:lnTo>
                    <a:lnTo>
                      <a:pt x="19721" y="184485"/>
                    </a:lnTo>
                    <a:lnTo>
                      <a:pt x="22847" y="175564"/>
                    </a:lnTo>
                    <a:lnTo>
                      <a:pt x="26948" y="166364"/>
                    </a:lnTo>
                    <a:lnTo>
                      <a:pt x="32243" y="157728"/>
                    </a:lnTo>
                    <a:lnTo>
                      <a:pt x="39193" y="150436"/>
                    </a:lnTo>
                    <a:lnTo>
                      <a:pt x="47887" y="144759"/>
                    </a:lnTo>
                    <a:lnTo>
                      <a:pt x="57777" y="141075"/>
                    </a:lnTo>
                    <a:lnTo>
                      <a:pt x="67911" y="140063"/>
                    </a:lnTo>
                    <a:lnTo>
                      <a:pt x="77710" y="141837"/>
                    </a:lnTo>
                    <a:lnTo>
                      <a:pt x="86811" y="146219"/>
                    </a:lnTo>
                    <a:lnTo>
                      <a:pt x="94913" y="153020"/>
                    </a:lnTo>
                    <a:lnTo>
                      <a:pt x="101958" y="161876"/>
                    </a:lnTo>
                    <a:lnTo>
                      <a:pt x="107728" y="172115"/>
                    </a:lnTo>
                    <a:lnTo>
                      <a:pt x="112194" y="184070"/>
                    </a:lnTo>
                    <a:lnTo>
                      <a:pt x="114590" y="201097"/>
                    </a:lnTo>
                    <a:lnTo>
                      <a:pt x="113793" y="228934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8383812" y="3001797"/>
                <a:ext cx="112766" cy="93398"/>
              </a:xfrm>
              <a:custGeom>
                <a:avLst/>
                <a:gdLst/>
                <a:ahLst/>
                <a:cxnLst/>
                <a:rect l="0" t="0" r="0" b="0"/>
                <a:pathLst>
                  <a:path w="112766" h="93398">
                    <a:moveTo>
                      <a:pt x="58257" y="53649"/>
                    </a:moveTo>
                    <a:lnTo>
                      <a:pt x="58119" y="41567"/>
                    </a:lnTo>
                    <a:lnTo>
                      <a:pt x="56792" y="30707"/>
                    </a:lnTo>
                    <a:lnTo>
                      <a:pt x="54108" y="20063"/>
                    </a:lnTo>
                    <a:lnTo>
                      <a:pt x="50231" y="10299"/>
                    </a:lnTo>
                    <a:lnTo>
                      <a:pt x="44497" y="3232"/>
                    </a:lnTo>
                    <a:lnTo>
                      <a:pt x="36884" y="0"/>
                    </a:lnTo>
                    <a:lnTo>
                      <a:pt x="29112" y="524"/>
                    </a:lnTo>
                    <a:lnTo>
                      <a:pt x="21620" y="4086"/>
                    </a:lnTo>
                    <a:lnTo>
                      <a:pt x="14666" y="10072"/>
                    </a:lnTo>
                    <a:lnTo>
                      <a:pt x="8781" y="18153"/>
                    </a:lnTo>
                    <a:lnTo>
                      <a:pt x="4184" y="27968"/>
                    </a:lnTo>
                    <a:lnTo>
                      <a:pt x="1118" y="38797"/>
                    </a:lnTo>
                    <a:lnTo>
                      <a:pt x="0" y="49652"/>
                    </a:lnTo>
                    <a:lnTo>
                      <a:pt x="872" y="59978"/>
                    </a:lnTo>
                    <a:lnTo>
                      <a:pt x="3636" y="69455"/>
                    </a:lnTo>
                    <a:lnTo>
                      <a:pt x="8243" y="77818"/>
                    </a:lnTo>
                    <a:lnTo>
                      <a:pt x="14481" y="85034"/>
                    </a:lnTo>
                    <a:lnTo>
                      <a:pt x="21860" y="90581"/>
                    </a:lnTo>
                    <a:lnTo>
                      <a:pt x="29742" y="93397"/>
                    </a:lnTo>
                    <a:lnTo>
                      <a:pt x="37712" y="93138"/>
                    </a:lnTo>
                    <a:lnTo>
                      <a:pt x="45254" y="89928"/>
                    </a:lnTo>
                    <a:lnTo>
                      <a:pt x="51680" y="83990"/>
                    </a:lnTo>
                    <a:lnTo>
                      <a:pt x="56754" y="75776"/>
                    </a:lnTo>
                    <a:lnTo>
                      <a:pt x="61584" y="67077"/>
                    </a:lnTo>
                    <a:lnTo>
                      <a:pt x="67306" y="61065"/>
                    </a:lnTo>
                    <a:lnTo>
                      <a:pt x="73344" y="59139"/>
                    </a:lnTo>
                    <a:lnTo>
                      <a:pt x="79550" y="60491"/>
                    </a:lnTo>
                    <a:lnTo>
                      <a:pt x="85977" y="64039"/>
                    </a:lnTo>
                    <a:lnTo>
                      <a:pt x="92914" y="68945"/>
                    </a:lnTo>
                    <a:lnTo>
                      <a:pt x="101313" y="75954"/>
                    </a:lnTo>
                    <a:lnTo>
                      <a:pt x="112765" y="86354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8502712" y="2957331"/>
                <a:ext cx="70178" cy="107811"/>
              </a:xfrm>
              <a:custGeom>
                <a:avLst/>
                <a:gdLst/>
                <a:ahLst/>
                <a:cxnLst/>
                <a:rect l="0" t="0" r="0" b="0"/>
                <a:pathLst>
                  <a:path w="70178" h="107811">
                    <a:moveTo>
                      <a:pt x="4767" y="0"/>
                    </a:moveTo>
                    <a:lnTo>
                      <a:pt x="1866" y="9113"/>
                    </a:lnTo>
                    <a:lnTo>
                      <a:pt x="312" y="17756"/>
                    </a:lnTo>
                    <a:lnTo>
                      <a:pt x="0" y="26763"/>
                    </a:lnTo>
                    <a:lnTo>
                      <a:pt x="882" y="36207"/>
                    </a:lnTo>
                    <a:lnTo>
                      <a:pt x="3074" y="46038"/>
                    </a:lnTo>
                    <a:lnTo>
                      <a:pt x="6509" y="56178"/>
                    </a:lnTo>
                    <a:lnTo>
                      <a:pt x="10818" y="66547"/>
                    </a:lnTo>
                    <a:lnTo>
                      <a:pt x="15447" y="77081"/>
                    </a:lnTo>
                    <a:lnTo>
                      <a:pt x="20054" y="87708"/>
                    </a:lnTo>
                    <a:lnTo>
                      <a:pt x="24696" y="97537"/>
                    </a:lnTo>
                    <a:lnTo>
                      <a:pt x="30512" y="104681"/>
                    </a:lnTo>
                    <a:lnTo>
                      <a:pt x="37736" y="107810"/>
                    </a:lnTo>
                    <a:lnTo>
                      <a:pt x="44599" y="106670"/>
                    </a:lnTo>
                    <a:lnTo>
                      <a:pt x="50606" y="101853"/>
                    </a:lnTo>
                    <a:lnTo>
                      <a:pt x="55707" y="94180"/>
                    </a:lnTo>
                    <a:lnTo>
                      <a:pt x="59787" y="84408"/>
                    </a:lnTo>
                    <a:lnTo>
                      <a:pt x="62874" y="73159"/>
                    </a:lnTo>
                    <a:lnTo>
                      <a:pt x="65126" y="61518"/>
                    </a:lnTo>
                    <a:lnTo>
                      <a:pt x="66964" y="49911"/>
                    </a:lnTo>
                    <a:lnTo>
                      <a:pt x="68556" y="37331"/>
                    </a:lnTo>
                    <a:lnTo>
                      <a:pt x="70177" y="21803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8614547" y="2957741"/>
                <a:ext cx="89163" cy="152214"/>
              </a:xfrm>
              <a:custGeom>
                <a:avLst/>
                <a:gdLst/>
                <a:ahLst/>
                <a:cxnLst/>
                <a:rect l="0" t="0" r="0" b="0"/>
                <a:pathLst>
                  <a:path w="89163" h="152214">
                    <a:moveTo>
                      <a:pt x="12850" y="43196"/>
                    </a:moveTo>
                    <a:lnTo>
                      <a:pt x="18994" y="52032"/>
                    </a:lnTo>
                    <a:lnTo>
                      <a:pt x="25418" y="58023"/>
                    </a:lnTo>
                    <a:lnTo>
                      <a:pt x="32761" y="61655"/>
                    </a:lnTo>
                    <a:lnTo>
                      <a:pt x="40804" y="63218"/>
                    </a:lnTo>
                    <a:lnTo>
                      <a:pt x="49085" y="62784"/>
                    </a:lnTo>
                    <a:lnTo>
                      <a:pt x="57294" y="60572"/>
                    </a:lnTo>
                    <a:lnTo>
                      <a:pt x="64806" y="56584"/>
                    </a:lnTo>
                    <a:lnTo>
                      <a:pt x="70656" y="50529"/>
                    </a:lnTo>
                    <a:lnTo>
                      <a:pt x="74453" y="42448"/>
                    </a:lnTo>
                    <a:lnTo>
                      <a:pt x="76000" y="33148"/>
                    </a:lnTo>
                    <a:lnTo>
                      <a:pt x="75003" y="23961"/>
                    </a:lnTo>
                    <a:lnTo>
                      <a:pt x="71573" y="15651"/>
                    </a:lnTo>
                    <a:lnTo>
                      <a:pt x="66096" y="8743"/>
                    </a:lnTo>
                    <a:lnTo>
                      <a:pt x="59031" y="3775"/>
                    </a:lnTo>
                    <a:lnTo>
                      <a:pt x="50807" y="834"/>
                    </a:lnTo>
                    <a:lnTo>
                      <a:pt x="42099" y="0"/>
                    </a:lnTo>
                    <a:lnTo>
                      <a:pt x="33787" y="1542"/>
                    </a:lnTo>
                    <a:lnTo>
                      <a:pt x="26327" y="5373"/>
                    </a:lnTo>
                    <a:lnTo>
                      <a:pt x="19775" y="11135"/>
                    </a:lnTo>
                    <a:lnTo>
                      <a:pt x="14013" y="18397"/>
                    </a:lnTo>
                    <a:lnTo>
                      <a:pt x="8880" y="26771"/>
                    </a:lnTo>
                    <a:lnTo>
                      <a:pt x="4550" y="36111"/>
                    </a:lnTo>
                    <a:lnTo>
                      <a:pt x="1535" y="46498"/>
                    </a:lnTo>
                    <a:lnTo>
                      <a:pt x="8" y="57885"/>
                    </a:lnTo>
                    <a:lnTo>
                      <a:pt x="0" y="69777"/>
                    </a:lnTo>
                    <a:lnTo>
                      <a:pt x="1568" y="81350"/>
                    </a:lnTo>
                    <a:lnTo>
                      <a:pt x="4585" y="92162"/>
                    </a:lnTo>
                    <a:lnTo>
                      <a:pt x="8963" y="102141"/>
                    </a:lnTo>
                    <a:lnTo>
                      <a:pt x="14740" y="111392"/>
                    </a:lnTo>
                    <a:lnTo>
                      <a:pt x="21804" y="120060"/>
                    </a:lnTo>
                    <a:lnTo>
                      <a:pt x="30056" y="127979"/>
                    </a:lnTo>
                    <a:lnTo>
                      <a:pt x="40613" y="135442"/>
                    </a:lnTo>
                    <a:lnTo>
                      <a:pt x="57874" y="143107"/>
                    </a:lnTo>
                    <a:lnTo>
                      <a:pt x="89162" y="152213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8747314" y="3066347"/>
                <a:ext cx="31869" cy="119919"/>
              </a:xfrm>
              <a:custGeom>
                <a:avLst/>
                <a:gdLst/>
                <a:ahLst/>
                <a:cxnLst/>
                <a:rect l="0" t="0" r="0" b="0"/>
                <a:pathLst>
                  <a:path w="31869" h="119919">
                    <a:moveTo>
                      <a:pt x="0" y="0"/>
                    </a:moveTo>
                    <a:lnTo>
                      <a:pt x="6076" y="9113"/>
                    </a:lnTo>
                    <a:lnTo>
                      <a:pt x="11837" y="17756"/>
                    </a:lnTo>
                    <a:lnTo>
                      <a:pt x="17827" y="26768"/>
                    </a:lnTo>
                    <a:lnTo>
                      <a:pt x="23587" y="36391"/>
                    </a:lnTo>
                    <a:lnTo>
                      <a:pt x="28128" y="46893"/>
                    </a:lnTo>
                    <a:lnTo>
                      <a:pt x="30985" y="58316"/>
                    </a:lnTo>
                    <a:lnTo>
                      <a:pt x="31868" y="70039"/>
                    </a:lnTo>
                    <a:lnTo>
                      <a:pt x="30415" y="80937"/>
                    </a:lnTo>
                    <a:lnTo>
                      <a:pt x="26684" y="90440"/>
                    </a:lnTo>
                    <a:lnTo>
                      <a:pt x="21502" y="98366"/>
                    </a:lnTo>
                    <a:lnTo>
                      <a:pt x="15752" y="105428"/>
                    </a:lnTo>
                    <a:lnTo>
                      <a:pt x="8930" y="112239"/>
                    </a:lnTo>
                    <a:lnTo>
                      <a:pt x="0" y="119918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8873357" y="2848315"/>
                <a:ext cx="124695" cy="283443"/>
              </a:xfrm>
              <a:custGeom>
                <a:avLst/>
                <a:gdLst/>
                <a:ahLst/>
                <a:cxnLst/>
                <a:rect l="0" t="0" r="0" b="0"/>
                <a:pathLst>
                  <a:path w="124695" h="283443">
                    <a:moveTo>
                      <a:pt x="4777" y="0"/>
                    </a:moveTo>
                    <a:lnTo>
                      <a:pt x="1878" y="9113"/>
                    </a:lnTo>
                    <a:lnTo>
                      <a:pt x="323" y="17755"/>
                    </a:lnTo>
                    <a:lnTo>
                      <a:pt x="0" y="26767"/>
                    </a:lnTo>
                    <a:lnTo>
                      <a:pt x="525" y="36390"/>
                    </a:lnTo>
                    <a:lnTo>
                      <a:pt x="1373" y="46893"/>
                    </a:lnTo>
                    <a:lnTo>
                      <a:pt x="2222" y="58330"/>
                    </a:lnTo>
                    <a:lnTo>
                      <a:pt x="3109" y="70589"/>
                    </a:lnTo>
                    <a:lnTo>
                      <a:pt x="4325" y="83501"/>
                    </a:lnTo>
                    <a:lnTo>
                      <a:pt x="6023" y="96902"/>
                    </a:lnTo>
                    <a:lnTo>
                      <a:pt x="8199" y="110655"/>
                    </a:lnTo>
                    <a:lnTo>
                      <a:pt x="10775" y="124656"/>
                    </a:lnTo>
                    <a:lnTo>
                      <a:pt x="13657" y="138830"/>
                    </a:lnTo>
                    <a:lnTo>
                      <a:pt x="16591" y="153121"/>
                    </a:lnTo>
                    <a:lnTo>
                      <a:pt x="19198" y="167492"/>
                    </a:lnTo>
                    <a:lnTo>
                      <a:pt x="21296" y="181912"/>
                    </a:lnTo>
                    <a:lnTo>
                      <a:pt x="23056" y="196194"/>
                    </a:lnTo>
                    <a:lnTo>
                      <a:pt x="24872" y="210009"/>
                    </a:lnTo>
                    <a:lnTo>
                      <a:pt x="26983" y="223144"/>
                    </a:lnTo>
                    <a:lnTo>
                      <a:pt x="29553" y="233155"/>
                    </a:lnTo>
                    <a:lnTo>
                      <a:pt x="32201" y="236726"/>
                    </a:lnTo>
                    <a:lnTo>
                      <a:pt x="34150" y="234435"/>
                    </a:lnTo>
                    <a:lnTo>
                      <a:pt x="35404" y="227968"/>
                    </a:lnTo>
                    <a:lnTo>
                      <a:pt x="36358" y="218895"/>
                    </a:lnTo>
                    <a:lnTo>
                      <a:pt x="37506" y="208498"/>
                    </a:lnTo>
                    <a:lnTo>
                      <a:pt x="39115" y="197560"/>
                    </a:lnTo>
                    <a:lnTo>
                      <a:pt x="41729" y="187137"/>
                    </a:lnTo>
                    <a:lnTo>
                      <a:pt x="46242" y="178661"/>
                    </a:lnTo>
                    <a:lnTo>
                      <a:pt x="52952" y="172731"/>
                    </a:lnTo>
                    <a:lnTo>
                      <a:pt x="61338" y="169396"/>
                    </a:lnTo>
                    <a:lnTo>
                      <a:pt x="70378" y="168550"/>
                    </a:lnTo>
                    <a:lnTo>
                      <a:pt x="79393" y="169865"/>
                    </a:lnTo>
                    <a:lnTo>
                      <a:pt x="87775" y="173234"/>
                    </a:lnTo>
                    <a:lnTo>
                      <a:pt x="94833" y="178867"/>
                    </a:lnTo>
                    <a:lnTo>
                      <a:pt x="100342" y="186671"/>
                    </a:lnTo>
                    <a:lnTo>
                      <a:pt x="104599" y="196136"/>
                    </a:lnTo>
                    <a:lnTo>
                      <a:pt x="108194" y="206536"/>
                    </a:lnTo>
                    <a:lnTo>
                      <a:pt x="111539" y="217358"/>
                    </a:lnTo>
                    <a:lnTo>
                      <a:pt x="114680" y="228266"/>
                    </a:lnTo>
                    <a:lnTo>
                      <a:pt x="117697" y="240286"/>
                    </a:lnTo>
                    <a:lnTo>
                      <a:pt x="120866" y="256781"/>
                    </a:lnTo>
                    <a:lnTo>
                      <a:pt x="124694" y="283442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9059902" y="3036293"/>
                <a:ext cx="112576" cy="106366"/>
              </a:xfrm>
              <a:custGeom>
                <a:avLst/>
                <a:gdLst/>
                <a:ahLst/>
                <a:cxnLst/>
                <a:rect l="0" t="0" r="0" b="0"/>
                <a:pathLst>
                  <a:path w="112576" h="106366">
                    <a:moveTo>
                      <a:pt x="58067" y="40955"/>
                    </a:moveTo>
                    <a:lnTo>
                      <a:pt x="57859" y="29013"/>
                    </a:lnTo>
                    <a:lnTo>
                      <a:pt x="55871" y="19478"/>
                    </a:lnTo>
                    <a:lnTo>
                      <a:pt x="51841" y="11511"/>
                    </a:lnTo>
                    <a:lnTo>
                      <a:pt x="46065" y="5232"/>
                    </a:lnTo>
                    <a:lnTo>
                      <a:pt x="38869" y="1333"/>
                    </a:lnTo>
                    <a:lnTo>
                      <a:pt x="30600" y="0"/>
                    </a:lnTo>
                    <a:lnTo>
                      <a:pt x="22055" y="1285"/>
                    </a:lnTo>
                    <a:lnTo>
                      <a:pt x="14418" y="5367"/>
                    </a:lnTo>
                    <a:lnTo>
                      <a:pt x="8266" y="12062"/>
                    </a:lnTo>
                    <a:lnTo>
                      <a:pt x="3790" y="20924"/>
                    </a:lnTo>
                    <a:lnTo>
                      <a:pt x="1083" y="31454"/>
                    </a:lnTo>
                    <a:lnTo>
                      <a:pt x="0" y="43194"/>
                    </a:lnTo>
                    <a:lnTo>
                      <a:pt x="586" y="55284"/>
                    </a:lnTo>
                    <a:lnTo>
                      <a:pt x="3167" y="66505"/>
                    </a:lnTo>
                    <a:lnTo>
                      <a:pt x="7731" y="76250"/>
                    </a:lnTo>
                    <a:lnTo>
                      <a:pt x="13828" y="83806"/>
                    </a:lnTo>
                    <a:lnTo>
                      <a:pt x="20771" y="88124"/>
                    </a:lnTo>
                    <a:lnTo>
                      <a:pt x="28079" y="88951"/>
                    </a:lnTo>
                    <a:lnTo>
                      <a:pt x="35335" y="86681"/>
                    </a:lnTo>
                    <a:lnTo>
                      <a:pt x="42112" y="81942"/>
                    </a:lnTo>
                    <a:lnTo>
                      <a:pt x="48254" y="75386"/>
                    </a:lnTo>
                    <a:lnTo>
                      <a:pt x="54356" y="68838"/>
                    </a:lnTo>
                    <a:lnTo>
                      <a:pt x="61321" y="65995"/>
                    </a:lnTo>
                    <a:lnTo>
                      <a:pt x="68713" y="68279"/>
                    </a:lnTo>
                    <a:lnTo>
                      <a:pt x="75726" y="73702"/>
                    </a:lnTo>
                    <a:lnTo>
                      <a:pt x="82325" y="80490"/>
                    </a:lnTo>
                    <a:lnTo>
                      <a:pt x="89279" y="87691"/>
                    </a:lnTo>
                    <a:lnTo>
                      <a:pt x="98363" y="95903"/>
                    </a:lnTo>
                    <a:lnTo>
                      <a:pt x="112575" y="106365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9202830" y="2910372"/>
                <a:ext cx="107674" cy="262179"/>
              </a:xfrm>
              <a:custGeom>
                <a:avLst/>
                <a:gdLst/>
                <a:ahLst/>
                <a:cxnLst/>
                <a:rect l="0" t="0" r="0" b="0"/>
                <a:pathLst>
                  <a:path w="107674" h="262179">
                    <a:moveTo>
                      <a:pt x="67762" y="188680"/>
                    </a:moveTo>
                    <a:lnTo>
                      <a:pt x="67554" y="176737"/>
                    </a:lnTo>
                    <a:lnTo>
                      <a:pt x="65566" y="167202"/>
                    </a:lnTo>
                    <a:lnTo>
                      <a:pt x="61543" y="159235"/>
                    </a:lnTo>
                    <a:lnTo>
                      <a:pt x="55945" y="152957"/>
                    </a:lnTo>
                    <a:lnTo>
                      <a:pt x="49421" y="149057"/>
                    </a:lnTo>
                    <a:lnTo>
                      <a:pt x="42441" y="147720"/>
                    </a:lnTo>
                    <a:lnTo>
                      <a:pt x="35427" y="148826"/>
                    </a:lnTo>
                    <a:lnTo>
                      <a:pt x="28825" y="152237"/>
                    </a:lnTo>
                    <a:lnTo>
                      <a:pt x="22822" y="157634"/>
                    </a:lnTo>
                    <a:lnTo>
                      <a:pt x="17409" y="164606"/>
                    </a:lnTo>
                    <a:lnTo>
                      <a:pt x="12490" y="172757"/>
                    </a:lnTo>
                    <a:lnTo>
                      <a:pt x="7956" y="181761"/>
                    </a:lnTo>
                    <a:lnTo>
                      <a:pt x="4051" y="191366"/>
                    </a:lnTo>
                    <a:lnTo>
                      <a:pt x="1329" y="201387"/>
                    </a:lnTo>
                    <a:lnTo>
                      <a:pt x="0" y="211690"/>
                    </a:lnTo>
                    <a:lnTo>
                      <a:pt x="127" y="222012"/>
                    </a:lnTo>
                    <a:lnTo>
                      <a:pt x="1786" y="231974"/>
                    </a:lnTo>
                    <a:lnTo>
                      <a:pt x="4869" y="241384"/>
                    </a:lnTo>
                    <a:lnTo>
                      <a:pt x="9466" y="249738"/>
                    </a:lnTo>
                    <a:lnTo>
                      <a:pt x="15942" y="256167"/>
                    </a:lnTo>
                    <a:lnTo>
                      <a:pt x="24309" y="260363"/>
                    </a:lnTo>
                    <a:lnTo>
                      <a:pt x="33804" y="262178"/>
                    </a:lnTo>
                    <a:lnTo>
                      <a:pt x="43125" y="261365"/>
                    </a:lnTo>
                    <a:lnTo>
                      <a:pt x="51531" y="258056"/>
                    </a:lnTo>
                    <a:lnTo>
                      <a:pt x="58856" y="252661"/>
                    </a:lnTo>
                    <a:lnTo>
                      <a:pt x="65207" y="245652"/>
                    </a:lnTo>
                    <a:lnTo>
                      <a:pt x="70779" y="237451"/>
                    </a:lnTo>
                    <a:lnTo>
                      <a:pt x="75771" y="228229"/>
                    </a:lnTo>
                    <a:lnTo>
                      <a:pt x="80339" y="217921"/>
                    </a:lnTo>
                    <a:lnTo>
                      <a:pt x="84611" y="206579"/>
                    </a:lnTo>
                    <a:lnTo>
                      <a:pt x="88678" y="194365"/>
                    </a:lnTo>
                    <a:lnTo>
                      <a:pt x="92604" y="181473"/>
                    </a:lnTo>
                    <a:lnTo>
                      <a:pt x="96430" y="168082"/>
                    </a:lnTo>
                    <a:lnTo>
                      <a:pt x="100018" y="154333"/>
                    </a:lnTo>
                    <a:lnTo>
                      <a:pt x="103068" y="140334"/>
                    </a:lnTo>
                    <a:lnTo>
                      <a:pt x="105459" y="126156"/>
                    </a:lnTo>
                    <a:lnTo>
                      <a:pt x="107063" y="111687"/>
                    </a:lnTo>
                    <a:lnTo>
                      <a:pt x="107673" y="96645"/>
                    </a:lnTo>
                    <a:lnTo>
                      <a:pt x="107283" y="80927"/>
                    </a:lnTo>
                    <a:lnTo>
                      <a:pt x="106194" y="64754"/>
                    </a:lnTo>
                    <a:lnTo>
                      <a:pt x="104916" y="48562"/>
                    </a:lnTo>
                    <a:lnTo>
                      <a:pt x="103744" y="32635"/>
                    </a:lnTo>
                    <a:lnTo>
                      <a:pt x="102429" y="18066"/>
                    </a:lnTo>
                    <a:lnTo>
                      <a:pt x="99640" y="6842"/>
                    </a:lnTo>
                    <a:lnTo>
                      <a:pt x="95150" y="543"/>
                    </a:lnTo>
                    <a:lnTo>
                      <a:pt x="90780" y="0"/>
                    </a:lnTo>
                    <a:lnTo>
                      <a:pt x="87266" y="4581"/>
                    </a:lnTo>
                    <a:lnTo>
                      <a:pt x="84649" y="13335"/>
                    </a:lnTo>
                    <a:lnTo>
                      <a:pt x="82776" y="25522"/>
                    </a:lnTo>
                    <a:lnTo>
                      <a:pt x="81469" y="40419"/>
                    </a:lnTo>
                    <a:lnTo>
                      <a:pt x="80745" y="57018"/>
                    </a:lnTo>
                    <a:lnTo>
                      <a:pt x="80797" y="74124"/>
                    </a:lnTo>
                    <a:lnTo>
                      <a:pt x="81673" y="91034"/>
                    </a:lnTo>
                    <a:lnTo>
                      <a:pt x="83100" y="107495"/>
                    </a:lnTo>
                    <a:lnTo>
                      <a:pt x="84617" y="123486"/>
                    </a:lnTo>
                    <a:lnTo>
                      <a:pt x="85947" y="139073"/>
                    </a:lnTo>
                    <a:lnTo>
                      <a:pt x="87171" y="154176"/>
                    </a:lnTo>
                    <a:lnTo>
                      <a:pt x="88622" y="168558"/>
                    </a:lnTo>
                    <a:lnTo>
                      <a:pt x="90474" y="182148"/>
                    </a:lnTo>
                    <a:lnTo>
                      <a:pt x="92588" y="194958"/>
                    </a:lnTo>
                    <a:lnTo>
                      <a:pt x="94795" y="208481"/>
                    </a:lnTo>
                    <a:lnTo>
                      <a:pt x="97292" y="226219"/>
                    </a:lnTo>
                    <a:lnTo>
                      <a:pt x="100468" y="254090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9346903" y="2837413"/>
                <a:ext cx="122705" cy="392459"/>
              </a:xfrm>
              <a:custGeom>
                <a:avLst/>
                <a:gdLst/>
                <a:ahLst/>
                <a:cxnLst/>
                <a:rect l="0" t="0" r="0" b="0"/>
                <a:pathLst>
                  <a:path w="122705" h="392459">
                    <a:moveTo>
                      <a:pt x="0" y="0"/>
                    </a:moveTo>
                    <a:lnTo>
                      <a:pt x="9044" y="3107"/>
                    </a:lnTo>
                    <a:lnTo>
                      <a:pt x="17023" y="6651"/>
                    </a:lnTo>
                    <a:lnTo>
                      <a:pt x="24687" y="11001"/>
                    </a:lnTo>
                    <a:lnTo>
                      <a:pt x="32207" y="16253"/>
                    </a:lnTo>
                    <a:lnTo>
                      <a:pt x="39640" y="22600"/>
                    </a:lnTo>
                    <a:lnTo>
                      <a:pt x="47018" y="30034"/>
                    </a:lnTo>
                    <a:lnTo>
                      <a:pt x="54358" y="38228"/>
                    </a:lnTo>
                    <a:lnTo>
                      <a:pt x="61676" y="46664"/>
                    </a:lnTo>
                    <a:lnTo>
                      <a:pt x="68973" y="55021"/>
                    </a:lnTo>
                    <a:lnTo>
                      <a:pt x="76084" y="63351"/>
                    </a:lnTo>
                    <a:lnTo>
                      <a:pt x="82695" y="71959"/>
                    </a:lnTo>
                    <a:lnTo>
                      <a:pt x="88675" y="81010"/>
                    </a:lnTo>
                    <a:lnTo>
                      <a:pt x="94058" y="90511"/>
                    </a:lnTo>
                    <a:lnTo>
                      <a:pt x="98954" y="100396"/>
                    </a:lnTo>
                    <a:lnTo>
                      <a:pt x="103474" y="110582"/>
                    </a:lnTo>
                    <a:lnTo>
                      <a:pt x="107721" y="121163"/>
                    </a:lnTo>
                    <a:lnTo>
                      <a:pt x="111776" y="132391"/>
                    </a:lnTo>
                    <a:lnTo>
                      <a:pt x="115687" y="144357"/>
                    </a:lnTo>
                    <a:lnTo>
                      <a:pt x="119156" y="156990"/>
                    </a:lnTo>
                    <a:lnTo>
                      <a:pt x="121579" y="170163"/>
                    </a:lnTo>
                    <a:lnTo>
                      <a:pt x="122704" y="183742"/>
                    </a:lnTo>
                    <a:lnTo>
                      <a:pt x="122615" y="197617"/>
                    </a:lnTo>
                    <a:lnTo>
                      <a:pt x="121533" y="211701"/>
                    </a:lnTo>
                    <a:lnTo>
                      <a:pt x="119693" y="225925"/>
                    </a:lnTo>
                    <a:lnTo>
                      <a:pt x="117302" y="240074"/>
                    </a:lnTo>
                    <a:lnTo>
                      <a:pt x="114518" y="253799"/>
                    </a:lnTo>
                    <a:lnTo>
                      <a:pt x="111457" y="266943"/>
                    </a:lnTo>
                    <a:lnTo>
                      <a:pt x="108035" y="279526"/>
                    </a:lnTo>
                    <a:lnTo>
                      <a:pt x="103993" y="291641"/>
                    </a:lnTo>
                    <a:lnTo>
                      <a:pt x="99239" y="303394"/>
                    </a:lnTo>
                    <a:lnTo>
                      <a:pt x="93833" y="314710"/>
                    </a:lnTo>
                    <a:lnTo>
                      <a:pt x="87901" y="325347"/>
                    </a:lnTo>
                    <a:lnTo>
                      <a:pt x="81574" y="335228"/>
                    </a:lnTo>
                    <a:lnTo>
                      <a:pt x="75080" y="344516"/>
                    </a:lnTo>
                    <a:lnTo>
                      <a:pt x="67982" y="354656"/>
                    </a:lnTo>
                    <a:lnTo>
                      <a:pt x="58504" y="368853"/>
                    </a:lnTo>
                    <a:lnTo>
                      <a:pt x="43607" y="392458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7451619" y="2826511"/>
                <a:ext cx="129223" cy="359755"/>
              </a:xfrm>
              <a:custGeom>
                <a:avLst/>
                <a:gdLst/>
                <a:ahLst/>
                <a:cxnLst/>
                <a:rect l="0" t="0" r="0" b="0"/>
                <a:pathLst>
                  <a:path w="129223" h="359755">
                    <a:moveTo>
                      <a:pt x="74715" y="0"/>
                    </a:moveTo>
                    <a:lnTo>
                      <a:pt x="65670" y="3177"/>
                    </a:lnTo>
                    <a:lnTo>
                      <a:pt x="57691" y="7384"/>
                    </a:lnTo>
                    <a:lnTo>
                      <a:pt x="50030" y="13076"/>
                    </a:lnTo>
                    <a:lnTo>
                      <a:pt x="42692" y="20254"/>
                    </a:lnTo>
                    <a:lnTo>
                      <a:pt x="35930" y="28999"/>
                    </a:lnTo>
                    <a:lnTo>
                      <a:pt x="29849" y="39194"/>
                    </a:lnTo>
                    <a:lnTo>
                      <a:pt x="24398" y="50416"/>
                    </a:lnTo>
                    <a:lnTo>
                      <a:pt x="19459" y="62069"/>
                    </a:lnTo>
                    <a:lnTo>
                      <a:pt x="14914" y="73781"/>
                    </a:lnTo>
                    <a:lnTo>
                      <a:pt x="10824" y="85731"/>
                    </a:lnTo>
                    <a:lnTo>
                      <a:pt x="7427" y="98515"/>
                    </a:lnTo>
                    <a:lnTo>
                      <a:pt x="4797" y="112406"/>
                    </a:lnTo>
                    <a:lnTo>
                      <a:pt x="2853" y="127194"/>
                    </a:lnTo>
                    <a:lnTo>
                      <a:pt x="1463" y="142380"/>
                    </a:lnTo>
                    <a:lnTo>
                      <a:pt x="492" y="157617"/>
                    </a:lnTo>
                    <a:lnTo>
                      <a:pt x="0" y="172587"/>
                    </a:lnTo>
                    <a:lnTo>
                      <a:pt x="212" y="186932"/>
                    </a:lnTo>
                    <a:lnTo>
                      <a:pt x="1198" y="200527"/>
                    </a:lnTo>
                    <a:lnTo>
                      <a:pt x="2877" y="213427"/>
                    </a:lnTo>
                    <a:lnTo>
                      <a:pt x="5112" y="225764"/>
                    </a:lnTo>
                    <a:lnTo>
                      <a:pt x="7772" y="237669"/>
                    </a:lnTo>
                    <a:lnTo>
                      <a:pt x="10909" y="249088"/>
                    </a:lnTo>
                    <a:lnTo>
                      <a:pt x="14753" y="259795"/>
                    </a:lnTo>
                    <a:lnTo>
                      <a:pt x="19370" y="269728"/>
                    </a:lnTo>
                    <a:lnTo>
                      <a:pt x="24681" y="279137"/>
                    </a:lnTo>
                    <a:lnTo>
                      <a:pt x="30549" y="288479"/>
                    </a:lnTo>
                    <a:lnTo>
                      <a:pt x="36844" y="298018"/>
                    </a:lnTo>
                    <a:lnTo>
                      <a:pt x="43613" y="307496"/>
                    </a:lnTo>
                    <a:lnTo>
                      <a:pt x="51090" y="316263"/>
                    </a:lnTo>
                    <a:lnTo>
                      <a:pt x="59341" y="324001"/>
                    </a:lnTo>
                    <a:lnTo>
                      <a:pt x="68288" y="330723"/>
                    </a:lnTo>
                    <a:lnTo>
                      <a:pt x="77791" y="336593"/>
                    </a:lnTo>
                    <a:lnTo>
                      <a:pt x="87699" y="341800"/>
                    </a:lnTo>
                    <a:lnTo>
                      <a:pt x="97424" y="346365"/>
                    </a:lnTo>
                    <a:lnTo>
                      <a:pt x="106904" y="350577"/>
                    </a:lnTo>
                    <a:lnTo>
                      <a:pt x="116971" y="354809"/>
                    </a:lnTo>
                    <a:lnTo>
                      <a:pt x="129222" y="359754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7602644" y="3011839"/>
                <a:ext cx="10902" cy="109017"/>
              </a:xfrm>
              <a:custGeom>
                <a:avLst/>
                <a:gdLst/>
                <a:ahLst/>
                <a:cxnLst/>
                <a:rect l="0" t="0" r="0" b="0"/>
                <a:pathLst>
                  <a:path w="10902" h="109017">
                    <a:moveTo>
                      <a:pt x="10901" y="109016"/>
                    </a:moveTo>
                    <a:lnTo>
                      <a:pt x="7933" y="99834"/>
                    </a:lnTo>
                    <a:lnTo>
                      <a:pt x="5715" y="90528"/>
                    </a:lnTo>
                    <a:lnTo>
                      <a:pt x="4056" y="80183"/>
                    </a:lnTo>
                    <a:lnTo>
                      <a:pt x="2831" y="68859"/>
                    </a:lnTo>
                    <a:lnTo>
                      <a:pt x="1818" y="55355"/>
                    </a:lnTo>
                    <a:lnTo>
                      <a:pt x="925" y="35010"/>
                    </a:lnTo>
                    <a:lnTo>
                      <a:pt x="0" y="0"/>
                    </a:lnTo>
                  </a:path>
                </a:pathLst>
              </a:custGeom>
              <a:ln w="39623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5" name="Group 184"/>
          <p:cNvGrpSpPr/>
          <p:nvPr/>
        </p:nvGrpSpPr>
        <p:grpSpPr>
          <a:xfrm>
            <a:off x="916424" y="3874642"/>
            <a:ext cx="1651270" cy="883032"/>
            <a:chOff x="916424" y="3874642"/>
            <a:chExt cx="1651270" cy="883032"/>
          </a:xfrm>
        </p:grpSpPr>
        <p:sp>
          <p:nvSpPr>
            <p:cNvPr id="180" name="Freeform 179"/>
            <p:cNvSpPr/>
            <p:nvPr/>
          </p:nvSpPr>
          <p:spPr>
            <a:xfrm>
              <a:off x="916424" y="3874642"/>
              <a:ext cx="526712" cy="742753"/>
            </a:xfrm>
            <a:custGeom>
              <a:avLst/>
              <a:gdLst/>
              <a:ahLst/>
              <a:cxnLst/>
              <a:rect l="0" t="0" r="0" b="0"/>
              <a:pathLst>
                <a:path w="526712" h="742753">
                  <a:moveTo>
                    <a:pt x="455772" y="84888"/>
                  </a:moveTo>
                  <a:lnTo>
                    <a:pt x="448075" y="77190"/>
                  </a:lnTo>
                  <a:lnTo>
                    <a:pt x="440776" y="69892"/>
                  </a:lnTo>
                  <a:lnTo>
                    <a:pt x="433162" y="62283"/>
                  </a:lnTo>
                  <a:lnTo>
                    <a:pt x="424959" y="54307"/>
                  </a:lnTo>
                  <a:lnTo>
                    <a:pt x="415805" y="46003"/>
                  </a:lnTo>
                  <a:lnTo>
                    <a:pt x="405586" y="37447"/>
                  </a:lnTo>
                  <a:lnTo>
                    <a:pt x="393980" y="28915"/>
                  </a:lnTo>
                  <a:lnTo>
                    <a:pt x="380369" y="20869"/>
                  </a:lnTo>
                  <a:lnTo>
                    <a:pt x="364607" y="13529"/>
                  </a:lnTo>
                  <a:lnTo>
                    <a:pt x="347152" y="7313"/>
                  </a:lnTo>
                  <a:lnTo>
                    <a:pt x="328795" y="2916"/>
                  </a:lnTo>
                  <a:lnTo>
                    <a:pt x="310085" y="547"/>
                  </a:lnTo>
                  <a:lnTo>
                    <a:pt x="291300" y="0"/>
                  </a:lnTo>
                  <a:lnTo>
                    <a:pt x="272551" y="920"/>
                  </a:lnTo>
                  <a:lnTo>
                    <a:pt x="253869" y="2955"/>
                  </a:lnTo>
                  <a:lnTo>
                    <a:pt x="235254" y="6230"/>
                  </a:lnTo>
                  <a:lnTo>
                    <a:pt x="216695" y="11316"/>
                  </a:lnTo>
                  <a:lnTo>
                    <a:pt x="198185" y="18380"/>
                  </a:lnTo>
                  <a:lnTo>
                    <a:pt x="179927" y="27214"/>
                  </a:lnTo>
                  <a:lnTo>
                    <a:pt x="162314" y="37468"/>
                  </a:lnTo>
                  <a:lnTo>
                    <a:pt x="145517" y="48793"/>
                  </a:lnTo>
                  <a:lnTo>
                    <a:pt x="129701" y="61111"/>
                  </a:lnTo>
                  <a:lnTo>
                    <a:pt x="115134" y="74597"/>
                  </a:lnTo>
                  <a:lnTo>
                    <a:pt x="101837" y="89254"/>
                  </a:lnTo>
                  <a:lnTo>
                    <a:pt x="89639" y="104920"/>
                  </a:lnTo>
                  <a:lnTo>
                    <a:pt x="78304" y="121381"/>
                  </a:lnTo>
                  <a:lnTo>
                    <a:pt x="67624" y="138433"/>
                  </a:lnTo>
                  <a:lnTo>
                    <a:pt x="57849" y="155909"/>
                  </a:lnTo>
                  <a:lnTo>
                    <a:pt x="49645" y="173684"/>
                  </a:lnTo>
                  <a:lnTo>
                    <a:pt x="43259" y="191659"/>
                  </a:lnTo>
                  <a:lnTo>
                    <a:pt x="38748" y="209554"/>
                  </a:lnTo>
                  <a:lnTo>
                    <a:pt x="36202" y="226921"/>
                  </a:lnTo>
                  <a:lnTo>
                    <a:pt x="35463" y="243560"/>
                  </a:lnTo>
                  <a:lnTo>
                    <a:pt x="36210" y="259491"/>
                  </a:lnTo>
                  <a:lnTo>
                    <a:pt x="38095" y="274834"/>
                  </a:lnTo>
                  <a:lnTo>
                    <a:pt x="40826" y="289719"/>
                  </a:lnTo>
                  <a:lnTo>
                    <a:pt x="44590" y="304053"/>
                  </a:lnTo>
                  <a:lnTo>
                    <a:pt x="50015" y="317528"/>
                  </a:lnTo>
                  <a:lnTo>
                    <a:pt x="57317" y="330026"/>
                  </a:lnTo>
                  <a:lnTo>
                    <a:pt x="66536" y="340999"/>
                  </a:lnTo>
                  <a:lnTo>
                    <a:pt x="77746" y="349406"/>
                  </a:lnTo>
                  <a:lnTo>
                    <a:pt x="90775" y="354909"/>
                  </a:lnTo>
                  <a:lnTo>
                    <a:pt x="105083" y="357780"/>
                  </a:lnTo>
                  <a:lnTo>
                    <a:pt x="119913" y="358529"/>
                  </a:lnTo>
                  <a:lnTo>
                    <a:pt x="134781" y="357670"/>
                  </a:lnTo>
                  <a:lnTo>
                    <a:pt x="149275" y="355433"/>
                  </a:lnTo>
                  <a:lnTo>
                    <a:pt x="162942" y="351751"/>
                  </a:lnTo>
                  <a:lnTo>
                    <a:pt x="175637" y="346713"/>
                  </a:lnTo>
                  <a:lnTo>
                    <a:pt x="187652" y="340755"/>
                  </a:lnTo>
                  <a:lnTo>
                    <a:pt x="199562" y="334536"/>
                  </a:lnTo>
                  <a:lnTo>
                    <a:pt x="211706" y="328454"/>
                  </a:lnTo>
                  <a:lnTo>
                    <a:pt x="223980" y="322437"/>
                  </a:lnTo>
                  <a:lnTo>
                    <a:pt x="235964" y="316088"/>
                  </a:lnTo>
                  <a:lnTo>
                    <a:pt x="247447" y="309204"/>
                  </a:lnTo>
                  <a:lnTo>
                    <a:pt x="259051" y="302201"/>
                  </a:lnTo>
                  <a:lnTo>
                    <a:pt x="272060" y="295968"/>
                  </a:lnTo>
                  <a:lnTo>
                    <a:pt x="287073" y="290956"/>
                  </a:lnTo>
                  <a:lnTo>
                    <a:pt x="303628" y="287393"/>
                  </a:lnTo>
                  <a:lnTo>
                    <a:pt x="320596" y="285492"/>
                  </a:lnTo>
                  <a:lnTo>
                    <a:pt x="337257" y="285202"/>
                  </a:lnTo>
                  <a:lnTo>
                    <a:pt x="353356" y="286698"/>
                  </a:lnTo>
                  <a:lnTo>
                    <a:pt x="368888" y="290483"/>
                  </a:lnTo>
                  <a:lnTo>
                    <a:pt x="383937" y="296623"/>
                  </a:lnTo>
                  <a:lnTo>
                    <a:pt x="398399" y="304812"/>
                  </a:lnTo>
                  <a:lnTo>
                    <a:pt x="411969" y="314622"/>
                  </a:lnTo>
                  <a:lnTo>
                    <a:pt x="424554" y="325645"/>
                  </a:lnTo>
                  <a:lnTo>
                    <a:pt x="436254" y="337757"/>
                  </a:lnTo>
                  <a:lnTo>
                    <a:pt x="447245" y="351104"/>
                  </a:lnTo>
                  <a:lnTo>
                    <a:pt x="457702" y="365668"/>
                  </a:lnTo>
                  <a:lnTo>
                    <a:pt x="467772" y="381272"/>
                  </a:lnTo>
                  <a:lnTo>
                    <a:pt x="477569" y="397691"/>
                  </a:lnTo>
                  <a:lnTo>
                    <a:pt x="487171" y="414715"/>
                  </a:lnTo>
                  <a:lnTo>
                    <a:pt x="496422" y="432172"/>
                  </a:lnTo>
                  <a:lnTo>
                    <a:pt x="504961" y="449934"/>
                  </a:lnTo>
                  <a:lnTo>
                    <a:pt x="512635" y="467906"/>
                  </a:lnTo>
                  <a:lnTo>
                    <a:pt x="519076" y="486023"/>
                  </a:lnTo>
                  <a:lnTo>
                    <a:pt x="523625" y="504237"/>
                  </a:lnTo>
                  <a:lnTo>
                    <a:pt x="526097" y="522518"/>
                  </a:lnTo>
                  <a:lnTo>
                    <a:pt x="526711" y="540842"/>
                  </a:lnTo>
                  <a:lnTo>
                    <a:pt x="525838" y="559197"/>
                  </a:lnTo>
                  <a:lnTo>
                    <a:pt x="523833" y="577566"/>
                  </a:lnTo>
                  <a:lnTo>
                    <a:pt x="520579" y="595727"/>
                  </a:lnTo>
                  <a:lnTo>
                    <a:pt x="515506" y="613274"/>
                  </a:lnTo>
                  <a:lnTo>
                    <a:pt x="508451" y="630028"/>
                  </a:lnTo>
                  <a:lnTo>
                    <a:pt x="499622" y="645813"/>
                  </a:lnTo>
                  <a:lnTo>
                    <a:pt x="489374" y="660360"/>
                  </a:lnTo>
                  <a:lnTo>
                    <a:pt x="478051" y="673636"/>
                  </a:lnTo>
                  <a:lnTo>
                    <a:pt x="465735" y="685599"/>
                  </a:lnTo>
                  <a:lnTo>
                    <a:pt x="452250" y="696077"/>
                  </a:lnTo>
                  <a:lnTo>
                    <a:pt x="437588" y="705120"/>
                  </a:lnTo>
                  <a:lnTo>
                    <a:pt x="421695" y="712953"/>
                  </a:lnTo>
                  <a:lnTo>
                    <a:pt x="404384" y="719843"/>
                  </a:lnTo>
                  <a:lnTo>
                    <a:pt x="385689" y="726032"/>
                  </a:lnTo>
                  <a:lnTo>
                    <a:pt x="365818" y="731503"/>
                  </a:lnTo>
                  <a:lnTo>
                    <a:pt x="345031" y="736001"/>
                  </a:lnTo>
                  <a:lnTo>
                    <a:pt x="323566" y="739460"/>
                  </a:lnTo>
                  <a:lnTo>
                    <a:pt x="301616" y="741783"/>
                  </a:lnTo>
                  <a:lnTo>
                    <a:pt x="279326" y="742752"/>
                  </a:lnTo>
                  <a:lnTo>
                    <a:pt x="256800" y="742387"/>
                  </a:lnTo>
                  <a:lnTo>
                    <a:pt x="234114" y="741098"/>
                  </a:lnTo>
                  <a:lnTo>
                    <a:pt x="211320" y="739536"/>
                  </a:lnTo>
                  <a:lnTo>
                    <a:pt x="188457" y="738103"/>
                  </a:lnTo>
                  <a:lnTo>
                    <a:pt x="165765" y="736945"/>
                  </a:lnTo>
                  <a:lnTo>
                    <a:pt x="143664" y="736069"/>
                  </a:lnTo>
                  <a:lnTo>
                    <a:pt x="122341" y="735435"/>
                  </a:lnTo>
                  <a:lnTo>
                    <a:pt x="101791" y="734987"/>
                  </a:lnTo>
                  <a:lnTo>
                    <a:pt x="79511" y="734627"/>
                  </a:lnTo>
                  <a:lnTo>
                    <a:pt x="49145" y="734322"/>
                  </a:lnTo>
                  <a:lnTo>
                    <a:pt x="0" y="734019"/>
                  </a:lnTo>
                </a:path>
              </a:pathLst>
            </a:custGeom>
            <a:ln w="4991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676044" y="3931908"/>
              <a:ext cx="41435" cy="704376"/>
            </a:xfrm>
            <a:custGeom>
              <a:avLst/>
              <a:gdLst/>
              <a:ahLst/>
              <a:cxnLst/>
              <a:rect l="0" t="0" r="0" b="0"/>
              <a:pathLst>
                <a:path w="41435" h="704376">
                  <a:moveTo>
                    <a:pt x="0" y="0"/>
                  </a:moveTo>
                  <a:lnTo>
                    <a:pt x="1892" y="11372"/>
                  </a:lnTo>
                  <a:lnTo>
                    <a:pt x="4403" y="27343"/>
                  </a:lnTo>
                  <a:lnTo>
                    <a:pt x="6793" y="45091"/>
                  </a:lnTo>
                  <a:lnTo>
                    <a:pt x="8761" y="63469"/>
                  </a:lnTo>
                  <a:lnTo>
                    <a:pt x="10260" y="82044"/>
                  </a:lnTo>
                  <a:lnTo>
                    <a:pt x="11353" y="100652"/>
                  </a:lnTo>
                  <a:lnTo>
                    <a:pt x="12128" y="119237"/>
                  </a:lnTo>
                  <a:lnTo>
                    <a:pt x="12667" y="137787"/>
                  </a:lnTo>
                  <a:lnTo>
                    <a:pt x="13037" y="156300"/>
                  </a:lnTo>
                  <a:lnTo>
                    <a:pt x="13296" y="174786"/>
                  </a:lnTo>
                  <a:lnTo>
                    <a:pt x="13694" y="193251"/>
                  </a:lnTo>
                  <a:lnTo>
                    <a:pt x="14660" y="211701"/>
                  </a:lnTo>
                  <a:lnTo>
                    <a:pt x="16376" y="230139"/>
                  </a:lnTo>
                  <a:lnTo>
                    <a:pt x="18596" y="248570"/>
                  </a:lnTo>
                  <a:lnTo>
                    <a:pt x="20793" y="266996"/>
                  </a:lnTo>
                  <a:lnTo>
                    <a:pt x="22656" y="285419"/>
                  </a:lnTo>
                  <a:lnTo>
                    <a:pt x="24105" y="303838"/>
                  </a:lnTo>
                  <a:lnTo>
                    <a:pt x="25175" y="322257"/>
                  </a:lnTo>
                  <a:lnTo>
                    <a:pt x="25947" y="340680"/>
                  </a:lnTo>
                  <a:lnTo>
                    <a:pt x="26709" y="359323"/>
                  </a:lnTo>
                  <a:lnTo>
                    <a:pt x="27930" y="378589"/>
                  </a:lnTo>
                  <a:lnTo>
                    <a:pt x="29821" y="398661"/>
                  </a:lnTo>
                  <a:lnTo>
                    <a:pt x="32160" y="419924"/>
                  </a:lnTo>
                  <a:lnTo>
                    <a:pt x="34438" y="443053"/>
                  </a:lnTo>
                  <a:lnTo>
                    <a:pt x="36356" y="468228"/>
                  </a:lnTo>
                  <a:lnTo>
                    <a:pt x="37842" y="494808"/>
                  </a:lnTo>
                  <a:lnTo>
                    <a:pt x="38937" y="521620"/>
                  </a:lnTo>
                  <a:lnTo>
                    <a:pt x="39719" y="547951"/>
                  </a:lnTo>
                  <a:lnTo>
                    <a:pt x="40266" y="573368"/>
                  </a:lnTo>
                  <a:lnTo>
                    <a:pt x="40643" y="597491"/>
                  </a:lnTo>
                  <a:lnTo>
                    <a:pt x="40901" y="620248"/>
                  </a:lnTo>
                  <a:lnTo>
                    <a:pt x="41076" y="641024"/>
                  </a:lnTo>
                  <a:lnTo>
                    <a:pt x="41213" y="660572"/>
                  </a:lnTo>
                  <a:lnTo>
                    <a:pt x="41326" y="680611"/>
                  </a:lnTo>
                  <a:lnTo>
                    <a:pt x="41434" y="704375"/>
                  </a:lnTo>
                </a:path>
              </a:pathLst>
            </a:custGeom>
            <a:ln w="4991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537932" y="4139077"/>
              <a:ext cx="345283" cy="27623"/>
            </a:xfrm>
            <a:custGeom>
              <a:avLst/>
              <a:gdLst/>
              <a:ahLst/>
              <a:cxnLst/>
              <a:rect l="0" t="0" r="0" b="0"/>
              <a:pathLst>
                <a:path w="345283" h="27623">
                  <a:moveTo>
                    <a:pt x="345282" y="0"/>
                  </a:moveTo>
                  <a:lnTo>
                    <a:pt x="329800" y="3761"/>
                  </a:lnTo>
                  <a:lnTo>
                    <a:pt x="314362" y="6571"/>
                  </a:lnTo>
                  <a:lnTo>
                    <a:pt x="297452" y="8672"/>
                  </a:lnTo>
                  <a:lnTo>
                    <a:pt x="279286" y="10221"/>
                  </a:lnTo>
                  <a:lnTo>
                    <a:pt x="260490" y="11335"/>
                  </a:lnTo>
                  <a:lnTo>
                    <a:pt x="241503" y="12125"/>
                  </a:lnTo>
                  <a:lnTo>
                    <a:pt x="222321" y="12895"/>
                  </a:lnTo>
                  <a:lnTo>
                    <a:pt x="202613" y="14119"/>
                  </a:lnTo>
                  <a:lnTo>
                    <a:pt x="182223" y="16010"/>
                  </a:lnTo>
                  <a:lnTo>
                    <a:pt x="161395" y="18350"/>
                  </a:lnTo>
                  <a:lnTo>
                    <a:pt x="140644" y="20628"/>
                  </a:lnTo>
                  <a:lnTo>
                    <a:pt x="120275" y="22545"/>
                  </a:lnTo>
                  <a:lnTo>
                    <a:pt x="100389" y="24034"/>
                  </a:lnTo>
                  <a:lnTo>
                    <a:pt x="78636" y="25293"/>
                  </a:lnTo>
                  <a:lnTo>
                    <a:pt x="48711" y="26425"/>
                  </a:lnTo>
                  <a:lnTo>
                    <a:pt x="0" y="27622"/>
                  </a:lnTo>
                </a:path>
              </a:pathLst>
            </a:custGeom>
            <a:ln w="4991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875143" y="4229718"/>
              <a:ext cx="259735" cy="340075"/>
            </a:xfrm>
            <a:custGeom>
              <a:avLst/>
              <a:gdLst/>
              <a:ahLst/>
              <a:cxnLst/>
              <a:rect l="0" t="0" r="0" b="0"/>
              <a:pathLst>
                <a:path w="259735" h="340075">
                  <a:moveTo>
                    <a:pt x="173806" y="6038"/>
                  </a:moveTo>
                  <a:lnTo>
                    <a:pt x="162261" y="2365"/>
                  </a:lnTo>
                  <a:lnTo>
                    <a:pt x="151312" y="395"/>
                  </a:lnTo>
                  <a:lnTo>
                    <a:pt x="139907" y="0"/>
                  </a:lnTo>
                  <a:lnTo>
                    <a:pt x="128169" y="1117"/>
                  </a:lnTo>
                  <a:lnTo>
                    <a:pt x="116564" y="3893"/>
                  </a:lnTo>
                  <a:lnTo>
                    <a:pt x="105362" y="8251"/>
                  </a:lnTo>
                  <a:lnTo>
                    <a:pt x="94621" y="13938"/>
                  </a:lnTo>
                  <a:lnTo>
                    <a:pt x="84287" y="20653"/>
                  </a:lnTo>
                  <a:lnTo>
                    <a:pt x="74277" y="28139"/>
                  </a:lnTo>
                  <a:lnTo>
                    <a:pt x="64510" y="36610"/>
                  </a:lnTo>
                  <a:lnTo>
                    <a:pt x="54917" y="46707"/>
                  </a:lnTo>
                  <a:lnTo>
                    <a:pt x="45452" y="58648"/>
                  </a:lnTo>
                  <a:lnTo>
                    <a:pt x="36292" y="72047"/>
                  </a:lnTo>
                  <a:lnTo>
                    <a:pt x="27815" y="86180"/>
                  </a:lnTo>
                  <a:lnTo>
                    <a:pt x="20176" y="100557"/>
                  </a:lnTo>
                  <a:lnTo>
                    <a:pt x="13535" y="115367"/>
                  </a:lnTo>
                  <a:lnTo>
                    <a:pt x="8154" y="131334"/>
                  </a:lnTo>
                  <a:lnTo>
                    <a:pt x="4057" y="148768"/>
                  </a:lnTo>
                  <a:lnTo>
                    <a:pt x="1282" y="167169"/>
                  </a:lnTo>
                  <a:lnTo>
                    <a:pt x="0" y="185484"/>
                  </a:lnTo>
                  <a:lnTo>
                    <a:pt x="156" y="203107"/>
                  </a:lnTo>
                  <a:lnTo>
                    <a:pt x="1526" y="220099"/>
                  </a:lnTo>
                  <a:lnTo>
                    <a:pt x="3839" y="236938"/>
                  </a:lnTo>
                  <a:lnTo>
                    <a:pt x="6861" y="253939"/>
                  </a:lnTo>
                  <a:lnTo>
                    <a:pt x="10823" y="270781"/>
                  </a:lnTo>
                  <a:lnTo>
                    <a:pt x="16381" y="286655"/>
                  </a:lnTo>
                  <a:lnTo>
                    <a:pt x="23779" y="301164"/>
                  </a:lnTo>
                  <a:lnTo>
                    <a:pt x="33285" y="313910"/>
                  </a:lnTo>
                  <a:lnTo>
                    <a:pt x="45385" y="324303"/>
                  </a:lnTo>
                  <a:lnTo>
                    <a:pt x="60073" y="332245"/>
                  </a:lnTo>
                  <a:lnTo>
                    <a:pt x="76340" y="337623"/>
                  </a:lnTo>
                  <a:lnTo>
                    <a:pt x="92494" y="340074"/>
                  </a:lnTo>
                  <a:lnTo>
                    <a:pt x="107573" y="339685"/>
                  </a:lnTo>
                  <a:lnTo>
                    <a:pt x="121337" y="336893"/>
                  </a:lnTo>
                  <a:lnTo>
                    <a:pt x="133906" y="332231"/>
                  </a:lnTo>
                  <a:lnTo>
                    <a:pt x="145515" y="326188"/>
                  </a:lnTo>
                  <a:lnTo>
                    <a:pt x="156403" y="319155"/>
                  </a:lnTo>
                  <a:lnTo>
                    <a:pt x="166770" y="311430"/>
                  </a:lnTo>
                  <a:lnTo>
                    <a:pt x="176770" y="303220"/>
                  </a:lnTo>
                  <a:lnTo>
                    <a:pt x="186515" y="294463"/>
                  </a:lnTo>
                  <a:lnTo>
                    <a:pt x="196086" y="284861"/>
                  </a:lnTo>
                  <a:lnTo>
                    <a:pt x="205531" y="274316"/>
                  </a:lnTo>
                  <a:lnTo>
                    <a:pt x="214676" y="262919"/>
                  </a:lnTo>
                  <a:lnTo>
                    <a:pt x="223143" y="250836"/>
                  </a:lnTo>
                  <a:lnTo>
                    <a:pt x="230780" y="238229"/>
                  </a:lnTo>
                  <a:lnTo>
                    <a:pt x="237642" y="225029"/>
                  </a:lnTo>
                  <a:lnTo>
                    <a:pt x="243870" y="210938"/>
                  </a:lnTo>
                  <a:lnTo>
                    <a:pt x="249603" y="195871"/>
                  </a:lnTo>
                  <a:lnTo>
                    <a:pt x="254544" y="179927"/>
                  </a:lnTo>
                  <a:lnTo>
                    <a:pt x="257988" y="163280"/>
                  </a:lnTo>
                  <a:lnTo>
                    <a:pt x="259672" y="146109"/>
                  </a:lnTo>
                  <a:lnTo>
                    <a:pt x="259734" y="128776"/>
                  </a:lnTo>
                  <a:lnTo>
                    <a:pt x="258481" y="111796"/>
                  </a:lnTo>
                  <a:lnTo>
                    <a:pt x="256222" y="95427"/>
                  </a:lnTo>
                  <a:lnTo>
                    <a:pt x="253018" y="79903"/>
                  </a:lnTo>
                  <a:lnTo>
                    <a:pt x="248677" y="65531"/>
                  </a:lnTo>
                  <a:lnTo>
                    <a:pt x="243174" y="52383"/>
                  </a:lnTo>
                  <a:lnTo>
                    <a:pt x="236233" y="40953"/>
                  </a:lnTo>
                  <a:lnTo>
                    <a:pt x="227260" y="32229"/>
                  </a:lnTo>
                  <a:lnTo>
                    <a:pt x="216133" y="26515"/>
                  </a:lnTo>
                  <a:lnTo>
                    <a:pt x="203656" y="23798"/>
                  </a:lnTo>
                  <a:lnTo>
                    <a:pt x="189957" y="24102"/>
                  </a:lnTo>
                  <a:lnTo>
                    <a:pt x="172367" y="30388"/>
                  </a:lnTo>
                  <a:lnTo>
                    <a:pt x="146184" y="47472"/>
                  </a:lnTo>
                </a:path>
              </a:pathLst>
            </a:custGeom>
            <a:ln w="4991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256118" y="4210792"/>
              <a:ext cx="311576" cy="546882"/>
            </a:xfrm>
            <a:custGeom>
              <a:avLst/>
              <a:gdLst/>
              <a:ahLst/>
              <a:cxnLst/>
              <a:rect l="0" t="0" r="0" b="0"/>
              <a:pathLst>
                <a:path w="311576" h="546882">
                  <a:moveTo>
                    <a:pt x="0" y="204510"/>
                  </a:moveTo>
                  <a:lnTo>
                    <a:pt x="1898" y="215882"/>
                  </a:lnTo>
                  <a:lnTo>
                    <a:pt x="4635" y="231854"/>
                  </a:lnTo>
                  <a:lnTo>
                    <a:pt x="7877" y="249603"/>
                  </a:lnTo>
                  <a:lnTo>
                    <a:pt x="11488" y="267986"/>
                  </a:lnTo>
                  <a:lnTo>
                    <a:pt x="15382" y="286787"/>
                  </a:lnTo>
                  <a:lnTo>
                    <a:pt x="19487" y="306246"/>
                  </a:lnTo>
                  <a:lnTo>
                    <a:pt x="23746" y="326481"/>
                  </a:lnTo>
                  <a:lnTo>
                    <a:pt x="28114" y="347652"/>
                  </a:lnTo>
                  <a:lnTo>
                    <a:pt x="32557" y="370029"/>
                  </a:lnTo>
                  <a:lnTo>
                    <a:pt x="37052" y="393631"/>
                  </a:lnTo>
                  <a:lnTo>
                    <a:pt x="41583" y="417865"/>
                  </a:lnTo>
                  <a:lnTo>
                    <a:pt x="46137" y="441699"/>
                  </a:lnTo>
                  <a:lnTo>
                    <a:pt x="50702" y="464576"/>
                  </a:lnTo>
                  <a:lnTo>
                    <a:pt x="55057" y="486406"/>
                  </a:lnTo>
                  <a:lnTo>
                    <a:pt x="58796" y="507317"/>
                  </a:lnTo>
                  <a:lnTo>
                    <a:pt x="61745" y="527381"/>
                  </a:lnTo>
                  <a:lnTo>
                    <a:pt x="63899" y="542339"/>
                  </a:lnTo>
                  <a:lnTo>
                    <a:pt x="64971" y="546881"/>
                  </a:lnTo>
                  <a:lnTo>
                    <a:pt x="64585" y="543019"/>
                  </a:lnTo>
                  <a:lnTo>
                    <a:pt x="62928" y="533708"/>
                  </a:lnTo>
                  <a:lnTo>
                    <a:pt x="60335" y="521017"/>
                  </a:lnTo>
                  <a:lnTo>
                    <a:pt x="57095" y="506237"/>
                  </a:lnTo>
                  <a:lnTo>
                    <a:pt x="53631" y="490154"/>
                  </a:lnTo>
                  <a:lnTo>
                    <a:pt x="50490" y="473248"/>
                  </a:lnTo>
                  <a:lnTo>
                    <a:pt x="47941" y="455816"/>
                  </a:lnTo>
                  <a:lnTo>
                    <a:pt x="46006" y="438046"/>
                  </a:lnTo>
                  <a:lnTo>
                    <a:pt x="44598" y="420055"/>
                  </a:lnTo>
                  <a:lnTo>
                    <a:pt x="43600" y="401920"/>
                  </a:lnTo>
                  <a:lnTo>
                    <a:pt x="42906" y="383690"/>
                  </a:lnTo>
                  <a:lnTo>
                    <a:pt x="42429" y="365398"/>
                  </a:lnTo>
                  <a:lnTo>
                    <a:pt x="42105" y="347064"/>
                  </a:lnTo>
                  <a:lnTo>
                    <a:pt x="41884" y="328704"/>
                  </a:lnTo>
                  <a:lnTo>
                    <a:pt x="41736" y="310325"/>
                  </a:lnTo>
                  <a:lnTo>
                    <a:pt x="41636" y="291935"/>
                  </a:lnTo>
                  <a:lnTo>
                    <a:pt x="41569" y="273535"/>
                  </a:lnTo>
                  <a:lnTo>
                    <a:pt x="41524" y="255131"/>
                  </a:lnTo>
                  <a:lnTo>
                    <a:pt x="41501" y="236717"/>
                  </a:lnTo>
                  <a:lnTo>
                    <a:pt x="41707" y="218079"/>
                  </a:lnTo>
                  <a:lnTo>
                    <a:pt x="42545" y="198817"/>
                  </a:lnTo>
                  <a:lnTo>
                    <a:pt x="44179" y="178772"/>
                  </a:lnTo>
                  <a:lnTo>
                    <a:pt x="46568" y="158417"/>
                  </a:lnTo>
                  <a:lnTo>
                    <a:pt x="49576" y="138692"/>
                  </a:lnTo>
                  <a:lnTo>
                    <a:pt x="53064" y="120081"/>
                  </a:lnTo>
                  <a:lnTo>
                    <a:pt x="57117" y="102628"/>
                  </a:lnTo>
                  <a:lnTo>
                    <a:pt x="62039" y="86165"/>
                  </a:lnTo>
                  <a:lnTo>
                    <a:pt x="67925" y="70482"/>
                  </a:lnTo>
                  <a:lnTo>
                    <a:pt x="74678" y="55591"/>
                  </a:lnTo>
                  <a:lnTo>
                    <a:pt x="82130" y="41732"/>
                  </a:lnTo>
                  <a:lnTo>
                    <a:pt x="90119" y="28971"/>
                  </a:lnTo>
                  <a:lnTo>
                    <a:pt x="98930" y="17820"/>
                  </a:lnTo>
                  <a:lnTo>
                    <a:pt x="109257" y="9293"/>
                  </a:lnTo>
                  <a:lnTo>
                    <a:pt x="121359" y="3711"/>
                  </a:lnTo>
                  <a:lnTo>
                    <a:pt x="135089" y="785"/>
                  </a:lnTo>
                  <a:lnTo>
                    <a:pt x="150142" y="0"/>
                  </a:lnTo>
                  <a:lnTo>
                    <a:pt x="166186" y="839"/>
                  </a:lnTo>
                  <a:lnTo>
                    <a:pt x="182515" y="3288"/>
                  </a:lnTo>
                  <a:lnTo>
                    <a:pt x="198113" y="7809"/>
                  </a:lnTo>
                  <a:lnTo>
                    <a:pt x="212481" y="14490"/>
                  </a:lnTo>
                  <a:lnTo>
                    <a:pt x="225594" y="23064"/>
                  </a:lnTo>
                  <a:lnTo>
                    <a:pt x="237639" y="33142"/>
                  </a:lnTo>
                  <a:lnTo>
                    <a:pt x="248848" y="44349"/>
                  </a:lnTo>
                  <a:lnTo>
                    <a:pt x="259224" y="56589"/>
                  </a:lnTo>
                  <a:lnTo>
                    <a:pt x="268540" y="70023"/>
                  </a:lnTo>
                  <a:lnTo>
                    <a:pt x="276756" y="84645"/>
                  </a:lnTo>
                  <a:lnTo>
                    <a:pt x="284011" y="100288"/>
                  </a:lnTo>
                  <a:lnTo>
                    <a:pt x="290504" y="116733"/>
                  </a:lnTo>
                  <a:lnTo>
                    <a:pt x="296422" y="133775"/>
                  </a:lnTo>
                  <a:lnTo>
                    <a:pt x="301709" y="151244"/>
                  </a:lnTo>
                  <a:lnTo>
                    <a:pt x="306084" y="169014"/>
                  </a:lnTo>
                  <a:lnTo>
                    <a:pt x="309453" y="186986"/>
                  </a:lnTo>
                  <a:lnTo>
                    <a:pt x="311493" y="204879"/>
                  </a:lnTo>
                  <a:lnTo>
                    <a:pt x="311575" y="222245"/>
                  </a:lnTo>
                  <a:lnTo>
                    <a:pt x="309535" y="238882"/>
                  </a:lnTo>
                  <a:lnTo>
                    <a:pt x="305607" y="254814"/>
                  </a:lnTo>
                  <a:lnTo>
                    <a:pt x="300171" y="270156"/>
                  </a:lnTo>
                  <a:lnTo>
                    <a:pt x="293596" y="285035"/>
                  </a:lnTo>
                  <a:lnTo>
                    <a:pt x="285983" y="299142"/>
                  </a:lnTo>
                  <a:lnTo>
                    <a:pt x="277170" y="311766"/>
                  </a:lnTo>
                  <a:lnTo>
                    <a:pt x="267157" y="322633"/>
                  </a:lnTo>
                  <a:lnTo>
                    <a:pt x="255898" y="331664"/>
                  </a:lnTo>
                  <a:lnTo>
                    <a:pt x="243211" y="338759"/>
                  </a:lnTo>
                  <a:lnTo>
                    <a:pt x="229139" y="344059"/>
                  </a:lnTo>
                  <a:lnTo>
                    <a:pt x="214108" y="347664"/>
                  </a:lnTo>
                  <a:lnTo>
                    <a:pt x="198781" y="349516"/>
                  </a:lnTo>
                  <a:lnTo>
                    <a:pt x="183568" y="349746"/>
                  </a:lnTo>
                  <a:lnTo>
                    <a:pt x="168619" y="348637"/>
                  </a:lnTo>
                  <a:lnTo>
                    <a:pt x="153948" y="346499"/>
                  </a:lnTo>
                  <a:lnTo>
                    <a:pt x="139517" y="343601"/>
                  </a:lnTo>
                  <a:lnTo>
                    <a:pt x="125492" y="339945"/>
                  </a:lnTo>
                  <a:lnTo>
                    <a:pt x="112224" y="335290"/>
                  </a:lnTo>
                  <a:lnTo>
                    <a:pt x="99852" y="329583"/>
                  </a:lnTo>
                  <a:lnTo>
                    <a:pt x="88444" y="322847"/>
                  </a:lnTo>
                  <a:lnTo>
                    <a:pt x="76853" y="314140"/>
                  </a:lnTo>
                  <a:lnTo>
                    <a:pt x="62597" y="299765"/>
                  </a:lnTo>
                  <a:lnTo>
                    <a:pt x="41434" y="273567"/>
                  </a:lnTo>
                </a:path>
              </a:pathLst>
            </a:custGeom>
            <a:ln w="4991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120633" y="3874642"/>
            <a:ext cx="1721888" cy="883032"/>
            <a:chOff x="3120633" y="3874642"/>
            <a:chExt cx="1721888" cy="883032"/>
          </a:xfrm>
        </p:grpSpPr>
        <p:sp>
          <p:nvSpPr>
            <p:cNvPr id="186" name="Freeform 185"/>
            <p:cNvSpPr/>
            <p:nvPr/>
          </p:nvSpPr>
          <p:spPr>
            <a:xfrm>
              <a:off x="3351859" y="4269841"/>
              <a:ext cx="270119" cy="403106"/>
            </a:xfrm>
            <a:custGeom>
              <a:avLst/>
              <a:gdLst/>
              <a:ahLst/>
              <a:cxnLst/>
              <a:rect l="0" t="0" r="0" b="0"/>
              <a:pathLst>
                <a:path w="270119" h="403106">
                  <a:moveTo>
                    <a:pt x="152429" y="31601"/>
                  </a:moveTo>
                  <a:lnTo>
                    <a:pt x="146701" y="23236"/>
                  </a:lnTo>
                  <a:lnTo>
                    <a:pt x="140712" y="16416"/>
                  </a:lnTo>
                  <a:lnTo>
                    <a:pt x="133860" y="10531"/>
                  </a:lnTo>
                  <a:lnTo>
                    <a:pt x="126029" y="5652"/>
                  </a:lnTo>
                  <a:lnTo>
                    <a:pt x="117057" y="2210"/>
                  </a:lnTo>
                  <a:lnTo>
                    <a:pt x="106978" y="330"/>
                  </a:lnTo>
                  <a:lnTo>
                    <a:pt x="96117" y="0"/>
                  </a:lnTo>
                  <a:lnTo>
                    <a:pt x="84981" y="1237"/>
                  </a:lnTo>
                  <a:lnTo>
                    <a:pt x="73894" y="3895"/>
                  </a:lnTo>
                  <a:lnTo>
                    <a:pt x="63296" y="7871"/>
                  </a:lnTo>
                  <a:lnTo>
                    <a:pt x="53798" y="13184"/>
                  </a:lnTo>
                  <a:lnTo>
                    <a:pt x="45622" y="19722"/>
                  </a:lnTo>
                  <a:lnTo>
                    <a:pt x="38513" y="27268"/>
                  </a:lnTo>
                  <a:lnTo>
                    <a:pt x="31947" y="35586"/>
                  </a:lnTo>
                  <a:lnTo>
                    <a:pt x="25566" y="44472"/>
                  </a:lnTo>
                  <a:lnTo>
                    <a:pt x="19510" y="53923"/>
                  </a:lnTo>
                  <a:lnTo>
                    <a:pt x="14308" y="64113"/>
                  </a:lnTo>
                  <a:lnTo>
                    <a:pt x="10204" y="75077"/>
                  </a:lnTo>
                  <a:lnTo>
                    <a:pt x="7301" y="86562"/>
                  </a:lnTo>
                  <a:lnTo>
                    <a:pt x="5714" y="98131"/>
                  </a:lnTo>
                  <a:lnTo>
                    <a:pt x="5374" y="109515"/>
                  </a:lnTo>
                  <a:lnTo>
                    <a:pt x="6390" y="120316"/>
                  </a:lnTo>
                  <a:lnTo>
                    <a:pt x="9117" y="129952"/>
                  </a:lnTo>
                  <a:lnTo>
                    <a:pt x="13602" y="138212"/>
                  </a:lnTo>
                  <a:lnTo>
                    <a:pt x="19769" y="145049"/>
                  </a:lnTo>
                  <a:lnTo>
                    <a:pt x="27595" y="150406"/>
                  </a:lnTo>
                  <a:lnTo>
                    <a:pt x="36895" y="154400"/>
                  </a:lnTo>
                  <a:lnTo>
                    <a:pt x="47227" y="157117"/>
                  </a:lnTo>
                  <a:lnTo>
                    <a:pt x="58008" y="158524"/>
                  </a:lnTo>
                  <a:lnTo>
                    <a:pt x="68874" y="158728"/>
                  </a:lnTo>
                  <a:lnTo>
                    <a:pt x="79979" y="158099"/>
                  </a:lnTo>
                  <a:lnTo>
                    <a:pt x="91873" y="157166"/>
                  </a:lnTo>
                  <a:lnTo>
                    <a:pt x="104806" y="156256"/>
                  </a:lnTo>
                  <a:lnTo>
                    <a:pt x="118582" y="155501"/>
                  </a:lnTo>
                  <a:lnTo>
                    <a:pt x="132731" y="154923"/>
                  </a:lnTo>
                  <a:lnTo>
                    <a:pt x="146925" y="154509"/>
                  </a:lnTo>
                  <a:lnTo>
                    <a:pt x="160711" y="154542"/>
                  </a:lnTo>
                  <a:lnTo>
                    <a:pt x="173455" y="155584"/>
                  </a:lnTo>
                  <a:lnTo>
                    <a:pt x="184916" y="157859"/>
                  </a:lnTo>
                  <a:lnTo>
                    <a:pt x="195179" y="161284"/>
                  </a:lnTo>
                  <a:lnTo>
                    <a:pt x="204461" y="165651"/>
                  </a:lnTo>
                  <a:lnTo>
                    <a:pt x="212998" y="170737"/>
                  </a:lnTo>
                  <a:lnTo>
                    <a:pt x="220993" y="176508"/>
                  </a:lnTo>
                  <a:lnTo>
                    <a:pt x="228602" y="183106"/>
                  </a:lnTo>
                  <a:lnTo>
                    <a:pt x="235940" y="190549"/>
                  </a:lnTo>
                  <a:lnTo>
                    <a:pt x="242932" y="198884"/>
                  </a:lnTo>
                  <a:lnTo>
                    <a:pt x="249339" y="208253"/>
                  </a:lnTo>
                  <a:lnTo>
                    <a:pt x="255073" y="218638"/>
                  </a:lnTo>
                  <a:lnTo>
                    <a:pt x="260036" y="230047"/>
                  </a:lnTo>
                  <a:lnTo>
                    <a:pt x="264045" y="242585"/>
                  </a:lnTo>
                  <a:lnTo>
                    <a:pt x="267094" y="256195"/>
                  </a:lnTo>
                  <a:lnTo>
                    <a:pt x="269159" y="270389"/>
                  </a:lnTo>
                  <a:lnTo>
                    <a:pt x="270118" y="284369"/>
                  </a:lnTo>
                  <a:lnTo>
                    <a:pt x="270009" y="297700"/>
                  </a:lnTo>
                  <a:lnTo>
                    <a:pt x="268841" y="310298"/>
                  </a:lnTo>
                  <a:lnTo>
                    <a:pt x="266518" y="322247"/>
                  </a:lnTo>
                  <a:lnTo>
                    <a:pt x="263096" y="333676"/>
                  </a:lnTo>
                  <a:lnTo>
                    <a:pt x="258755" y="344558"/>
                  </a:lnTo>
                  <a:lnTo>
                    <a:pt x="253702" y="354706"/>
                  </a:lnTo>
                  <a:lnTo>
                    <a:pt x="248119" y="364071"/>
                  </a:lnTo>
                  <a:lnTo>
                    <a:pt x="242000" y="372587"/>
                  </a:lnTo>
                  <a:lnTo>
                    <a:pt x="235160" y="380098"/>
                  </a:lnTo>
                  <a:lnTo>
                    <a:pt x="227551" y="386611"/>
                  </a:lnTo>
                  <a:lnTo>
                    <a:pt x="219103" y="392113"/>
                  </a:lnTo>
                  <a:lnTo>
                    <a:pt x="209658" y="396494"/>
                  </a:lnTo>
                  <a:lnTo>
                    <a:pt x="199230" y="399796"/>
                  </a:lnTo>
                  <a:lnTo>
                    <a:pt x="188121" y="402030"/>
                  </a:lnTo>
                  <a:lnTo>
                    <a:pt x="176810" y="403105"/>
                  </a:lnTo>
                  <a:lnTo>
                    <a:pt x="165590" y="403073"/>
                  </a:lnTo>
                  <a:lnTo>
                    <a:pt x="154409" y="401957"/>
                  </a:lnTo>
                  <a:lnTo>
                    <a:pt x="142979" y="399668"/>
                  </a:lnTo>
                  <a:lnTo>
                    <a:pt x="131145" y="396274"/>
                  </a:lnTo>
                  <a:lnTo>
                    <a:pt x="119058" y="392116"/>
                  </a:lnTo>
                  <a:lnTo>
                    <a:pt x="107077" y="387699"/>
                  </a:lnTo>
                  <a:lnTo>
                    <a:pt x="95405" y="383337"/>
                  </a:lnTo>
                  <a:lnTo>
                    <a:pt x="84081" y="379151"/>
                  </a:lnTo>
                  <a:lnTo>
                    <a:pt x="73067" y="375156"/>
                  </a:lnTo>
                  <a:lnTo>
                    <a:pt x="62302" y="371326"/>
                  </a:lnTo>
                  <a:lnTo>
                    <a:pt x="51792" y="367585"/>
                  </a:lnTo>
                  <a:lnTo>
                    <a:pt x="40376" y="363350"/>
                  </a:lnTo>
                  <a:lnTo>
                    <a:pt x="24891" y="357168"/>
                  </a:lnTo>
                  <a:lnTo>
                    <a:pt x="0" y="346621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656717" y="4098205"/>
              <a:ext cx="50810" cy="528420"/>
            </a:xfrm>
            <a:custGeom>
              <a:avLst/>
              <a:gdLst/>
              <a:ahLst/>
              <a:cxnLst/>
              <a:rect l="0" t="0" r="0" b="0"/>
              <a:pathLst>
                <a:path w="50810" h="528420">
                  <a:moveTo>
                    <a:pt x="0" y="0"/>
                  </a:moveTo>
                  <a:lnTo>
                    <a:pt x="0" y="11391"/>
                  </a:lnTo>
                  <a:lnTo>
                    <a:pt x="0" y="22751"/>
                  </a:lnTo>
                  <a:lnTo>
                    <a:pt x="4" y="35206"/>
                  </a:lnTo>
                  <a:lnTo>
                    <a:pt x="171" y="49072"/>
                  </a:lnTo>
                  <a:lnTo>
                    <a:pt x="796" y="64778"/>
                  </a:lnTo>
                  <a:lnTo>
                    <a:pt x="2002" y="82359"/>
                  </a:lnTo>
                  <a:lnTo>
                    <a:pt x="3597" y="101092"/>
                  </a:lnTo>
                  <a:lnTo>
                    <a:pt x="5188" y="119739"/>
                  </a:lnTo>
                  <a:lnTo>
                    <a:pt x="6542" y="137598"/>
                  </a:lnTo>
                  <a:lnTo>
                    <a:pt x="7596" y="154491"/>
                  </a:lnTo>
                  <a:lnTo>
                    <a:pt x="8377" y="170508"/>
                  </a:lnTo>
                  <a:lnTo>
                    <a:pt x="8939" y="185819"/>
                  </a:lnTo>
                  <a:lnTo>
                    <a:pt x="9497" y="200601"/>
                  </a:lnTo>
                  <a:lnTo>
                    <a:pt x="10392" y="215002"/>
                  </a:lnTo>
                  <a:lnTo>
                    <a:pt x="11782" y="229132"/>
                  </a:lnTo>
                  <a:lnTo>
                    <a:pt x="13502" y="243076"/>
                  </a:lnTo>
                  <a:lnTo>
                    <a:pt x="15178" y="256892"/>
                  </a:lnTo>
                  <a:lnTo>
                    <a:pt x="16593" y="270621"/>
                  </a:lnTo>
                  <a:lnTo>
                    <a:pt x="17853" y="284291"/>
                  </a:lnTo>
                  <a:lnTo>
                    <a:pt x="19284" y="297920"/>
                  </a:lnTo>
                  <a:lnTo>
                    <a:pt x="21065" y="311523"/>
                  </a:lnTo>
                  <a:lnTo>
                    <a:pt x="23062" y="325109"/>
                  </a:lnTo>
                  <a:lnTo>
                    <a:pt x="24930" y="338682"/>
                  </a:lnTo>
                  <a:lnTo>
                    <a:pt x="26477" y="352243"/>
                  </a:lnTo>
                  <a:lnTo>
                    <a:pt x="27828" y="365636"/>
                  </a:lnTo>
                  <a:lnTo>
                    <a:pt x="29320" y="378567"/>
                  </a:lnTo>
                  <a:lnTo>
                    <a:pt x="31142" y="390920"/>
                  </a:lnTo>
                  <a:lnTo>
                    <a:pt x="33167" y="403044"/>
                  </a:lnTo>
                  <a:lnTo>
                    <a:pt x="35054" y="415630"/>
                  </a:lnTo>
                  <a:lnTo>
                    <a:pt x="36614" y="429027"/>
                  </a:lnTo>
                  <a:lnTo>
                    <a:pt x="37972" y="442951"/>
                  </a:lnTo>
                  <a:lnTo>
                    <a:pt x="39471" y="456686"/>
                  </a:lnTo>
                  <a:lnTo>
                    <a:pt x="41297" y="469813"/>
                  </a:lnTo>
                  <a:lnTo>
                    <a:pt x="43333" y="482000"/>
                  </a:lnTo>
                  <a:lnTo>
                    <a:pt x="45442" y="494141"/>
                  </a:lnTo>
                  <a:lnTo>
                    <a:pt x="47810" y="508374"/>
                  </a:lnTo>
                  <a:lnTo>
                    <a:pt x="50809" y="528419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555097" y="4256347"/>
              <a:ext cx="243887" cy="55259"/>
            </a:xfrm>
            <a:custGeom>
              <a:avLst/>
              <a:gdLst/>
              <a:ahLst/>
              <a:cxnLst/>
              <a:rect l="0" t="0" r="0" b="0"/>
              <a:pathLst>
                <a:path w="243887" h="55259">
                  <a:moveTo>
                    <a:pt x="243886" y="4448"/>
                  </a:moveTo>
                  <a:lnTo>
                    <a:pt x="235391" y="1746"/>
                  </a:lnTo>
                  <a:lnTo>
                    <a:pt x="227335" y="296"/>
                  </a:lnTo>
                  <a:lnTo>
                    <a:pt x="218930" y="0"/>
                  </a:lnTo>
                  <a:lnTo>
                    <a:pt x="209793" y="655"/>
                  </a:lnTo>
                  <a:lnTo>
                    <a:pt x="199378" y="2072"/>
                  </a:lnTo>
                  <a:lnTo>
                    <a:pt x="187512" y="4070"/>
                  </a:lnTo>
                  <a:lnTo>
                    <a:pt x="174489" y="6492"/>
                  </a:lnTo>
                  <a:lnTo>
                    <a:pt x="160862" y="9216"/>
                  </a:lnTo>
                  <a:lnTo>
                    <a:pt x="147021" y="12152"/>
                  </a:lnTo>
                  <a:lnTo>
                    <a:pt x="133313" y="15234"/>
                  </a:lnTo>
                  <a:lnTo>
                    <a:pt x="120108" y="18416"/>
                  </a:lnTo>
                  <a:lnTo>
                    <a:pt x="107548" y="21665"/>
                  </a:lnTo>
                  <a:lnTo>
                    <a:pt x="95598" y="24959"/>
                  </a:lnTo>
                  <a:lnTo>
                    <a:pt x="84149" y="28284"/>
                  </a:lnTo>
                  <a:lnTo>
                    <a:pt x="73082" y="31630"/>
                  </a:lnTo>
                  <a:lnTo>
                    <a:pt x="62293" y="34989"/>
                  </a:lnTo>
                  <a:lnTo>
                    <a:pt x="51702" y="38358"/>
                  </a:lnTo>
                  <a:lnTo>
                    <a:pt x="41261" y="41729"/>
                  </a:lnTo>
                  <a:lnTo>
                    <a:pt x="31367" y="44954"/>
                  </a:lnTo>
                  <a:lnTo>
                    <a:pt x="21874" y="48059"/>
                  </a:lnTo>
                  <a:lnTo>
                    <a:pt x="11949" y="51320"/>
                  </a:lnTo>
                  <a:lnTo>
                    <a:pt x="0" y="55258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791424" y="4419917"/>
              <a:ext cx="166217" cy="226877"/>
            </a:xfrm>
            <a:custGeom>
              <a:avLst/>
              <a:gdLst/>
              <a:ahLst/>
              <a:cxnLst/>
              <a:rect l="0" t="0" r="0" b="0"/>
              <a:pathLst>
                <a:path w="166217" h="226877">
                  <a:moveTo>
                    <a:pt x="78692" y="3469"/>
                  </a:moveTo>
                  <a:lnTo>
                    <a:pt x="70198" y="831"/>
                  </a:lnTo>
                  <a:lnTo>
                    <a:pt x="62141" y="0"/>
                  </a:lnTo>
                  <a:lnTo>
                    <a:pt x="53750" y="964"/>
                  </a:lnTo>
                  <a:lnTo>
                    <a:pt x="45114" y="3748"/>
                  </a:lnTo>
                  <a:lnTo>
                    <a:pt x="36575" y="8652"/>
                  </a:lnTo>
                  <a:lnTo>
                    <a:pt x="28343" y="15642"/>
                  </a:lnTo>
                  <a:lnTo>
                    <a:pt x="20773" y="24410"/>
                  </a:lnTo>
                  <a:lnTo>
                    <a:pt x="14421" y="34567"/>
                  </a:lnTo>
                  <a:lnTo>
                    <a:pt x="9476" y="45753"/>
                  </a:lnTo>
                  <a:lnTo>
                    <a:pt x="5813" y="57676"/>
                  </a:lnTo>
                  <a:lnTo>
                    <a:pt x="3188" y="70117"/>
                  </a:lnTo>
                  <a:lnTo>
                    <a:pt x="1351" y="82910"/>
                  </a:lnTo>
                  <a:lnTo>
                    <a:pt x="245" y="95786"/>
                  </a:lnTo>
                  <a:lnTo>
                    <a:pt x="0" y="108369"/>
                  </a:lnTo>
                  <a:lnTo>
                    <a:pt x="619" y="120480"/>
                  </a:lnTo>
                  <a:lnTo>
                    <a:pt x="1981" y="132114"/>
                  </a:lnTo>
                  <a:lnTo>
                    <a:pt x="3928" y="143343"/>
                  </a:lnTo>
                  <a:lnTo>
                    <a:pt x="6320" y="154260"/>
                  </a:lnTo>
                  <a:lnTo>
                    <a:pt x="9349" y="164948"/>
                  </a:lnTo>
                  <a:lnTo>
                    <a:pt x="13516" y="175470"/>
                  </a:lnTo>
                  <a:lnTo>
                    <a:pt x="19002" y="185869"/>
                  </a:lnTo>
                  <a:lnTo>
                    <a:pt x="25698" y="195863"/>
                  </a:lnTo>
                  <a:lnTo>
                    <a:pt x="33373" y="204885"/>
                  </a:lnTo>
                  <a:lnTo>
                    <a:pt x="41794" y="212694"/>
                  </a:lnTo>
                  <a:lnTo>
                    <a:pt x="50916" y="219050"/>
                  </a:lnTo>
                  <a:lnTo>
                    <a:pt x="60878" y="223561"/>
                  </a:lnTo>
                  <a:lnTo>
                    <a:pt x="71685" y="226190"/>
                  </a:lnTo>
                  <a:lnTo>
                    <a:pt x="83063" y="226876"/>
                  </a:lnTo>
                  <a:lnTo>
                    <a:pt x="94560" y="225371"/>
                  </a:lnTo>
                  <a:lnTo>
                    <a:pt x="105896" y="221750"/>
                  </a:lnTo>
                  <a:lnTo>
                    <a:pt x="116664" y="216344"/>
                  </a:lnTo>
                  <a:lnTo>
                    <a:pt x="126277" y="209551"/>
                  </a:lnTo>
                  <a:lnTo>
                    <a:pt x="134527" y="201733"/>
                  </a:lnTo>
                  <a:lnTo>
                    <a:pt x="141521" y="193182"/>
                  </a:lnTo>
                  <a:lnTo>
                    <a:pt x="147497" y="184118"/>
                  </a:lnTo>
                  <a:lnTo>
                    <a:pt x="152697" y="174695"/>
                  </a:lnTo>
                  <a:lnTo>
                    <a:pt x="157174" y="164869"/>
                  </a:lnTo>
                  <a:lnTo>
                    <a:pt x="160795" y="154418"/>
                  </a:lnTo>
                  <a:lnTo>
                    <a:pt x="163552" y="143277"/>
                  </a:lnTo>
                  <a:lnTo>
                    <a:pt x="165405" y="131671"/>
                  </a:lnTo>
                  <a:lnTo>
                    <a:pt x="166216" y="120020"/>
                  </a:lnTo>
                  <a:lnTo>
                    <a:pt x="166008" y="108572"/>
                  </a:lnTo>
                  <a:lnTo>
                    <a:pt x="164937" y="97401"/>
                  </a:lnTo>
                  <a:lnTo>
                    <a:pt x="163191" y="86489"/>
                  </a:lnTo>
                  <a:lnTo>
                    <a:pt x="160933" y="75802"/>
                  </a:lnTo>
                  <a:lnTo>
                    <a:pt x="157832" y="65764"/>
                  </a:lnTo>
                  <a:lnTo>
                    <a:pt x="153103" y="57219"/>
                  </a:lnTo>
                  <a:lnTo>
                    <a:pt x="146464" y="50511"/>
                  </a:lnTo>
                  <a:lnTo>
                    <a:pt x="138472" y="45698"/>
                  </a:lnTo>
                  <a:lnTo>
                    <a:pt x="129391" y="42424"/>
                  </a:lnTo>
                  <a:lnTo>
                    <a:pt x="117342" y="41485"/>
                  </a:lnTo>
                  <a:lnTo>
                    <a:pt x="99017" y="44116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998266" y="4393577"/>
              <a:ext cx="120836" cy="344420"/>
            </a:xfrm>
            <a:custGeom>
              <a:avLst/>
              <a:gdLst/>
              <a:ahLst/>
              <a:cxnLst/>
              <a:rect l="0" t="0" r="0" b="0"/>
              <a:pathLst>
                <a:path w="120836" h="344420">
                  <a:moveTo>
                    <a:pt x="14118" y="202561"/>
                  </a:moveTo>
                  <a:lnTo>
                    <a:pt x="17014" y="211120"/>
                  </a:lnTo>
                  <a:lnTo>
                    <a:pt x="20317" y="219794"/>
                  </a:lnTo>
                  <a:lnTo>
                    <a:pt x="24363" y="229437"/>
                  </a:lnTo>
                  <a:lnTo>
                    <a:pt x="28925" y="239868"/>
                  </a:lnTo>
                  <a:lnTo>
                    <a:pt x="33590" y="250644"/>
                  </a:lnTo>
                  <a:lnTo>
                    <a:pt x="38105" y="261463"/>
                  </a:lnTo>
                  <a:lnTo>
                    <a:pt x="42386" y="272354"/>
                  </a:lnTo>
                  <a:lnTo>
                    <a:pt x="46442" y="283583"/>
                  </a:lnTo>
                  <a:lnTo>
                    <a:pt x="50306" y="295279"/>
                  </a:lnTo>
                  <a:lnTo>
                    <a:pt x="53865" y="307436"/>
                  </a:lnTo>
                  <a:lnTo>
                    <a:pt x="56862" y="319977"/>
                  </a:lnTo>
                  <a:lnTo>
                    <a:pt x="59172" y="332720"/>
                  </a:lnTo>
                  <a:lnTo>
                    <a:pt x="59888" y="342225"/>
                  </a:lnTo>
                  <a:lnTo>
                    <a:pt x="58446" y="344419"/>
                  </a:lnTo>
                  <a:lnTo>
                    <a:pt x="56066" y="340843"/>
                  </a:lnTo>
                  <a:lnTo>
                    <a:pt x="53157" y="333565"/>
                  </a:lnTo>
                  <a:lnTo>
                    <a:pt x="49589" y="323987"/>
                  </a:lnTo>
                  <a:lnTo>
                    <a:pt x="45308" y="312977"/>
                  </a:lnTo>
                  <a:lnTo>
                    <a:pt x="40543" y="301066"/>
                  </a:lnTo>
                  <a:lnTo>
                    <a:pt x="35714" y="288581"/>
                  </a:lnTo>
                  <a:lnTo>
                    <a:pt x="31075" y="275728"/>
                  </a:lnTo>
                  <a:lnTo>
                    <a:pt x="26702" y="262636"/>
                  </a:lnTo>
                  <a:lnTo>
                    <a:pt x="22582" y="249389"/>
                  </a:lnTo>
                  <a:lnTo>
                    <a:pt x="18673" y="236036"/>
                  </a:lnTo>
                  <a:lnTo>
                    <a:pt x="15083" y="222452"/>
                  </a:lnTo>
                  <a:lnTo>
                    <a:pt x="12066" y="208364"/>
                  </a:lnTo>
                  <a:lnTo>
                    <a:pt x="9709" y="193663"/>
                  </a:lnTo>
                  <a:lnTo>
                    <a:pt x="7798" y="178391"/>
                  </a:lnTo>
                  <a:lnTo>
                    <a:pt x="5920" y="162651"/>
                  </a:lnTo>
                  <a:lnTo>
                    <a:pt x="3842" y="146555"/>
                  </a:lnTo>
                  <a:lnTo>
                    <a:pt x="1806" y="130201"/>
                  </a:lnTo>
                  <a:lnTo>
                    <a:pt x="426" y="113663"/>
                  </a:lnTo>
                  <a:lnTo>
                    <a:pt x="0" y="97006"/>
                  </a:lnTo>
                  <a:lnTo>
                    <a:pt x="516" y="80587"/>
                  </a:lnTo>
                  <a:lnTo>
                    <a:pt x="1824" y="65025"/>
                  </a:lnTo>
                  <a:lnTo>
                    <a:pt x="3753" y="50599"/>
                  </a:lnTo>
                  <a:lnTo>
                    <a:pt x="6455" y="37576"/>
                  </a:lnTo>
                  <a:lnTo>
                    <a:pt x="10394" y="26362"/>
                  </a:lnTo>
                  <a:lnTo>
                    <a:pt x="15724" y="17005"/>
                  </a:lnTo>
                  <a:lnTo>
                    <a:pt x="22313" y="9576"/>
                  </a:lnTo>
                  <a:lnTo>
                    <a:pt x="29917" y="4328"/>
                  </a:lnTo>
                  <a:lnTo>
                    <a:pt x="38280" y="1193"/>
                  </a:lnTo>
                  <a:lnTo>
                    <a:pt x="47036" y="0"/>
                  </a:lnTo>
                  <a:lnTo>
                    <a:pt x="55725" y="651"/>
                  </a:lnTo>
                  <a:lnTo>
                    <a:pt x="64102" y="2913"/>
                  </a:lnTo>
                  <a:lnTo>
                    <a:pt x="72113" y="6621"/>
                  </a:lnTo>
                  <a:lnTo>
                    <a:pt x="79796" y="11754"/>
                  </a:lnTo>
                  <a:lnTo>
                    <a:pt x="87215" y="18172"/>
                  </a:lnTo>
                  <a:lnTo>
                    <a:pt x="94276" y="25637"/>
                  </a:lnTo>
                  <a:lnTo>
                    <a:pt x="100737" y="33901"/>
                  </a:lnTo>
                  <a:lnTo>
                    <a:pt x="106510" y="42751"/>
                  </a:lnTo>
                  <a:lnTo>
                    <a:pt x="111501" y="52178"/>
                  </a:lnTo>
                  <a:lnTo>
                    <a:pt x="115530" y="62353"/>
                  </a:lnTo>
                  <a:lnTo>
                    <a:pt x="118589" y="73306"/>
                  </a:lnTo>
                  <a:lnTo>
                    <a:pt x="120496" y="84783"/>
                  </a:lnTo>
                  <a:lnTo>
                    <a:pt x="120835" y="96348"/>
                  </a:lnTo>
                  <a:lnTo>
                    <a:pt x="119525" y="107733"/>
                  </a:lnTo>
                  <a:lnTo>
                    <a:pt x="116764" y="118699"/>
                  </a:lnTo>
                  <a:lnTo>
                    <a:pt x="112852" y="128958"/>
                  </a:lnTo>
                  <a:lnTo>
                    <a:pt x="108079" y="138427"/>
                  </a:lnTo>
                  <a:lnTo>
                    <a:pt x="102606" y="147081"/>
                  </a:lnTo>
                  <a:lnTo>
                    <a:pt x="95735" y="155819"/>
                  </a:lnTo>
                  <a:lnTo>
                    <a:pt x="84708" y="166488"/>
                  </a:lnTo>
                  <a:lnTo>
                    <a:pt x="64927" y="182237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186254" y="4375527"/>
              <a:ext cx="127282" cy="382147"/>
            </a:xfrm>
            <a:custGeom>
              <a:avLst/>
              <a:gdLst/>
              <a:ahLst/>
              <a:cxnLst/>
              <a:rect l="0" t="0" r="0" b="0"/>
              <a:pathLst>
                <a:path w="127282" h="382147">
                  <a:moveTo>
                    <a:pt x="19205" y="159639"/>
                  </a:moveTo>
                  <a:lnTo>
                    <a:pt x="22037" y="168199"/>
                  </a:lnTo>
                  <a:lnTo>
                    <a:pt x="24722" y="176873"/>
                  </a:lnTo>
                  <a:lnTo>
                    <a:pt x="27521" y="186525"/>
                  </a:lnTo>
                  <a:lnTo>
                    <a:pt x="30456" y="197290"/>
                  </a:lnTo>
                  <a:lnTo>
                    <a:pt x="33510" y="209316"/>
                  </a:lnTo>
                  <a:lnTo>
                    <a:pt x="36656" y="222555"/>
                  </a:lnTo>
                  <a:lnTo>
                    <a:pt x="39712" y="236971"/>
                  </a:lnTo>
                  <a:lnTo>
                    <a:pt x="42358" y="252632"/>
                  </a:lnTo>
                  <a:lnTo>
                    <a:pt x="44462" y="269447"/>
                  </a:lnTo>
                  <a:lnTo>
                    <a:pt x="46202" y="286903"/>
                  </a:lnTo>
                  <a:lnTo>
                    <a:pt x="47963" y="304187"/>
                  </a:lnTo>
                  <a:lnTo>
                    <a:pt x="49972" y="320844"/>
                  </a:lnTo>
                  <a:lnTo>
                    <a:pt x="52289" y="336624"/>
                  </a:lnTo>
                  <a:lnTo>
                    <a:pt x="54885" y="351308"/>
                  </a:lnTo>
                  <a:lnTo>
                    <a:pt x="57670" y="364859"/>
                  </a:lnTo>
                  <a:lnTo>
                    <a:pt x="59284" y="375906"/>
                  </a:lnTo>
                  <a:lnTo>
                    <a:pt x="58415" y="381848"/>
                  </a:lnTo>
                  <a:lnTo>
                    <a:pt x="56094" y="382146"/>
                  </a:lnTo>
                  <a:lnTo>
                    <a:pt x="53115" y="377986"/>
                  </a:lnTo>
                  <a:lnTo>
                    <a:pt x="49854" y="370548"/>
                  </a:lnTo>
                  <a:lnTo>
                    <a:pt x="46481" y="360550"/>
                  </a:lnTo>
                  <a:lnTo>
                    <a:pt x="43068" y="348577"/>
                  </a:lnTo>
                  <a:lnTo>
                    <a:pt x="39646" y="335447"/>
                  </a:lnTo>
                  <a:lnTo>
                    <a:pt x="36228" y="322162"/>
                  </a:lnTo>
                  <a:lnTo>
                    <a:pt x="32815" y="309283"/>
                  </a:lnTo>
                  <a:lnTo>
                    <a:pt x="29410" y="296819"/>
                  </a:lnTo>
                  <a:lnTo>
                    <a:pt x="26009" y="284443"/>
                  </a:lnTo>
                  <a:lnTo>
                    <a:pt x="22617" y="271928"/>
                  </a:lnTo>
                  <a:lnTo>
                    <a:pt x="19390" y="259037"/>
                  </a:lnTo>
                  <a:lnTo>
                    <a:pt x="16624" y="245479"/>
                  </a:lnTo>
                  <a:lnTo>
                    <a:pt x="14439" y="231174"/>
                  </a:lnTo>
                  <a:lnTo>
                    <a:pt x="12645" y="216510"/>
                  </a:lnTo>
                  <a:lnTo>
                    <a:pt x="10847" y="202213"/>
                  </a:lnTo>
                  <a:lnTo>
                    <a:pt x="8817" y="188664"/>
                  </a:lnTo>
                  <a:lnTo>
                    <a:pt x="6651" y="175756"/>
                  </a:lnTo>
                  <a:lnTo>
                    <a:pt x="4670" y="163087"/>
                  </a:lnTo>
                  <a:lnTo>
                    <a:pt x="3049" y="150380"/>
                  </a:lnTo>
                  <a:lnTo>
                    <a:pt x="1814" y="137525"/>
                  </a:lnTo>
                  <a:lnTo>
                    <a:pt x="913" y="124506"/>
                  </a:lnTo>
                  <a:lnTo>
                    <a:pt x="278" y="111349"/>
                  </a:lnTo>
                  <a:lnTo>
                    <a:pt x="0" y="98241"/>
                  </a:lnTo>
                  <a:lnTo>
                    <a:pt x="319" y="85510"/>
                  </a:lnTo>
                  <a:lnTo>
                    <a:pt x="1324" y="73302"/>
                  </a:lnTo>
                  <a:lnTo>
                    <a:pt x="3111" y="61604"/>
                  </a:lnTo>
                  <a:lnTo>
                    <a:pt x="5858" y="50332"/>
                  </a:lnTo>
                  <a:lnTo>
                    <a:pt x="9571" y="39396"/>
                  </a:lnTo>
                  <a:lnTo>
                    <a:pt x="14273" y="29025"/>
                  </a:lnTo>
                  <a:lnTo>
                    <a:pt x="20083" y="19743"/>
                  </a:lnTo>
                  <a:lnTo>
                    <a:pt x="26958" y="11759"/>
                  </a:lnTo>
                  <a:lnTo>
                    <a:pt x="34732" y="5450"/>
                  </a:lnTo>
                  <a:lnTo>
                    <a:pt x="43202" y="1484"/>
                  </a:lnTo>
                  <a:lnTo>
                    <a:pt x="52184" y="0"/>
                  </a:lnTo>
                  <a:lnTo>
                    <a:pt x="61370" y="705"/>
                  </a:lnTo>
                  <a:lnTo>
                    <a:pt x="70355" y="3151"/>
                  </a:lnTo>
                  <a:lnTo>
                    <a:pt x="78929" y="6904"/>
                  </a:lnTo>
                  <a:lnTo>
                    <a:pt x="86911" y="11758"/>
                  </a:lnTo>
                  <a:lnTo>
                    <a:pt x="94061" y="17733"/>
                  </a:lnTo>
                  <a:lnTo>
                    <a:pt x="100336" y="24750"/>
                  </a:lnTo>
                  <a:lnTo>
                    <a:pt x="105844" y="32633"/>
                  </a:lnTo>
                  <a:lnTo>
                    <a:pt x="110741" y="41186"/>
                  </a:lnTo>
                  <a:lnTo>
                    <a:pt x="115180" y="50233"/>
                  </a:lnTo>
                  <a:lnTo>
                    <a:pt x="119128" y="59794"/>
                  </a:lnTo>
                  <a:lnTo>
                    <a:pt x="122386" y="70058"/>
                  </a:lnTo>
                  <a:lnTo>
                    <a:pt x="124897" y="81071"/>
                  </a:lnTo>
                  <a:lnTo>
                    <a:pt x="126583" y="92589"/>
                  </a:lnTo>
                  <a:lnTo>
                    <a:pt x="127281" y="104182"/>
                  </a:lnTo>
                  <a:lnTo>
                    <a:pt x="126993" y="115585"/>
                  </a:lnTo>
                  <a:lnTo>
                    <a:pt x="125704" y="126563"/>
                  </a:lnTo>
                  <a:lnTo>
                    <a:pt x="123298" y="136831"/>
                  </a:lnTo>
                  <a:lnTo>
                    <a:pt x="119813" y="146300"/>
                  </a:lnTo>
                  <a:lnTo>
                    <a:pt x="115102" y="154736"/>
                  </a:lnTo>
                  <a:lnTo>
                    <a:pt x="108772" y="161685"/>
                  </a:lnTo>
                  <a:lnTo>
                    <a:pt x="100776" y="167039"/>
                  </a:lnTo>
                  <a:lnTo>
                    <a:pt x="91917" y="170988"/>
                  </a:lnTo>
                  <a:lnTo>
                    <a:pt x="82808" y="174234"/>
                  </a:lnTo>
                  <a:lnTo>
                    <a:pt x="72648" y="177062"/>
                  </a:lnTo>
                  <a:lnTo>
                    <a:pt x="59853" y="179964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429022" y="4453871"/>
              <a:ext cx="20325" cy="172754"/>
            </a:xfrm>
            <a:custGeom>
              <a:avLst/>
              <a:gdLst/>
              <a:ahLst/>
              <a:cxnLst/>
              <a:rect l="0" t="0" r="0" b="0"/>
              <a:pathLst>
                <a:path w="20325" h="172754">
                  <a:moveTo>
                    <a:pt x="0" y="0"/>
                  </a:moveTo>
                  <a:lnTo>
                    <a:pt x="65" y="11326"/>
                  </a:lnTo>
                  <a:lnTo>
                    <a:pt x="683" y="22068"/>
                  </a:lnTo>
                  <a:lnTo>
                    <a:pt x="1930" y="33262"/>
                  </a:lnTo>
                  <a:lnTo>
                    <a:pt x="3558" y="45000"/>
                  </a:lnTo>
                  <a:lnTo>
                    <a:pt x="5168" y="57219"/>
                  </a:lnTo>
                  <a:lnTo>
                    <a:pt x="6532" y="69821"/>
                  </a:lnTo>
                  <a:lnTo>
                    <a:pt x="7592" y="82709"/>
                  </a:lnTo>
                  <a:lnTo>
                    <a:pt x="8374" y="95802"/>
                  </a:lnTo>
                  <a:lnTo>
                    <a:pt x="8938" y="109026"/>
                  </a:lnTo>
                  <a:lnTo>
                    <a:pt x="9525" y="121938"/>
                  </a:lnTo>
                  <a:lnTo>
                    <a:pt x="10708" y="135092"/>
                  </a:lnTo>
                  <a:lnTo>
                    <a:pt x="13672" y="150723"/>
                  </a:lnTo>
                  <a:lnTo>
                    <a:pt x="20324" y="172753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418860" y="43116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489993" y="4375637"/>
              <a:ext cx="172754" cy="274819"/>
            </a:xfrm>
            <a:custGeom>
              <a:avLst/>
              <a:gdLst/>
              <a:ahLst/>
              <a:cxnLst/>
              <a:rect l="0" t="0" r="0" b="0"/>
              <a:pathLst>
                <a:path w="172754" h="274819">
                  <a:moveTo>
                    <a:pt x="0" y="68073"/>
                  </a:moveTo>
                  <a:lnTo>
                    <a:pt x="2832" y="79334"/>
                  </a:lnTo>
                  <a:lnTo>
                    <a:pt x="5517" y="89458"/>
                  </a:lnTo>
                  <a:lnTo>
                    <a:pt x="8316" y="99410"/>
                  </a:lnTo>
                  <a:lnTo>
                    <a:pt x="11250" y="109686"/>
                  </a:lnTo>
                  <a:lnTo>
                    <a:pt x="14305" y="120921"/>
                  </a:lnTo>
                  <a:lnTo>
                    <a:pt x="17455" y="133359"/>
                  </a:lnTo>
                  <a:lnTo>
                    <a:pt x="20677" y="146614"/>
                  </a:lnTo>
                  <a:lnTo>
                    <a:pt x="23950" y="159890"/>
                  </a:lnTo>
                  <a:lnTo>
                    <a:pt x="27259" y="172717"/>
                  </a:lnTo>
                  <a:lnTo>
                    <a:pt x="30594" y="185123"/>
                  </a:lnTo>
                  <a:lnTo>
                    <a:pt x="33945" y="197449"/>
                  </a:lnTo>
                  <a:lnTo>
                    <a:pt x="37309" y="209921"/>
                  </a:lnTo>
                  <a:lnTo>
                    <a:pt x="40680" y="222617"/>
                  </a:lnTo>
                  <a:lnTo>
                    <a:pt x="44056" y="235528"/>
                  </a:lnTo>
                  <a:lnTo>
                    <a:pt x="47423" y="248592"/>
                  </a:lnTo>
                  <a:lnTo>
                    <a:pt x="50291" y="260814"/>
                  </a:lnTo>
                  <a:lnTo>
                    <a:pt x="51253" y="270236"/>
                  </a:lnTo>
                  <a:lnTo>
                    <a:pt x="49360" y="274818"/>
                  </a:lnTo>
                  <a:lnTo>
                    <a:pt x="45656" y="273990"/>
                  </a:lnTo>
                  <a:lnTo>
                    <a:pt x="41687" y="269607"/>
                  </a:lnTo>
                  <a:lnTo>
                    <a:pt x="37882" y="262721"/>
                  </a:lnTo>
                  <a:lnTo>
                    <a:pt x="34240" y="253937"/>
                  </a:lnTo>
                  <a:lnTo>
                    <a:pt x="30705" y="243576"/>
                  </a:lnTo>
                  <a:lnTo>
                    <a:pt x="27230" y="231726"/>
                  </a:lnTo>
                  <a:lnTo>
                    <a:pt x="23797" y="218567"/>
                  </a:lnTo>
                  <a:lnTo>
                    <a:pt x="20546" y="204507"/>
                  </a:lnTo>
                  <a:lnTo>
                    <a:pt x="17766" y="190102"/>
                  </a:lnTo>
                  <a:lnTo>
                    <a:pt x="15577" y="175694"/>
                  </a:lnTo>
                  <a:lnTo>
                    <a:pt x="13944" y="161423"/>
                  </a:lnTo>
                  <a:lnTo>
                    <a:pt x="12768" y="147316"/>
                  </a:lnTo>
                  <a:lnTo>
                    <a:pt x="11946" y="133358"/>
                  </a:lnTo>
                  <a:lnTo>
                    <a:pt x="11540" y="119518"/>
                  </a:lnTo>
                  <a:lnTo>
                    <a:pt x="11774" y="105766"/>
                  </a:lnTo>
                  <a:lnTo>
                    <a:pt x="12717" y="92081"/>
                  </a:lnTo>
                  <a:lnTo>
                    <a:pt x="14298" y="78603"/>
                  </a:lnTo>
                  <a:lnTo>
                    <a:pt x="16393" y="65615"/>
                  </a:lnTo>
                  <a:lnTo>
                    <a:pt x="18880" y="53236"/>
                  </a:lnTo>
                  <a:lnTo>
                    <a:pt x="21809" y="41586"/>
                  </a:lnTo>
                  <a:lnTo>
                    <a:pt x="25394" y="30859"/>
                  </a:lnTo>
                  <a:lnTo>
                    <a:pt x="29705" y="21084"/>
                  </a:lnTo>
                  <a:lnTo>
                    <a:pt x="34825" y="12604"/>
                  </a:lnTo>
                  <a:lnTo>
                    <a:pt x="40923" y="6140"/>
                  </a:lnTo>
                  <a:lnTo>
                    <a:pt x="47995" y="1909"/>
                  </a:lnTo>
                  <a:lnTo>
                    <a:pt x="55902" y="0"/>
                  </a:lnTo>
                  <a:lnTo>
                    <a:pt x="64462" y="613"/>
                  </a:lnTo>
                  <a:lnTo>
                    <a:pt x="73503" y="3600"/>
                  </a:lnTo>
                  <a:lnTo>
                    <a:pt x="82730" y="8565"/>
                  </a:lnTo>
                  <a:lnTo>
                    <a:pt x="91743" y="15054"/>
                  </a:lnTo>
                  <a:lnTo>
                    <a:pt x="100340" y="22674"/>
                  </a:lnTo>
                  <a:lnTo>
                    <a:pt x="108501" y="31418"/>
                  </a:lnTo>
                  <a:lnTo>
                    <a:pt x="116284" y="41639"/>
                  </a:lnTo>
                  <a:lnTo>
                    <a:pt x="123770" y="53408"/>
                  </a:lnTo>
                  <a:lnTo>
                    <a:pt x="130876" y="66382"/>
                  </a:lnTo>
                  <a:lnTo>
                    <a:pt x="137367" y="79986"/>
                  </a:lnTo>
                  <a:lnTo>
                    <a:pt x="143166" y="93820"/>
                  </a:lnTo>
                  <a:lnTo>
                    <a:pt x="148337" y="107689"/>
                  </a:lnTo>
                  <a:lnTo>
                    <a:pt x="153001" y="121518"/>
                  </a:lnTo>
                  <a:lnTo>
                    <a:pt x="157279" y="135286"/>
                  </a:lnTo>
                  <a:lnTo>
                    <a:pt x="161119" y="148997"/>
                  </a:lnTo>
                  <a:lnTo>
                    <a:pt x="164303" y="162662"/>
                  </a:lnTo>
                  <a:lnTo>
                    <a:pt x="166768" y="176284"/>
                  </a:lnTo>
                  <a:lnTo>
                    <a:pt x="168592" y="189658"/>
                  </a:lnTo>
                  <a:lnTo>
                    <a:pt x="170093" y="203893"/>
                  </a:lnTo>
                  <a:lnTo>
                    <a:pt x="171405" y="222399"/>
                  </a:lnTo>
                  <a:lnTo>
                    <a:pt x="172753" y="250987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30641" y="4423583"/>
              <a:ext cx="311880" cy="324506"/>
            </a:xfrm>
            <a:custGeom>
              <a:avLst/>
              <a:gdLst/>
              <a:ahLst/>
              <a:cxnLst/>
              <a:rect l="0" t="0" r="0" b="0"/>
              <a:pathLst>
                <a:path w="311880" h="324506">
                  <a:moveTo>
                    <a:pt x="233724" y="182718"/>
                  </a:moveTo>
                  <a:lnTo>
                    <a:pt x="239387" y="176990"/>
                  </a:lnTo>
                  <a:lnTo>
                    <a:pt x="244758" y="171001"/>
                  </a:lnTo>
                  <a:lnTo>
                    <a:pt x="250351" y="164152"/>
                  </a:lnTo>
                  <a:lnTo>
                    <a:pt x="256053" y="156488"/>
                  </a:lnTo>
                  <a:lnTo>
                    <a:pt x="261537" y="148143"/>
                  </a:lnTo>
                  <a:lnTo>
                    <a:pt x="266624" y="139265"/>
                  </a:lnTo>
                  <a:lnTo>
                    <a:pt x="271139" y="129832"/>
                  </a:lnTo>
                  <a:lnTo>
                    <a:pt x="274843" y="119661"/>
                  </a:lnTo>
                  <a:lnTo>
                    <a:pt x="277684" y="108714"/>
                  </a:lnTo>
                  <a:lnTo>
                    <a:pt x="279608" y="97242"/>
                  </a:lnTo>
                  <a:lnTo>
                    <a:pt x="280471" y="85681"/>
                  </a:lnTo>
                  <a:lnTo>
                    <a:pt x="280299" y="74294"/>
                  </a:lnTo>
                  <a:lnTo>
                    <a:pt x="279089" y="63164"/>
                  </a:lnTo>
                  <a:lnTo>
                    <a:pt x="276737" y="52280"/>
                  </a:lnTo>
                  <a:lnTo>
                    <a:pt x="273292" y="41609"/>
                  </a:lnTo>
                  <a:lnTo>
                    <a:pt x="268771" y="31415"/>
                  </a:lnTo>
                  <a:lnTo>
                    <a:pt x="263084" y="22252"/>
                  </a:lnTo>
                  <a:lnTo>
                    <a:pt x="256291" y="14346"/>
                  </a:lnTo>
                  <a:lnTo>
                    <a:pt x="248573" y="7924"/>
                  </a:lnTo>
                  <a:lnTo>
                    <a:pt x="240139" y="3367"/>
                  </a:lnTo>
                  <a:lnTo>
                    <a:pt x="231188" y="707"/>
                  </a:lnTo>
                  <a:lnTo>
                    <a:pt x="222184" y="0"/>
                  </a:lnTo>
                  <a:lnTo>
                    <a:pt x="213836" y="1491"/>
                  </a:lnTo>
                  <a:lnTo>
                    <a:pt x="206473" y="5107"/>
                  </a:lnTo>
                  <a:lnTo>
                    <a:pt x="200092" y="10673"/>
                  </a:lnTo>
                  <a:lnTo>
                    <a:pt x="194536" y="18088"/>
                  </a:lnTo>
                  <a:lnTo>
                    <a:pt x="189625" y="27108"/>
                  </a:lnTo>
                  <a:lnTo>
                    <a:pt x="185508" y="37253"/>
                  </a:lnTo>
                  <a:lnTo>
                    <a:pt x="182641" y="47906"/>
                  </a:lnTo>
                  <a:lnTo>
                    <a:pt x="181177" y="58682"/>
                  </a:lnTo>
                  <a:lnTo>
                    <a:pt x="180977" y="69564"/>
                  </a:lnTo>
                  <a:lnTo>
                    <a:pt x="181796" y="80793"/>
                  </a:lnTo>
                  <a:lnTo>
                    <a:pt x="183384" y="92497"/>
                  </a:lnTo>
                  <a:lnTo>
                    <a:pt x="185528" y="104659"/>
                  </a:lnTo>
                  <a:lnTo>
                    <a:pt x="188065" y="117207"/>
                  </a:lnTo>
                  <a:lnTo>
                    <a:pt x="190884" y="130040"/>
                  </a:lnTo>
                  <a:lnTo>
                    <a:pt x="194214" y="142765"/>
                  </a:lnTo>
                  <a:lnTo>
                    <a:pt x="198591" y="154726"/>
                  </a:lnTo>
                  <a:lnTo>
                    <a:pt x="204221" y="165614"/>
                  </a:lnTo>
                  <a:lnTo>
                    <a:pt x="211013" y="174984"/>
                  </a:lnTo>
                  <a:lnTo>
                    <a:pt x="218755" y="182118"/>
                  </a:lnTo>
                  <a:lnTo>
                    <a:pt x="227212" y="186837"/>
                  </a:lnTo>
                  <a:lnTo>
                    <a:pt x="236031" y="189253"/>
                  </a:lnTo>
                  <a:lnTo>
                    <a:pt x="244762" y="189502"/>
                  </a:lnTo>
                  <a:lnTo>
                    <a:pt x="253162" y="187878"/>
                  </a:lnTo>
                  <a:lnTo>
                    <a:pt x="261025" y="184452"/>
                  </a:lnTo>
                  <a:lnTo>
                    <a:pt x="268096" y="179003"/>
                  </a:lnTo>
                  <a:lnTo>
                    <a:pt x="274317" y="171587"/>
                  </a:lnTo>
                  <a:lnTo>
                    <a:pt x="279788" y="162502"/>
                  </a:lnTo>
                  <a:lnTo>
                    <a:pt x="284661" y="152119"/>
                  </a:lnTo>
                  <a:lnTo>
                    <a:pt x="289080" y="140779"/>
                  </a:lnTo>
                  <a:lnTo>
                    <a:pt x="292850" y="128912"/>
                  </a:lnTo>
                  <a:lnTo>
                    <a:pt x="295476" y="117022"/>
                  </a:lnTo>
                  <a:lnTo>
                    <a:pt x="296777" y="105470"/>
                  </a:lnTo>
                  <a:lnTo>
                    <a:pt x="296899" y="97379"/>
                  </a:lnTo>
                  <a:lnTo>
                    <a:pt x="296382" y="96302"/>
                  </a:lnTo>
                  <a:lnTo>
                    <a:pt x="295850" y="100633"/>
                  </a:lnTo>
                  <a:lnTo>
                    <a:pt x="295464" y="108399"/>
                  </a:lnTo>
                  <a:lnTo>
                    <a:pt x="295369" y="118290"/>
                  </a:lnTo>
                  <a:lnTo>
                    <a:pt x="295823" y="129503"/>
                  </a:lnTo>
                  <a:lnTo>
                    <a:pt x="296920" y="141550"/>
                  </a:lnTo>
                  <a:lnTo>
                    <a:pt x="298608" y="154287"/>
                  </a:lnTo>
                  <a:lnTo>
                    <a:pt x="300776" y="167822"/>
                  </a:lnTo>
                  <a:lnTo>
                    <a:pt x="303303" y="182160"/>
                  </a:lnTo>
                  <a:lnTo>
                    <a:pt x="305931" y="197193"/>
                  </a:lnTo>
                  <a:lnTo>
                    <a:pt x="308288" y="212777"/>
                  </a:lnTo>
                  <a:lnTo>
                    <a:pt x="310186" y="228759"/>
                  </a:lnTo>
                  <a:lnTo>
                    <a:pt x="311459" y="244710"/>
                  </a:lnTo>
                  <a:lnTo>
                    <a:pt x="311879" y="259951"/>
                  </a:lnTo>
                  <a:lnTo>
                    <a:pt x="311401" y="274158"/>
                  </a:lnTo>
                  <a:lnTo>
                    <a:pt x="309819" y="287034"/>
                  </a:lnTo>
                  <a:lnTo>
                    <a:pt x="306704" y="298148"/>
                  </a:lnTo>
                  <a:lnTo>
                    <a:pt x="301962" y="307437"/>
                  </a:lnTo>
                  <a:lnTo>
                    <a:pt x="295784" y="314822"/>
                  </a:lnTo>
                  <a:lnTo>
                    <a:pt x="288464" y="320039"/>
                  </a:lnTo>
                  <a:lnTo>
                    <a:pt x="280290" y="323159"/>
                  </a:lnTo>
                  <a:lnTo>
                    <a:pt x="271499" y="324505"/>
                  </a:lnTo>
                  <a:lnTo>
                    <a:pt x="262273" y="324471"/>
                  </a:lnTo>
                  <a:lnTo>
                    <a:pt x="252741" y="323417"/>
                  </a:lnTo>
                  <a:lnTo>
                    <a:pt x="242841" y="321635"/>
                  </a:lnTo>
                  <a:lnTo>
                    <a:pt x="232342" y="319340"/>
                  </a:lnTo>
                  <a:lnTo>
                    <a:pt x="221159" y="316694"/>
                  </a:lnTo>
                  <a:lnTo>
                    <a:pt x="209199" y="313806"/>
                  </a:lnTo>
                  <a:lnTo>
                    <a:pt x="196282" y="310755"/>
                  </a:lnTo>
                  <a:lnTo>
                    <a:pt x="182405" y="307597"/>
                  </a:lnTo>
                  <a:lnTo>
                    <a:pt x="167703" y="304528"/>
                  </a:lnTo>
                  <a:lnTo>
                    <a:pt x="152354" y="301867"/>
                  </a:lnTo>
                  <a:lnTo>
                    <a:pt x="136529" y="299762"/>
                  </a:lnTo>
                  <a:lnTo>
                    <a:pt x="120521" y="298348"/>
                  </a:lnTo>
                  <a:lnTo>
                    <a:pt x="104730" y="297833"/>
                  </a:lnTo>
                  <a:lnTo>
                    <a:pt x="89360" y="298239"/>
                  </a:lnTo>
                  <a:lnTo>
                    <a:pt x="74590" y="299444"/>
                  </a:lnTo>
                  <a:lnTo>
                    <a:pt x="60655" y="301278"/>
                  </a:lnTo>
                  <a:lnTo>
                    <a:pt x="47612" y="303578"/>
                  </a:lnTo>
                  <a:lnTo>
                    <a:pt x="35787" y="306062"/>
                  </a:lnTo>
                  <a:lnTo>
                    <a:pt x="24702" y="308583"/>
                  </a:lnTo>
                  <a:lnTo>
                    <a:pt x="13383" y="311359"/>
                  </a:lnTo>
                  <a:lnTo>
                    <a:pt x="0" y="314823"/>
                  </a:lnTo>
                </a:path>
              </a:pathLst>
            </a:custGeom>
            <a:ln w="36957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2" name="Group 201"/>
            <p:cNvGrpSpPr/>
            <p:nvPr/>
          </p:nvGrpSpPr>
          <p:grpSpPr>
            <a:xfrm>
              <a:off x="3120633" y="3874642"/>
              <a:ext cx="563309" cy="274373"/>
              <a:chOff x="3120633" y="3874642"/>
              <a:chExt cx="563309" cy="274373"/>
            </a:xfrm>
          </p:grpSpPr>
          <p:sp>
            <p:nvSpPr>
              <p:cNvPr id="196" name="Freeform 195"/>
              <p:cNvSpPr/>
              <p:nvPr/>
            </p:nvSpPr>
            <p:spPr>
              <a:xfrm>
                <a:off x="3120633" y="3915290"/>
                <a:ext cx="99122" cy="233725"/>
              </a:xfrm>
              <a:custGeom>
                <a:avLst/>
                <a:gdLst/>
                <a:ahLst/>
                <a:cxnLst/>
                <a:rect l="0" t="0" r="0" b="0"/>
                <a:pathLst>
                  <a:path w="99122" h="233725">
                    <a:moveTo>
                      <a:pt x="48311" y="0"/>
                    </a:moveTo>
                    <a:lnTo>
                      <a:pt x="20024" y="33683"/>
                    </a:lnTo>
                    <a:lnTo>
                      <a:pt x="5931" y="61919"/>
                    </a:lnTo>
                    <a:lnTo>
                      <a:pt x="0" y="97133"/>
                    </a:lnTo>
                    <a:lnTo>
                      <a:pt x="6108" y="141381"/>
                    </a:lnTo>
                    <a:lnTo>
                      <a:pt x="16110" y="171361"/>
                    </a:lnTo>
                    <a:lnTo>
                      <a:pt x="45590" y="209383"/>
                    </a:lnTo>
                    <a:lnTo>
                      <a:pt x="70840" y="224756"/>
                    </a:lnTo>
                    <a:lnTo>
                      <a:pt x="99121" y="233724"/>
                    </a:lnTo>
                  </a:path>
                </a:pathLst>
              </a:custGeom>
              <a:ln w="36957" cap="flat" cmpd="sng" algn="ctr">
                <a:solidFill>
                  <a:srgbClr val="8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3240078" y="3935614"/>
                <a:ext cx="111782" cy="162592"/>
              </a:xfrm>
              <a:custGeom>
                <a:avLst/>
                <a:gdLst/>
                <a:ahLst/>
                <a:cxnLst/>
                <a:rect l="0" t="0" r="0" b="0"/>
                <a:pathLst>
                  <a:path w="111782" h="162592">
                    <a:moveTo>
                      <a:pt x="0" y="0"/>
                    </a:moveTo>
                    <a:lnTo>
                      <a:pt x="3012" y="41205"/>
                    </a:lnTo>
                    <a:lnTo>
                      <a:pt x="20589" y="101668"/>
                    </a:lnTo>
                    <a:lnTo>
                      <a:pt x="27553" y="135130"/>
                    </a:lnTo>
                    <a:lnTo>
                      <a:pt x="28531" y="147672"/>
                    </a:lnTo>
                    <a:lnTo>
                      <a:pt x="30312" y="152644"/>
                    </a:lnTo>
                    <a:lnTo>
                      <a:pt x="32628" y="152573"/>
                    </a:lnTo>
                    <a:lnTo>
                      <a:pt x="35301" y="149137"/>
                    </a:lnTo>
                    <a:lnTo>
                      <a:pt x="49963" y="114560"/>
                    </a:lnTo>
                    <a:lnTo>
                      <a:pt x="65112" y="102478"/>
                    </a:lnTo>
                    <a:lnTo>
                      <a:pt x="72765" y="101062"/>
                    </a:lnTo>
                    <a:lnTo>
                      <a:pt x="80125" y="102377"/>
                    </a:lnTo>
                    <a:lnTo>
                      <a:pt x="87290" y="105512"/>
                    </a:lnTo>
                    <a:lnTo>
                      <a:pt x="98262" y="118027"/>
                    </a:lnTo>
                    <a:lnTo>
                      <a:pt x="105772" y="133752"/>
                    </a:lnTo>
                    <a:lnTo>
                      <a:pt x="111781" y="162591"/>
                    </a:lnTo>
                  </a:path>
                </a:pathLst>
              </a:custGeom>
              <a:ln w="36957" cap="flat" cmpd="sng" algn="ctr">
                <a:solidFill>
                  <a:srgbClr val="8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3412831" y="4057557"/>
                <a:ext cx="10162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162" h="1">
                    <a:moveTo>
                      <a:pt x="10161" y="0"/>
                    </a:moveTo>
                    <a:lnTo>
                      <a:pt x="0" y="0"/>
                    </a:lnTo>
                  </a:path>
                </a:pathLst>
              </a:custGeom>
              <a:ln w="36957" cap="flat" cmpd="sng" algn="ctr">
                <a:solidFill>
                  <a:srgbClr val="8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3483964" y="3996585"/>
                <a:ext cx="81296" cy="79181"/>
              </a:xfrm>
              <a:custGeom>
                <a:avLst/>
                <a:gdLst/>
                <a:ahLst/>
                <a:cxnLst/>
                <a:rect l="0" t="0" r="0" b="0"/>
                <a:pathLst>
                  <a:path w="81296" h="79181">
                    <a:moveTo>
                      <a:pt x="0" y="10162"/>
                    </a:moveTo>
                    <a:lnTo>
                      <a:pt x="19539" y="52594"/>
                    </a:lnTo>
                    <a:lnTo>
                      <a:pt x="38031" y="76429"/>
                    </a:lnTo>
                    <a:lnTo>
                      <a:pt x="44549" y="79180"/>
                    </a:lnTo>
                    <a:lnTo>
                      <a:pt x="51153" y="78756"/>
                    </a:lnTo>
                    <a:lnTo>
                      <a:pt x="57813" y="76216"/>
                    </a:lnTo>
                    <a:lnTo>
                      <a:pt x="62253" y="70005"/>
                    </a:lnTo>
                    <a:lnTo>
                      <a:pt x="78657" y="9066"/>
                    </a:lnTo>
                    <a:lnTo>
                      <a:pt x="81295" y="0"/>
                    </a:lnTo>
                  </a:path>
                </a:pathLst>
              </a:custGeom>
              <a:ln w="36957" cap="flat" cmpd="sng" algn="ctr">
                <a:solidFill>
                  <a:srgbClr val="8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3605907" y="4047395"/>
                <a:ext cx="10163" cy="10163"/>
              </a:xfrm>
              <a:custGeom>
                <a:avLst/>
                <a:gdLst/>
                <a:ahLst/>
                <a:cxnLst/>
                <a:rect l="0" t="0" r="0" b="0"/>
                <a:pathLst>
                  <a:path w="10163" h="10163">
                    <a:moveTo>
                      <a:pt x="10162" y="0"/>
                    </a:moveTo>
                    <a:lnTo>
                      <a:pt x="0" y="10162"/>
                    </a:lnTo>
                  </a:path>
                </a:pathLst>
              </a:custGeom>
              <a:ln w="36957" cap="flat" cmpd="sng" algn="ctr">
                <a:solidFill>
                  <a:srgbClr val="8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3605907" y="3874642"/>
                <a:ext cx="78035" cy="264211"/>
              </a:xfrm>
              <a:custGeom>
                <a:avLst/>
                <a:gdLst/>
                <a:ahLst/>
                <a:cxnLst/>
                <a:rect l="0" t="0" r="0" b="0"/>
                <a:pathLst>
                  <a:path w="78035" h="264211">
                    <a:moveTo>
                      <a:pt x="0" y="0"/>
                    </a:moveTo>
                    <a:lnTo>
                      <a:pt x="47775" y="56525"/>
                    </a:lnTo>
                    <a:lnTo>
                      <a:pt x="66478" y="100699"/>
                    </a:lnTo>
                    <a:lnTo>
                      <a:pt x="78034" y="152917"/>
                    </a:lnTo>
                    <a:lnTo>
                      <a:pt x="77588" y="178615"/>
                    </a:lnTo>
                    <a:lnTo>
                      <a:pt x="58211" y="233159"/>
                    </a:lnTo>
                    <a:lnTo>
                      <a:pt x="40647" y="264210"/>
                    </a:lnTo>
                  </a:path>
                </a:pathLst>
              </a:custGeom>
              <a:ln w="36957" cap="flat" cmpd="sng" algn="ctr">
                <a:solidFill>
                  <a:srgbClr val="8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2" name="Group 211"/>
          <p:cNvGrpSpPr/>
          <p:nvPr/>
        </p:nvGrpSpPr>
        <p:grpSpPr>
          <a:xfrm>
            <a:off x="5365845" y="3874642"/>
            <a:ext cx="1710500" cy="883032"/>
            <a:chOff x="5365845" y="3874642"/>
            <a:chExt cx="1710500" cy="883032"/>
          </a:xfrm>
        </p:grpSpPr>
        <p:sp>
          <p:nvSpPr>
            <p:cNvPr id="204" name="Freeform 203"/>
            <p:cNvSpPr/>
            <p:nvPr/>
          </p:nvSpPr>
          <p:spPr>
            <a:xfrm>
              <a:off x="5365845" y="4096448"/>
              <a:ext cx="315505" cy="516233"/>
            </a:xfrm>
            <a:custGeom>
              <a:avLst/>
              <a:gdLst/>
              <a:ahLst/>
              <a:cxnLst/>
              <a:rect l="0" t="0" r="0" b="0"/>
              <a:pathLst>
                <a:path w="315505" h="516233">
                  <a:moveTo>
                    <a:pt x="204700" y="6394"/>
                  </a:moveTo>
                  <a:lnTo>
                    <a:pt x="192476" y="2506"/>
                  </a:lnTo>
                  <a:lnTo>
                    <a:pt x="180885" y="420"/>
                  </a:lnTo>
                  <a:lnTo>
                    <a:pt x="168805" y="0"/>
                  </a:lnTo>
                  <a:lnTo>
                    <a:pt x="156138" y="1184"/>
                  </a:lnTo>
                  <a:lnTo>
                    <a:pt x="142952" y="4122"/>
                  </a:lnTo>
                  <a:lnTo>
                    <a:pt x="129360" y="8736"/>
                  </a:lnTo>
                  <a:lnTo>
                    <a:pt x="115693" y="14756"/>
                  </a:lnTo>
                  <a:lnTo>
                    <a:pt x="102465" y="21866"/>
                  </a:lnTo>
                  <a:lnTo>
                    <a:pt x="89920" y="29785"/>
                  </a:lnTo>
                  <a:lnTo>
                    <a:pt x="78061" y="38512"/>
                  </a:lnTo>
                  <a:lnTo>
                    <a:pt x="66783" y="48301"/>
                  </a:lnTo>
                  <a:lnTo>
                    <a:pt x="55961" y="59208"/>
                  </a:lnTo>
                  <a:lnTo>
                    <a:pt x="45702" y="71099"/>
                  </a:lnTo>
                  <a:lnTo>
                    <a:pt x="36338" y="83772"/>
                  </a:lnTo>
                  <a:lnTo>
                    <a:pt x="27987" y="97038"/>
                  </a:lnTo>
                  <a:lnTo>
                    <a:pt x="20776" y="110960"/>
                  </a:lnTo>
                  <a:lnTo>
                    <a:pt x="14957" y="125840"/>
                  </a:lnTo>
                  <a:lnTo>
                    <a:pt x="10550" y="141754"/>
                  </a:lnTo>
                  <a:lnTo>
                    <a:pt x="8038" y="158137"/>
                  </a:lnTo>
                  <a:lnTo>
                    <a:pt x="8444" y="173949"/>
                  </a:lnTo>
                  <a:lnTo>
                    <a:pt x="12071" y="188633"/>
                  </a:lnTo>
                  <a:lnTo>
                    <a:pt x="18816" y="201667"/>
                  </a:lnTo>
                  <a:lnTo>
                    <a:pt x="28533" y="212361"/>
                  </a:lnTo>
                  <a:lnTo>
                    <a:pt x="40831" y="220577"/>
                  </a:lnTo>
                  <a:lnTo>
                    <a:pt x="55181" y="226610"/>
                  </a:lnTo>
                  <a:lnTo>
                    <a:pt x="71072" y="230913"/>
                  </a:lnTo>
                  <a:lnTo>
                    <a:pt x="88074" y="233913"/>
                  </a:lnTo>
                  <a:lnTo>
                    <a:pt x="105629" y="235746"/>
                  </a:lnTo>
                  <a:lnTo>
                    <a:pt x="123069" y="236261"/>
                  </a:lnTo>
                  <a:lnTo>
                    <a:pt x="140043" y="235494"/>
                  </a:lnTo>
                  <a:lnTo>
                    <a:pt x="156478" y="234086"/>
                  </a:lnTo>
                  <a:lnTo>
                    <a:pt x="172431" y="233133"/>
                  </a:lnTo>
                  <a:lnTo>
                    <a:pt x="187995" y="233225"/>
                  </a:lnTo>
                  <a:lnTo>
                    <a:pt x="203040" y="234679"/>
                  </a:lnTo>
                  <a:lnTo>
                    <a:pt x="217218" y="237778"/>
                  </a:lnTo>
                  <a:lnTo>
                    <a:pt x="230410" y="242498"/>
                  </a:lnTo>
                  <a:lnTo>
                    <a:pt x="242708" y="248823"/>
                  </a:lnTo>
                  <a:lnTo>
                    <a:pt x="254284" y="256875"/>
                  </a:lnTo>
                  <a:lnTo>
                    <a:pt x="265306" y="266562"/>
                  </a:lnTo>
                  <a:lnTo>
                    <a:pt x="275699" y="277842"/>
                  </a:lnTo>
                  <a:lnTo>
                    <a:pt x="285152" y="290833"/>
                  </a:lnTo>
                  <a:lnTo>
                    <a:pt x="293564" y="305436"/>
                  </a:lnTo>
                  <a:lnTo>
                    <a:pt x="300814" y="321385"/>
                  </a:lnTo>
                  <a:lnTo>
                    <a:pt x="306659" y="338373"/>
                  </a:lnTo>
                  <a:lnTo>
                    <a:pt x="311098" y="356119"/>
                  </a:lnTo>
                  <a:lnTo>
                    <a:pt x="314102" y="374178"/>
                  </a:lnTo>
                  <a:lnTo>
                    <a:pt x="315504" y="391958"/>
                  </a:lnTo>
                  <a:lnTo>
                    <a:pt x="315363" y="409155"/>
                  </a:lnTo>
                  <a:lnTo>
                    <a:pt x="313692" y="425503"/>
                  </a:lnTo>
                  <a:lnTo>
                    <a:pt x="310356" y="440658"/>
                  </a:lnTo>
                  <a:lnTo>
                    <a:pt x="305432" y="454558"/>
                  </a:lnTo>
                  <a:lnTo>
                    <a:pt x="298949" y="467352"/>
                  </a:lnTo>
                  <a:lnTo>
                    <a:pt x="290780" y="479271"/>
                  </a:lnTo>
                  <a:lnTo>
                    <a:pt x="281009" y="490517"/>
                  </a:lnTo>
                  <a:lnTo>
                    <a:pt x="269670" y="500591"/>
                  </a:lnTo>
                  <a:lnTo>
                    <a:pt x="256639" y="508352"/>
                  </a:lnTo>
                  <a:lnTo>
                    <a:pt x="242015" y="513363"/>
                  </a:lnTo>
                  <a:lnTo>
                    <a:pt x="226287" y="515832"/>
                  </a:lnTo>
                  <a:lnTo>
                    <a:pt x="210186" y="516232"/>
                  </a:lnTo>
                  <a:lnTo>
                    <a:pt x="194165" y="515055"/>
                  </a:lnTo>
                  <a:lnTo>
                    <a:pt x="178396" y="512504"/>
                  </a:lnTo>
                  <a:lnTo>
                    <a:pt x="162901" y="508484"/>
                  </a:lnTo>
                  <a:lnTo>
                    <a:pt x="147650" y="503061"/>
                  </a:lnTo>
                  <a:lnTo>
                    <a:pt x="132817" y="496457"/>
                  </a:lnTo>
                  <a:lnTo>
                    <a:pt x="118783" y="488937"/>
                  </a:lnTo>
                  <a:lnTo>
                    <a:pt x="105686" y="480739"/>
                  </a:lnTo>
                  <a:lnTo>
                    <a:pt x="93453" y="472056"/>
                  </a:lnTo>
                  <a:lnTo>
                    <a:pt x="81922" y="463033"/>
                  </a:lnTo>
                  <a:lnTo>
                    <a:pt x="70923" y="453790"/>
                  </a:lnTo>
                  <a:lnTo>
                    <a:pt x="60193" y="444821"/>
                  </a:lnTo>
                  <a:lnTo>
                    <a:pt x="48043" y="436124"/>
                  </a:lnTo>
                  <a:lnTo>
                    <a:pt x="30298" y="426935"/>
                  </a:lnTo>
                  <a:lnTo>
                    <a:pt x="0" y="415794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804488" y="3956627"/>
              <a:ext cx="29244" cy="716452"/>
            </a:xfrm>
            <a:custGeom>
              <a:avLst/>
              <a:gdLst/>
              <a:ahLst/>
              <a:cxnLst/>
              <a:rect l="0" t="0" r="0" b="0"/>
              <a:pathLst>
                <a:path w="29244" h="716452">
                  <a:moveTo>
                    <a:pt x="0" y="0"/>
                  </a:moveTo>
                  <a:lnTo>
                    <a:pt x="1" y="20465"/>
                  </a:lnTo>
                  <a:lnTo>
                    <a:pt x="1" y="40673"/>
                  </a:lnTo>
                  <a:lnTo>
                    <a:pt x="7" y="62588"/>
                  </a:lnTo>
                  <a:lnTo>
                    <a:pt x="247" y="85562"/>
                  </a:lnTo>
                  <a:lnTo>
                    <a:pt x="1147" y="108055"/>
                  </a:lnTo>
                  <a:lnTo>
                    <a:pt x="2881" y="129208"/>
                  </a:lnTo>
                  <a:lnTo>
                    <a:pt x="5177" y="149080"/>
                  </a:lnTo>
                  <a:lnTo>
                    <a:pt x="7465" y="168276"/>
                  </a:lnTo>
                  <a:lnTo>
                    <a:pt x="9413" y="187253"/>
                  </a:lnTo>
                  <a:lnTo>
                    <a:pt x="10930" y="206235"/>
                  </a:lnTo>
                  <a:lnTo>
                    <a:pt x="12053" y="225302"/>
                  </a:lnTo>
                  <a:lnTo>
                    <a:pt x="12861" y="244495"/>
                  </a:lnTo>
                  <a:lnTo>
                    <a:pt x="13665" y="264711"/>
                  </a:lnTo>
                  <a:lnTo>
                    <a:pt x="14953" y="287639"/>
                  </a:lnTo>
                  <a:lnTo>
                    <a:pt x="16952" y="313951"/>
                  </a:lnTo>
                  <a:lnTo>
                    <a:pt x="19428" y="342546"/>
                  </a:lnTo>
                  <a:lnTo>
                    <a:pt x="21838" y="371141"/>
                  </a:lnTo>
                  <a:lnTo>
                    <a:pt x="23869" y="398404"/>
                  </a:lnTo>
                  <a:lnTo>
                    <a:pt x="25441" y="424425"/>
                  </a:lnTo>
                  <a:lnTo>
                    <a:pt x="26600" y="450192"/>
                  </a:lnTo>
                  <a:lnTo>
                    <a:pt x="27428" y="476368"/>
                  </a:lnTo>
                  <a:lnTo>
                    <a:pt x="28006" y="503175"/>
                  </a:lnTo>
                  <a:lnTo>
                    <a:pt x="28405" y="530597"/>
                  </a:lnTo>
                  <a:lnTo>
                    <a:pt x="28678" y="558508"/>
                  </a:lnTo>
                  <a:lnTo>
                    <a:pt x="28864" y="586328"/>
                  </a:lnTo>
                  <a:lnTo>
                    <a:pt x="29009" y="616214"/>
                  </a:lnTo>
                  <a:lnTo>
                    <a:pt x="29128" y="655448"/>
                  </a:lnTo>
                  <a:lnTo>
                    <a:pt x="29243" y="716451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658273" y="4250518"/>
              <a:ext cx="321673" cy="42403"/>
            </a:xfrm>
            <a:custGeom>
              <a:avLst/>
              <a:gdLst/>
              <a:ahLst/>
              <a:cxnLst/>
              <a:rect l="0" t="0" r="0" b="0"/>
              <a:pathLst>
                <a:path w="321673" h="42403">
                  <a:moveTo>
                    <a:pt x="321672" y="13159"/>
                  </a:moveTo>
                  <a:lnTo>
                    <a:pt x="309263" y="9178"/>
                  </a:lnTo>
                  <a:lnTo>
                    <a:pt x="295893" y="6203"/>
                  </a:lnTo>
                  <a:lnTo>
                    <a:pt x="280211" y="3977"/>
                  </a:lnTo>
                  <a:lnTo>
                    <a:pt x="262379" y="2337"/>
                  </a:lnTo>
                  <a:lnTo>
                    <a:pt x="242760" y="1159"/>
                  </a:lnTo>
                  <a:lnTo>
                    <a:pt x="221761" y="336"/>
                  </a:lnTo>
                  <a:lnTo>
                    <a:pt x="199974" y="0"/>
                  </a:lnTo>
                  <a:lnTo>
                    <a:pt x="178115" y="506"/>
                  </a:lnTo>
                  <a:lnTo>
                    <a:pt x="156591" y="1979"/>
                  </a:lnTo>
                  <a:lnTo>
                    <a:pt x="135740" y="4332"/>
                  </a:lnTo>
                  <a:lnTo>
                    <a:pt x="115962" y="7398"/>
                  </a:lnTo>
                  <a:lnTo>
                    <a:pt x="97366" y="11004"/>
                  </a:lnTo>
                  <a:lnTo>
                    <a:pt x="79913" y="15058"/>
                  </a:lnTo>
                  <a:lnTo>
                    <a:pt x="61556" y="20093"/>
                  </a:lnTo>
                  <a:lnTo>
                    <a:pt x="37575" y="28100"/>
                  </a:lnTo>
                  <a:lnTo>
                    <a:pt x="0" y="42402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941345" y="4278299"/>
              <a:ext cx="237058" cy="348430"/>
            </a:xfrm>
            <a:custGeom>
              <a:avLst/>
              <a:gdLst/>
              <a:ahLst/>
              <a:cxnLst/>
              <a:rect l="0" t="0" r="0" b="0"/>
              <a:pathLst>
                <a:path w="237058" h="348430">
                  <a:moveTo>
                    <a:pt x="140951" y="0"/>
                  </a:moveTo>
                  <a:lnTo>
                    <a:pt x="124839" y="186"/>
                  </a:lnTo>
                  <a:lnTo>
                    <a:pt x="111163" y="1964"/>
                  </a:lnTo>
                  <a:lnTo>
                    <a:pt x="98657" y="5565"/>
                  </a:lnTo>
                  <a:lnTo>
                    <a:pt x="86933" y="10731"/>
                  </a:lnTo>
                  <a:lnTo>
                    <a:pt x="75786" y="17164"/>
                  </a:lnTo>
                  <a:lnTo>
                    <a:pt x="65066" y="24577"/>
                  </a:lnTo>
                  <a:lnTo>
                    <a:pt x="54885" y="32938"/>
                  </a:lnTo>
                  <a:lnTo>
                    <a:pt x="45577" y="42467"/>
                  </a:lnTo>
                  <a:lnTo>
                    <a:pt x="37256" y="53195"/>
                  </a:lnTo>
                  <a:lnTo>
                    <a:pt x="29833" y="64962"/>
                  </a:lnTo>
                  <a:lnTo>
                    <a:pt x="23131" y="77551"/>
                  </a:lnTo>
                  <a:lnTo>
                    <a:pt x="16983" y="90767"/>
                  </a:lnTo>
                  <a:lnTo>
                    <a:pt x="11464" y="104891"/>
                  </a:lnTo>
                  <a:lnTo>
                    <a:pt x="6885" y="120645"/>
                  </a:lnTo>
                  <a:lnTo>
                    <a:pt x="3347" y="138282"/>
                  </a:lnTo>
                  <a:lnTo>
                    <a:pt x="971" y="157189"/>
                  </a:lnTo>
                  <a:lnTo>
                    <a:pt x="0" y="176181"/>
                  </a:lnTo>
                  <a:lnTo>
                    <a:pt x="429" y="194561"/>
                  </a:lnTo>
                  <a:lnTo>
                    <a:pt x="2059" y="212126"/>
                  </a:lnTo>
                  <a:lnTo>
                    <a:pt x="4630" y="228930"/>
                  </a:lnTo>
                  <a:lnTo>
                    <a:pt x="7905" y="245108"/>
                  </a:lnTo>
                  <a:lnTo>
                    <a:pt x="11913" y="260587"/>
                  </a:lnTo>
                  <a:lnTo>
                    <a:pt x="16933" y="275067"/>
                  </a:lnTo>
                  <a:lnTo>
                    <a:pt x="23051" y="288467"/>
                  </a:lnTo>
                  <a:lnTo>
                    <a:pt x="30595" y="300906"/>
                  </a:lnTo>
                  <a:lnTo>
                    <a:pt x="40228" y="312575"/>
                  </a:lnTo>
                  <a:lnTo>
                    <a:pt x="52115" y="323650"/>
                  </a:lnTo>
                  <a:lnTo>
                    <a:pt x="66008" y="333605"/>
                  </a:lnTo>
                  <a:lnTo>
                    <a:pt x="81502" y="341286"/>
                  </a:lnTo>
                  <a:lnTo>
                    <a:pt x="98185" y="346236"/>
                  </a:lnTo>
                  <a:lnTo>
                    <a:pt x="115268" y="348429"/>
                  </a:lnTo>
                  <a:lnTo>
                    <a:pt x="131642" y="347905"/>
                  </a:lnTo>
                  <a:lnTo>
                    <a:pt x="146761" y="344965"/>
                  </a:lnTo>
                  <a:lnTo>
                    <a:pt x="160581" y="339627"/>
                  </a:lnTo>
                  <a:lnTo>
                    <a:pt x="173291" y="331510"/>
                  </a:lnTo>
                  <a:lnTo>
                    <a:pt x="185129" y="320654"/>
                  </a:lnTo>
                  <a:lnTo>
                    <a:pt x="196095" y="307459"/>
                  </a:lnTo>
                  <a:lnTo>
                    <a:pt x="205945" y="292435"/>
                  </a:lnTo>
                  <a:lnTo>
                    <a:pt x="214629" y="276055"/>
                  </a:lnTo>
                  <a:lnTo>
                    <a:pt x="222065" y="258704"/>
                  </a:lnTo>
                  <a:lnTo>
                    <a:pt x="228035" y="240671"/>
                  </a:lnTo>
                  <a:lnTo>
                    <a:pt x="232556" y="222168"/>
                  </a:lnTo>
                  <a:lnTo>
                    <a:pt x="235616" y="203341"/>
                  </a:lnTo>
                  <a:lnTo>
                    <a:pt x="237057" y="184294"/>
                  </a:lnTo>
                  <a:lnTo>
                    <a:pt x="236948" y="165106"/>
                  </a:lnTo>
                  <a:lnTo>
                    <a:pt x="235534" y="146053"/>
                  </a:lnTo>
                  <a:lnTo>
                    <a:pt x="233110" y="127594"/>
                  </a:lnTo>
                  <a:lnTo>
                    <a:pt x="229933" y="109936"/>
                  </a:lnTo>
                  <a:lnTo>
                    <a:pt x="225989" y="93276"/>
                  </a:lnTo>
                  <a:lnTo>
                    <a:pt x="221012" y="77910"/>
                  </a:lnTo>
                  <a:lnTo>
                    <a:pt x="214926" y="63884"/>
                  </a:lnTo>
                  <a:lnTo>
                    <a:pt x="207401" y="51474"/>
                  </a:lnTo>
                  <a:lnTo>
                    <a:pt x="197782" y="41292"/>
                  </a:lnTo>
                  <a:lnTo>
                    <a:pt x="185922" y="33466"/>
                  </a:lnTo>
                  <a:lnTo>
                    <a:pt x="172659" y="27703"/>
                  </a:lnTo>
                  <a:lnTo>
                    <a:pt x="158115" y="22969"/>
                  </a:lnTo>
                  <a:lnTo>
                    <a:pt x="139459" y="18845"/>
                  </a:lnTo>
                  <a:lnTo>
                    <a:pt x="111707" y="14621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213888" y="4238337"/>
              <a:ext cx="183106" cy="519337"/>
            </a:xfrm>
            <a:custGeom>
              <a:avLst/>
              <a:gdLst/>
              <a:ahLst/>
              <a:cxnLst/>
              <a:rect l="0" t="0" r="0" b="0"/>
              <a:pathLst>
                <a:path w="183106" h="519337">
                  <a:moveTo>
                    <a:pt x="0" y="273905"/>
                  </a:moveTo>
                  <a:lnTo>
                    <a:pt x="4075" y="286129"/>
                  </a:lnTo>
                  <a:lnTo>
                    <a:pt x="7938" y="297719"/>
                  </a:lnTo>
                  <a:lnTo>
                    <a:pt x="11965" y="309806"/>
                  </a:lnTo>
                  <a:lnTo>
                    <a:pt x="16187" y="322712"/>
                  </a:lnTo>
                  <a:lnTo>
                    <a:pt x="20583" y="336799"/>
                  </a:lnTo>
                  <a:lnTo>
                    <a:pt x="25115" y="352139"/>
                  </a:lnTo>
                  <a:lnTo>
                    <a:pt x="29751" y="368581"/>
                  </a:lnTo>
                  <a:lnTo>
                    <a:pt x="34460" y="385899"/>
                  </a:lnTo>
                  <a:lnTo>
                    <a:pt x="39223" y="403867"/>
                  </a:lnTo>
                  <a:lnTo>
                    <a:pt x="44021" y="422073"/>
                  </a:lnTo>
                  <a:lnTo>
                    <a:pt x="48844" y="439951"/>
                  </a:lnTo>
                  <a:lnTo>
                    <a:pt x="53683" y="457220"/>
                  </a:lnTo>
                  <a:lnTo>
                    <a:pt x="58534" y="473852"/>
                  </a:lnTo>
                  <a:lnTo>
                    <a:pt x="63391" y="489936"/>
                  </a:lnTo>
                  <a:lnTo>
                    <a:pt x="68221" y="505488"/>
                  </a:lnTo>
                  <a:lnTo>
                    <a:pt x="71822" y="516845"/>
                  </a:lnTo>
                  <a:lnTo>
                    <a:pt x="72751" y="519336"/>
                  </a:lnTo>
                  <a:lnTo>
                    <a:pt x="71559" y="514392"/>
                  </a:lnTo>
                  <a:lnTo>
                    <a:pt x="69233" y="504384"/>
                  </a:lnTo>
                  <a:lnTo>
                    <a:pt x="66718" y="491073"/>
                  </a:lnTo>
                  <a:lnTo>
                    <a:pt x="64508" y="475630"/>
                  </a:lnTo>
                  <a:lnTo>
                    <a:pt x="62528" y="459032"/>
                  </a:lnTo>
                  <a:lnTo>
                    <a:pt x="60331" y="442190"/>
                  </a:lnTo>
                  <a:lnTo>
                    <a:pt x="57659" y="425587"/>
                  </a:lnTo>
                  <a:lnTo>
                    <a:pt x="54470" y="409154"/>
                  </a:lnTo>
                  <a:lnTo>
                    <a:pt x="50827" y="392457"/>
                  </a:lnTo>
                  <a:lnTo>
                    <a:pt x="46829" y="375242"/>
                  </a:lnTo>
                  <a:lnTo>
                    <a:pt x="42566" y="357249"/>
                  </a:lnTo>
                  <a:lnTo>
                    <a:pt x="38113" y="338125"/>
                  </a:lnTo>
                  <a:lnTo>
                    <a:pt x="33532" y="317798"/>
                  </a:lnTo>
                  <a:lnTo>
                    <a:pt x="29092" y="296635"/>
                  </a:lnTo>
                  <a:lnTo>
                    <a:pt x="25248" y="275284"/>
                  </a:lnTo>
                  <a:lnTo>
                    <a:pt x="22204" y="254129"/>
                  </a:lnTo>
                  <a:lnTo>
                    <a:pt x="19924" y="233076"/>
                  </a:lnTo>
                  <a:lnTo>
                    <a:pt x="18280" y="211694"/>
                  </a:lnTo>
                  <a:lnTo>
                    <a:pt x="17127" y="189758"/>
                  </a:lnTo>
                  <a:lnTo>
                    <a:pt x="16564" y="167707"/>
                  </a:lnTo>
                  <a:lnTo>
                    <a:pt x="16913" y="146474"/>
                  </a:lnTo>
                  <a:lnTo>
                    <a:pt x="18279" y="126533"/>
                  </a:lnTo>
                  <a:lnTo>
                    <a:pt x="20561" y="107894"/>
                  </a:lnTo>
                  <a:lnTo>
                    <a:pt x="23580" y="90356"/>
                  </a:lnTo>
                  <a:lnTo>
                    <a:pt x="27167" y="73679"/>
                  </a:lnTo>
                  <a:lnTo>
                    <a:pt x="31623" y="57865"/>
                  </a:lnTo>
                  <a:lnTo>
                    <a:pt x="37683" y="43160"/>
                  </a:lnTo>
                  <a:lnTo>
                    <a:pt x="45621" y="29628"/>
                  </a:lnTo>
                  <a:lnTo>
                    <a:pt x="55283" y="17809"/>
                  </a:lnTo>
                  <a:lnTo>
                    <a:pt x="66346" y="8771"/>
                  </a:lnTo>
                  <a:lnTo>
                    <a:pt x="78471" y="2860"/>
                  </a:lnTo>
                  <a:lnTo>
                    <a:pt x="91365" y="0"/>
                  </a:lnTo>
                  <a:lnTo>
                    <a:pt x="104803" y="65"/>
                  </a:lnTo>
                  <a:lnTo>
                    <a:pt x="118609" y="2685"/>
                  </a:lnTo>
                  <a:lnTo>
                    <a:pt x="132207" y="7572"/>
                  </a:lnTo>
                  <a:lnTo>
                    <a:pt x="144664" y="14647"/>
                  </a:lnTo>
                  <a:lnTo>
                    <a:pt x="155553" y="23673"/>
                  </a:lnTo>
                  <a:lnTo>
                    <a:pt x="164699" y="34508"/>
                  </a:lnTo>
                  <a:lnTo>
                    <a:pt x="171932" y="47199"/>
                  </a:lnTo>
                  <a:lnTo>
                    <a:pt x="177355" y="61601"/>
                  </a:lnTo>
                  <a:lnTo>
                    <a:pt x="181046" y="77415"/>
                  </a:lnTo>
                  <a:lnTo>
                    <a:pt x="182923" y="94314"/>
                  </a:lnTo>
                  <a:lnTo>
                    <a:pt x="183105" y="112000"/>
                  </a:lnTo>
                  <a:lnTo>
                    <a:pt x="181653" y="130020"/>
                  </a:lnTo>
                  <a:lnTo>
                    <a:pt x="178464" y="147773"/>
                  </a:lnTo>
                  <a:lnTo>
                    <a:pt x="173646" y="164958"/>
                  </a:lnTo>
                  <a:lnTo>
                    <a:pt x="167469" y="181534"/>
                  </a:lnTo>
                  <a:lnTo>
                    <a:pt x="160244" y="197582"/>
                  </a:lnTo>
                  <a:lnTo>
                    <a:pt x="152243" y="213209"/>
                  </a:lnTo>
                  <a:lnTo>
                    <a:pt x="143459" y="228296"/>
                  </a:lnTo>
                  <a:lnTo>
                    <a:pt x="133631" y="242502"/>
                  </a:lnTo>
                  <a:lnTo>
                    <a:pt x="122692" y="255701"/>
                  </a:lnTo>
                  <a:lnTo>
                    <a:pt x="110543" y="267532"/>
                  </a:lnTo>
                  <a:lnTo>
                    <a:pt x="96957" y="277314"/>
                  </a:lnTo>
                  <a:lnTo>
                    <a:pt x="81969" y="284867"/>
                  </a:lnTo>
                  <a:lnTo>
                    <a:pt x="66365" y="290445"/>
                  </a:lnTo>
                  <a:lnTo>
                    <a:pt x="49880" y="295035"/>
                  </a:lnTo>
                  <a:lnTo>
                    <a:pt x="29518" y="299038"/>
                  </a:lnTo>
                  <a:lnTo>
                    <a:pt x="0" y="303148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466441" y="4184387"/>
              <a:ext cx="172943" cy="571302"/>
            </a:xfrm>
            <a:custGeom>
              <a:avLst/>
              <a:gdLst/>
              <a:ahLst/>
              <a:cxnLst/>
              <a:rect l="0" t="0" r="0" b="0"/>
              <a:pathLst>
                <a:path w="172943" h="571302">
                  <a:moveTo>
                    <a:pt x="39877" y="254748"/>
                  </a:moveTo>
                  <a:lnTo>
                    <a:pt x="39970" y="271044"/>
                  </a:lnTo>
                  <a:lnTo>
                    <a:pt x="40859" y="286500"/>
                  </a:lnTo>
                  <a:lnTo>
                    <a:pt x="42653" y="302613"/>
                  </a:lnTo>
                  <a:lnTo>
                    <a:pt x="44996" y="319742"/>
                  </a:lnTo>
                  <a:lnTo>
                    <a:pt x="47313" y="338224"/>
                  </a:lnTo>
                  <a:lnTo>
                    <a:pt x="49282" y="358096"/>
                  </a:lnTo>
                  <a:lnTo>
                    <a:pt x="51047" y="379174"/>
                  </a:lnTo>
                  <a:lnTo>
                    <a:pt x="53072" y="401202"/>
                  </a:lnTo>
                  <a:lnTo>
                    <a:pt x="55610" y="423931"/>
                  </a:lnTo>
                  <a:lnTo>
                    <a:pt x="58470" y="446934"/>
                  </a:lnTo>
                  <a:lnTo>
                    <a:pt x="61148" y="469635"/>
                  </a:lnTo>
                  <a:lnTo>
                    <a:pt x="63355" y="491738"/>
                  </a:lnTo>
                  <a:lnTo>
                    <a:pt x="64812" y="512981"/>
                  </a:lnTo>
                  <a:lnTo>
                    <a:pt x="65155" y="533023"/>
                  </a:lnTo>
                  <a:lnTo>
                    <a:pt x="64266" y="551711"/>
                  </a:lnTo>
                  <a:lnTo>
                    <a:pt x="61163" y="565926"/>
                  </a:lnTo>
                  <a:lnTo>
                    <a:pt x="55955" y="571301"/>
                  </a:lnTo>
                  <a:lnTo>
                    <a:pt x="51203" y="568610"/>
                  </a:lnTo>
                  <a:lnTo>
                    <a:pt x="47637" y="560157"/>
                  </a:lnTo>
                  <a:lnTo>
                    <a:pt x="44894" y="547882"/>
                  </a:lnTo>
                  <a:lnTo>
                    <a:pt x="42277" y="533115"/>
                  </a:lnTo>
                  <a:lnTo>
                    <a:pt x="39378" y="516721"/>
                  </a:lnTo>
                  <a:lnTo>
                    <a:pt x="36297" y="499036"/>
                  </a:lnTo>
                  <a:lnTo>
                    <a:pt x="33481" y="479994"/>
                  </a:lnTo>
                  <a:lnTo>
                    <a:pt x="31172" y="459656"/>
                  </a:lnTo>
                  <a:lnTo>
                    <a:pt x="29177" y="438220"/>
                  </a:lnTo>
                  <a:lnTo>
                    <a:pt x="26996" y="415932"/>
                  </a:lnTo>
                  <a:lnTo>
                    <a:pt x="24353" y="393011"/>
                  </a:lnTo>
                  <a:lnTo>
                    <a:pt x="21425" y="369638"/>
                  </a:lnTo>
                  <a:lnTo>
                    <a:pt x="18699" y="345948"/>
                  </a:lnTo>
                  <a:lnTo>
                    <a:pt x="16448" y="322039"/>
                  </a:lnTo>
                  <a:lnTo>
                    <a:pt x="14490" y="297980"/>
                  </a:lnTo>
                  <a:lnTo>
                    <a:pt x="12332" y="273820"/>
                  </a:lnTo>
                  <a:lnTo>
                    <a:pt x="9703" y="249597"/>
                  </a:lnTo>
                  <a:lnTo>
                    <a:pt x="6785" y="225562"/>
                  </a:lnTo>
                  <a:lnTo>
                    <a:pt x="4066" y="202156"/>
                  </a:lnTo>
                  <a:lnTo>
                    <a:pt x="1832" y="179563"/>
                  </a:lnTo>
                  <a:lnTo>
                    <a:pt x="356" y="157517"/>
                  </a:lnTo>
                  <a:lnTo>
                    <a:pt x="0" y="135456"/>
                  </a:lnTo>
                  <a:lnTo>
                    <a:pt x="854" y="113059"/>
                  </a:lnTo>
                  <a:lnTo>
                    <a:pt x="3007" y="90697"/>
                  </a:lnTo>
                  <a:lnTo>
                    <a:pt x="6667" y="69256"/>
                  </a:lnTo>
                  <a:lnTo>
                    <a:pt x="11816" y="49200"/>
                  </a:lnTo>
                  <a:lnTo>
                    <a:pt x="18686" y="31426"/>
                  </a:lnTo>
                  <a:lnTo>
                    <a:pt x="27853" y="17426"/>
                  </a:lnTo>
                  <a:lnTo>
                    <a:pt x="39418" y="7669"/>
                  </a:lnTo>
                  <a:lnTo>
                    <a:pt x="52857" y="1967"/>
                  </a:lnTo>
                  <a:lnTo>
                    <a:pt x="67304" y="0"/>
                  </a:lnTo>
                  <a:lnTo>
                    <a:pt x="82156" y="1191"/>
                  </a:lnTo>
                  <a:lnTo>
                    <a:pt x="96879" y="4854"/>
                  </a:lnTo>
                  <a:lnTo>
                    <a:pt x="110921" y="10356"/>
                  </a:lnTo>
                  <a:lnTo>
                    <a:pt x="124057" y="17198"/>
                  </a:lnTo>
                  <a:lnTo>
                    <a:pt x="136098" y="25669"/>
                  </a:lnTo>
                  <a:lnTo>
                    <a:pt x="146773" y="36765"/>
                  </a:lnTo>
                  <a:lnTo>
                    <a:pt x="156053" y="50808"/>
                  </a:lnTo>
                  <a:lnTo>
                    <a:pt x="163676" y="67067"/>
                  </a:lnTo>
                  <a:lnTo>
                    <a:pt x="169044" y="84169"/>
                  </a:lnTo>
                  <a:lnTo>
                    <a:pt x="172038" y="101232"/>
                  </a:lnTo>
                  <a:lnTo>
                    <a:pt x="172942" y="118123"/>
                  </a:lnTo>
                  <a:lnTo>
                    <a:pt x="172189" y="135203"/>
                  </a:lnTo>
                  <a:lnTo>
                    <a:pt x="170189" y="152692"/>
                  </a:lnTo>
                  <a:lnTo>
                    <a:pt x="167061" y="170180"/>
                  </a:lnTo>
                  <a:lnTo>
                    <a:pt x="162643" y="186756"/>
                  </a:lnTo>
                  <a:lnTo>
                    <a:pt x="156949" y="201974"/>
                  </a:lnTo>
                  <a:lnTo>
                    <a:pt x="150161" y="215843"/>
                  </a:lnTo>
                  <a:lnTo>
                    <a:pt x="142516" y="228576"/>
                  </a:lnTo>
                  <a:lnTo>
                    <a:pt x="134228" y="240428"/>
                  </a:lnTo>
                  <a:lnTo>
                    <a:pt x="125249" y="251401"/>
                  </a:lnTo>
                  <a:lnTo>
                    <a:pt x="115289" y="261253"/>
                  </a:lnTo>
                  <a:lnTo>
                    <a:pt x="104268" y="269939"/>
                  </a:lnTo>
                  <a:lnTo>
                    <a:pt x="92135" y="277398"/>
                  </a:lnTo>
                  <a:lnTo>
                    <a:pt x="77130" y="284180"/>
                  </a:lnTo>
                  <a:lnTo>
                    <a:pt x="53280" y="290886"/>
                  </a:lnTo>
                  <a:lnTo>
                    <a:pt x="10633" y="298611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688371" y="4205387"/>
              <a:ext cx="154918" cy="249340"/>
            </a:xfrm>
            <a:custGeom>
              <a:avLst/>
              <a:gdLst/>
              <a:ahLst/>
              <a:cxnLst/>
              <a:rect l="0" t="0" r="0" b="0"/>
              <a:pathLst>
                <a:path w="154918" h="249340">
                  <a:moveTo>
                    <a:pt x="8025" y="131398"/>
                  </a:moveTo>
                  <a:lnTo>
                    <a:pt x="24323" y="127417"/>
                  </a:lnTo>
                  <a:lnTo>
                    <a:pt x="39778" y="124442"/>
                  </a:lnTo>
                  <a:lnTo>
                    <a:pt x="55878" y="122210"/>
                  </a:lnTo>
                  <a:lnTo>
                    <a:pt x="72527" y="120330"/>
                  </a:lnTo>
                  <a:lnTo>
                    <a:pt x="89209" y="118251"/>
                  </a:lnTo>
                  <a:lnTo>
                    <a:pt x="105580" y="115662"/>
                  </a:lnTo>
                  <a:lnTo>
                    <a:pt x="120868" y="111831"/>
                  </a:lnTo>
                  <a:lnTo>
                    <a:pt x="133816" y="105546"/>
                  </a:lnTo>
                  <a:lnTo>
                    <a:pt x="143941" y="96373"/>
                  </a:lnTo>
                  <a:lnTo>
                    <a:pt x="150993" y="84774"/>
                  </a:lnTo>
                  <a:lnTo>
                    <a:pt x="154602" y="71672"/>
                  </a:lnTo>
                  <a:lnTo>
                    <a:pt x="154917" y="57786"/>
                  </a:lnTo>
                  <a:lnTo>
                    <a:pt x="152234" y="43973"/>
                  </a:lnTo>
                  <a:lnTo>
                    <a:pt x="146756" y="31292"/>
                  </a:lnTo>
                  <a:lnTo>
                    <a:pt x="138855" y="20219"/>
                  </a:lnTo>
                  <a:lnTo>
                    <a:pt x="128801" y="11165"/>
                  </a:lnTo>
                  <a:lnTo>
                    <a:pt x="116643" y="4725"/>
                  </a:lnTo>
                  <a:lnTo>
                    <a:pt x="102619" y="970"/>
                  </a:lnTo>
                  <a:lnTo>
                    <a:pt x="87531" y="0"/>
                  </a:lnTo>
                  <a:lnTo>
                    <a:pt x="72600" y="2176"/>
                  </a:lnTo>
                  <a:lnTo>
                    <a:pt x="58507" y="7399"/>
                  </a:lnTo>
                  <a:lnTo>
                    <a:pt x="45635" y="15421"/>
                  </a:lnTo>
                  <a:lnTo>
                    <a:pt x="34310" y="26098"/>
                  </a:lnTo>
                  <a:lnTo>
                    <a:pt x="24540" y="39089"/>
                  </a:lnTo>
                  <a:lnTo>
                    <a:pt x="16332" y="53929"/>
                  </a:lnTo>
                  <a:lnTo>
                    <a:pt x="9822" y="70160"/>
                  </a:lnTo>
                  <a:lnTo>
                    <a:pt x="4928" y="87400"/>
                  </a:lnTo>
                  <a:lnTo>
                    <a:pt x="1614" y="105354"/>
                  </a:lnTo>
                  <a:lnTo>
                    <a:pt x="0" y="123801"/>
                  </a:lnTo>
                  <a:lnTo>
                    <a:pt x="0" y="142575"/>
                  </a:lnTo>
                  <a:lnTo>
                    <a:pt x="1576" y="161115"/>
                  </a:lnTo>
                  <a:lnTo>
                    <a:pt x="4849" y="178489"/>
                  </a:lnTo>
                  <a:lnTo>
                    <a:pt x="9730" y="194283"/>
                  </a:lnTo>
                  <a:lnTo>
                    <a:pt x="16184" y="208324"/>
                  </a:lnTo>
                  <a:lnTo>
                    <a:pt x="24335" y="220444"/>
                  </a:lnTo>
                  <a:lnTo>
                    <a:pt x="34086" y="230745"/>
                  </a:lnTo>
                  <a:lnTo>
                    <a:pt x="45179" y="239077"/>
                  </a:lnTo>
                  <a:lnTo>
                    <a:pt x="57302" y="244931"/>
                  </a:lnTo>
                  <a:lnTo>
                    <a:pt x="70176" y="248255"/>
                  </a:lnTo>
                  <a:lnTo>
                    <a:pt x="83214" y="249339"/>
                  </a:lnTo>
                  <a:lnTo>
                    <a:pt x="96959" y="248540"/>
                  </a:lnTo>
                  <a:lnTo>
                    <a:pt x="114165" y="244237"/>
                  </a:lnTo>
                  <a:lnTo>
                    <a:pt x="139618" y="233748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883251" y="3874642"/>
              <a:ext cx="193094" cy="661019"/>
            </a:xfrm>
            <a:custGeom>
              <a:avLst/>
              <a:gdLst/>
              <a:ahLst/>
              <a:cxnLst/>
              <a:rect l="0" t="0" r="0" b="0"/>
              <a:pathLst>
                <a:path w="193094" h="661019">
                  <a:moveTo>
                    <a:pt x="149439" y="462143"/>
                  </a:moveTo>
                  <a:lnTo>
                    <a:pt x="149253" y="446031"/>
                  </a:lnTo>
                  <a:lnTo>
                    <a:pt x="147474" y="432355"/>
                  </a:lnTo>
                  <a:lnTo>
                    <a:pt x="143867" y="419867"/>
                  </a:lnTo>
                  <a:lnTo>
                    <a:pt x="138462" y="408863"/>
                  </a:lnTo>
                  <a:lnTo>
                    <a:pt x="131128" y="400417"/>
                  </a:lnTo>
                  <a:lnTo>
                    <a:pt x="121986" y="394920"/>
                  </a:lnTo>
                  <a:lnTo>
                    <a:pt x="111570" y="392343"/>
                  </a:lnTo>
                  <a:lnTo>
                    <a:pt x="100652" y="392602"/>
                  </a:lnTo>
                  <a:lnTo>
                    <a:pt x="89717" y="395355"/>
                  </a:lnTo>
                  <a:lnTo>
                    <a:pt x="78968" y="400330"/>
                  </a:lnTo>
                  <a:lnTo>
                    <a:pt x="68447" y="407463"/>
                  </a:lnTo>
                  <a:lnTo>
                    <a:pt x="58136" y="416529"/>
                  </a:lnTo>
                  <a:lnTo>
                    <a:pt x="48223" y="427391"/>
                  </a:lnTo>
                  <a:lnTo>
                    <a:pt x="39092" y="440100"/>
                  </a:lnTo>
                  <a:lnTo>
                    <a:pt x="30889" y="454509"/>
                  </a:lnTo>
                  <a:lnTo>
                    <a:pt x="23544" y="470092"/>
                  </a:lnTo>
                  <a:lnTo>
                    <a:pt x="16895" y="486095"/>
                  </a:lnTo>
                  <a:lnTo>
                    <a:pt x="10789" y="502051"/>
                  </a:lnTo>
                  <a:lnTo>
                    <a:pt x="5533" y="517777"/>
                  </a:lnTo>
                  <a:lnTo>
                    <a:pt x="1869" y="533242"/>
                  </a:lnTo>
                  <a:lnTo>
                    <a:pt x="76" y="548487"/>
                  </a:lnTo>
                  <a:lnTo>
                    <a:pt x="0" y="563786"/>
                  </a:lnTo>
                  <a:lnTo>
                    <a:pt x="1324" y="579612"/>
                  </a:lnTo>
                  <a:lnTo>
                    <a:pt x="3716" y="596165"/>
                  </a:lnTo>
                  <a:lnTo>
                    <a:pt x="7346" y="612744"/>
                  </a:lnTo>
                  <a:lnTo>
                    <a:pt x="12840" y="627951"/>
                  </a:lnTo>
                  <a:lnTo>
                    <a:pt x="20387" y="641087"/>
                  </a:lnTo>
                  <a:lnTo>
                    <a:pt x="29549" y="651479"/>
                  </a:lnTo>
                  <a:lnTo>
                    <a:pt x="39537" y="658172"/>
                  </a:lnTo>
                  <a:lnTo>
                    <a:pt x="49801" y="661018"/>
                  </a:lnTo>
                  <a:lnTo>
                    <a:pt x="60082" y="660504"/>
                  </a:lnTo>
                  <a:lnTo>
                    <a:pt x="70278" y="657332"/>
                  </a:lnTo>
                  <a:lnTo>
                    <a:pt x="80367" y="652164"/>
                  </a:lnTo>
                  <a:lnTo>
                    <a:pt x="90129" y="645101"/>
                  </a:lnTo>
                  <a:lnTo>
                    <a:pt x="99159" y="635712"/>
                  </a:lnTo>
                  <a:lnTo>
                    <a:pt x="107292" y="623950"/>
                  </a:lnTo>
                  <a:lnTo>
                    <a:pt x="114592" y="610121"/>
                  </a:lnTo>
                  <a:lnTo>
                    <a:pt x="121209" y="594660"/>
                  </a:lnTo>
                  <a:lnTo>
                    <a:pt x="127315" y="577974"/>
                  </a:lnTo>
                  <a:lnTo>
                    <a:pt x="133277" y="560179"/>
                  </a:lnTo>
                  <a:lnTo>
                    <a:pt x="139632" y="541110"/>
                  </a:lnTo>
                  <a:lnTo>
                    <a:pt x="146628" y="520767"/>
                  </a:lnTo>
                  <a:lnTo>
                    <a:pt x="153824" y="499103"/>
                  </a:lnTo>
                  <a:lnTo>
                    <a:pt x="160266" y="475926"/>
                  </a:lnTo>
                  <a:lnTo>
                    <a:pt x="165475" y="451296"/>
                  </a:lnTo>
                  <a:lnTo>
                    <a:pt x="169652" y="426116"/>
                  </a:lnTo>
                  <a:lnTo>
                    <a:pt x="173413" y="401943"/>
                  </a:lnTo>
                  <a:lnTo>
                    <a:pt x="177172" y="379552"/>
                  </a:lnTo>
                  <a:lnTo>
                    <a:pt x="180873" y="358329"/>
                  </a:lnTo>
                  <a:lnTo>
                    <a:pt x="184128" y="336726"/>
                  </a:lnTo>
                  <a:lnTo>
                    <a:pt x="186734" y="313851"/>
                  </a:lnTo>
                  <a:lnTo>
                    <a:pt x="188699" y="289515"/>
                  </a:lnTo>
                  <a:lnTo>
                    <a:pt x="190121" y="263876"/>
                  </a:lnTo>
                  <a:lnTo>
                    <a:pt x="191127" y="237208"/>
                  </a:lnTo>
                  <a:lnTo>
                    <a:pt x="191825" y="209999"/>
                  </a:lnTo>
                  <a:lnTo>
                    <a:pt x="192304" y="182892"/>
                  </a:lnTo>
                  <a:lnTo>
                    <a:pt x="192629" y="156241"/>
                  </a:lnTo>
                  <a:lnTo>
                    <a:pt x="192851" y="130346"/>
                  </a:lnTo>
                  <a:lnTo>
                    <a:pt x="193000" y="105578"/>
                  </a:lnTo>
                  <a:lnTo>
                    <a:pt x="193093" y="82031"/>
                  </a:lnTo>
                  <a:lnTo>
                    <a:pt x="192920" y="59790"/>
                  </a:lnTo>
                  <a:lnTo>
                    <a:pt x="192064" y="39065"/>
                  </a:lnTo>
                  <a:lnTo>
                    <a:pt x="190320" y="19913"/>
                  </a:lnTo>
                  <a:lnTo>
                    <a:pt x="186579" y="5377"/>
                  </a:lnTo>
                  <a:lnTo>
                    <a:pt x="180658" y="0"/>
                  </a:lnTo>
                  <a:lnTo>
                    <a:pt x="174700" y="3439"/>
                  </a:lnTo>
                  <a:lnTo>
                    <a:pt x="169221" y="13541"/>
                  </a:lnTo>
                  <a:lnTo>
                    <a:pt x="164316" y="28298"/>
                  </a:lnTo>
                  <a:lnTo>
                    <a:pt x="160246" y="46222"/>
                  </a:lnTo>
                  <a:lnTo>
                    <a:pt x="157095" y="66286"/>
                  </a:lnTo>
                  <a:lnTo>
                    <a:pt x="154767" y="88014"/>
                  </a:lnTo>
                  <a:lnTo>
                    <a:pt x="153103" y="111360"/>
                  </a:lnTo>
                  <a:lnTo>
                    <a:pt x="151936" y="136185"/>
                  </a:lnTo>
                  <a:lnTo>
                    <a:pt x="151131" y="162231"/>
                  </a:lnTo>
                  <a:lnTo>
                    <a:pt x="150580" y="189218"/>
                  </a:lnTo>
                  <a:lnTo>
                    <a:pt x="150206" y="216887"/>
                  </a:lnTo>
                  <a:lnTo>
                    <a:pt x="149954" y="244815"/>
                  </a:lnTo>
                  <a:lnTo>
                    <a:pt x="149784" y="272425"/>
                  </a:lnTo>
                  <a:lnTo>
                    <a:pt x="149670" y="299432"/>
                  </a:lnTo>
                  <a:lnTo>
                    <a:pt x="149594" y="325806"/>
                  </a:lnTo>
                  <a:lnTo>
                    <a:pt x="149543" y="351635"/>
                  </a:lnTo>
                  <a:lnTo>
                    <a:pt x="149515" y="377032"/>
                  </a:lnTo>
                  <a:lnTo>
                    <a:pt x="149732" y="401882"/>
                  </a:lnTo>
                  <a:lnTo>
                    <a:pt x="150616" y="425846"/>
                  </a:lnTo>
                  <a:lnTo>
                    <a:pt x="152340" y="448812"/>
                  </a:lnTo>
                  <a:lnTo>
                    <a:pt x="154628" y="470874"/>
                  </a:lnTo>
                  <a:lnTo>
                    <a:pt x="156912" y="492207"/>
                  </a:lnTo>
                  <a:lnTo>
                    <a:pt x="158857" y="512967"/>
                  </a:lnTo>
                  <a:lnTo>
                    <a:pt x="160376" y="532462"/>
                  </a:lnTo>
                  <a:lnTo>
                    <a:pt x="161663" y="551083"/>
                  </a:lnTo>
                  <a:lnTo>
                    <a:pt x="162826" y="570471"/>
                  </a:lnTo>
                  <a:lnTo>
                    <a:pt x="164059" y="593735"/>
                  </a:lnTo>
                </a:path>
              </a:pathLst>
            </a:custGeom>
            <a:ln w="5295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7723897" y="3874642"/>
            <a:ext cx="1473431" cy="883032"/>
            <a:chOff x="7723897" y="3874642"/>
            <a:chExt cx="1473431" cy="883032"/>
          </a:xfrm>
        </p:grpSpPr>
        <p:sp>
          <p:nvSpPr>
            <p:cNvPr id="213" name="Freeform 212"/>
            <p:cNvSpPr/>
            <p:nvPr/>
          </p:nvSpPr>
          <p:spPr>
            <a:xfrm>
              <a:off x="7723897" y="3941529"/>
              <a:ext cx="71798" cy="234102"/>
            </a:xfrm>
            <a:custGeom>
              <a:avLst/>
              <a:gdLst/>
              <a:ahLst/>
              <a:cxnLst/>
              <a:rect l="0" t="0" r="0" b="0"/>
              <a:pathLst>
                <a:path w="71798" h="234102">
                  <a:moveTo>
                    <a:pt x="71797" y="0"/>
                  </a:moveTo>
                  <a:lnTo>
                    <a:pt x="67137" y="4659"/>
                  </a:lnTo>
                  <a:lnTo>
                    <a:pt x="62718" y="9078"/>
                  </a:lnTo>
                  <a:lnTo>
                    <a:pt x="58114" y="13690"/>
                  </a:lnTo>
                  <a:lnTo>
                    <a:pt x="53285" y="18793"/>
                  </a:lnTo>
                  <a:lnTo>
                    <a:pt x="48258" y="24850"/>
                  </a:lnTo>
                  <a:lnTo>
                    <a:pt x="43074" y="32021"/>
                  </a:lnTo>
                  <a:lnTo>
                    <a:pt x="37773" y="40084"/>
                  </a:lnTo>
                  <a:lnTo>
                    <a:pt x="32386" y="48603"/>
                  </a:lnTo>
                  <a:lnTo>
                    <a:pt x="26944" y="57272"/>
                  </a:lnTo>
                  <a:lnTo>
                    <a:pt x="21595" y="65944"/>
                  </a:lnTo>
                  <a:lnTo>
                    <a:pt x="16595" y="74566"/>
                  </a:lnTo>
                  <a:lnTo>
                    <a:pt x="12060" y="83135"/>
                  </a:lnTo>
                  <a:lnTo>
                    <a:pt x="8099" y="91917"/>
                  </a:lnTo>
                  <a:lnTo>
                    <a:pt x="4881" y="101412"/>
                  </a:lnTo>
                  <a:lnTo>
                    <a:pt x="2426" y="111829"/>
                  </a:lnTo>
                  <a:lnTo>
                    <a:pt x="764" y="122865"/>
                  </a:lnTo>
                  <a:lnTo>
                    <a:pt x="0" y="133878"/>
                  </a:lnTo>
                  <a:lnTo>
                    <a:pt x="106" y="144486"/>
                  </a:lnTo>
                  <a:lnTo>
                    <a:pt x="1078" y="154461"/>
                  </a:lnTo>
                  <a:lnTo>
                    <a:pt x="2998" y="163601"/>
                  </a:lnTo>
                  <a:lnTo>
                    <a:pt x="5818" y="171895"/>
                  </a:lnTo>
                  <a:lnTo>
                    <a:pt x="9392" y="179591"/>
                  </a:lnTo>
                  <a:lnTo>
                    <a:pt x="13552" y="187090"/>
                  </a:lnTo>
                  <a:lnTo>
                    <a:pt x="18145" y="194635"/>
                  </a:lnTo>
                  <a:lnTo>
                    <a:pt x="23181" y="202061"/>
                  </a:lnTo>
                  <a:lnTo>
                    <a:pt x="28811" y="208891"/>
                  </a:lnTo>
                  <a:lnTo>
                    <a:pt x="35057" y="214893"/>
                  </a:lnTo>
                  <a:lnTo>
                    <a:pt x="41485" y="219973"/>
                  </a:lnTo>
                  <a:lnTo>
                    <a:pt x="47893" y="224547"/>
                  </a:lnTo>
                  <a:lnTo>
                    <a:pt x="54844" y="229012"/>
                  </a:lnTo>
                  <a:lnTo>
                    <a:pt x="63436" y="234101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812415" y="3974972"/>
              <a:ext cx="83609" cy="175577"/>
            </a:xfrm>
            <a:custGeom>
              <a:avLst/>
              <a:gdLst/>
              <a:ahLst/>
              <a:cxnLst/>
              <a:rect l="0" t="0" r="0" b="0"/>
              <a:pathLst>
                <a:path w="83609" h="175577">
                  <a:moveTo>
                    <a:pt x="0" y="0"/>
                  </a:moveTo>
                  <a:lnTo>
                    <a:pt x="0" y="9318"/>
                  </a:lnTo>
                  <a:lnTo>
                    <a:pt x="0" y="18156"/>
                  </a:lnTo>
                  <a:lnTo>
                    <a:pt x="4" y="27370"/>
                  </a:lnTo>
                  <a:lnTo>
                    <a:pt x="141" y="37164"/>
                  </a:lnTo>
                  <a:lnTo>
                    <a:pt x="655" y="47733"/>
                  </a:lnTo>
                  <a:lnTo>
                    <a:pt x="1646" y="59092"/>
                  </a:lnTo>
                  <a:lnTo>
                    <a:pt x="2959" y="71007"/>
                  </a:lnTo>
                  <a:lnTo>
                    <a:pt x="4269" y="83088"/>
                  </a:lnTo>
                  <a:lnTo>
                    <a:pt x="5383" y="95094"/>
                  </a:lnTo>
                  <a:lnTo>
                    <a:pt x="6251" y="106935"/>
                  </a:lnTo>
                  <a:lnTo>
                    <a:pt x="6892" y="118607"/>
                  </a:lnTo>
                  <a:lnTo>
                    <a:pt x="7352" y="130058"/>
                  </a:lnTo>
                  <a:lnTo>
                    <a:pt x="7696" y="138600"/>
                  </a:lnTo>
                  <a:lnTo>
                    <a:pt x="7961" y="140958"/>
                  </a:lnTo>
                  <a:lnTo>
                    <a:pt x="8134" y="138374"/>
                  </a:lnTo>
                  <a:lnTo>
                    <a:pt x="8371" y="132731"/>
                  </a:lnTo>
                  <a:lnTo>
                    <a:pt x="8940" y="125481"/>
                  </a:lnTo>
                  <a:lnTo>
                    <a:pt x="9978" y="117498"/>
                  </a:lnTo>
                  <a:lnTo>
                    <a:pt x="11857" y="109734"/>
                  </a:lnTo>
                  <a:lnTo>
                    <a:pt x="15235" y="103368"/>
                  </a:lnTo>
                  <a:lnTo>
                    <a:pt x="20330" y="98900"/>
                  </a:lnTo>
                  <a:lnTo>
                    <a:pt x="26725" y="96389"/>
                  </a:lnTo>
                  <a:lnTo>
                    <a:pt x="33634" y="95770"/>
                  </a:lnTo>
                  <a:lnTo>
                    <a:pt x="40542" y="96794"/>
                  </a:lnTo>
                  <a:lnTo>
                    <a:pt x="47235" y="99252"/>
                  </a:lnTo>
                  <a:lnTo>
                    <a:pt x="53672" y="103065"/>
                  </a:lnTo>
                  <a:lnTo>
                    <a:pt x="59871" y="108067"/>
                  </a:lnTo>
                  <a:lnTo>
                    <a:pt x="65620" y="114154"/>
                  </a:lnTo>
                  <a:lnTo>
                    <a:pt x="70479" y="121338"/>
                  </a:lnTo>
                  <a:lnTo>
                    <a:pt x="74279" y="129513"/>
                  </a:lnTo>
                  <a:lnTo>
                    <a:pt x="77107" y="138169"/>
                  </a:lnTo>
                  <a:lnTo>
                    <a:pt x="79445" y="147386"/>
                  </a:lnTo>
                  <a:lnTo>
                    <a:pt x="81494" y="158860"/>
                  </a:lnTo>
                  <a:lnTo>
                    <a:pt x="83608" y="175576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916509" y="4070932"/>
              <a:ext cx="96566" cy="79617"/>
            </a:xfrm>
            <a:custGeom>
              <a:avLst/>
              <a:gdLst/>
              <a:ahLst/>
              <a:cxnLst/>
              <a:rect l="0" t="0" r="0" b="0"/>
              <a:pathLst>
                <a:path w="96566" h="79617">
                  <a:moveTo>
                    <a:pt x="38040" y="29451"/>
                  </a:moveTo>
                  <a:lnTo>
                    <a:pt x="40210" y="22516"/>
                  </a:lnTo>
                  <a:lnTo>
                    <a:pt x="40894" y="16396"/>
                  </a:lnTo>
                  <a:lnTo>
                    <a:pt x="40104" y="10532"/>
                  </a:lnTo>
                  <a:lnTo>
                    <a:pt x="37951" y="5315"/>
                  </a:lnTo>
                  <a:lnTo>
                    <a:pt x="34431" y="1674"/>
                  </a:lnTo>
                  <a:lnTo>
                    <a:pt x="29683" y="0"/>
                  </a:lnTo>
                  <a:lnTo>
                    <a:pt x="24193" y="305"/>
                  </a:lnTo>
                  <a:lnTo>
                    <a:pt x="18689" y="2503"/>
                  </a:lnTo>
                  <a:lnTo>
                    <a:pt x="13589" y="6340"/>
                  </a:lnTo>
                  <a:lnTo>
                    <a:pt x="9133" y="11605"/>
                  </a:lnTo>
                  <a:lnTo>
                    <a:pt x="5525" y="18220"/>
                  </a:lnTo>
                  <a:lnTo>
                    <a:pt x="2781" y="26012"/>
                  </a:lnTo>
                  <a:lnTo>
                    <a:pt x="911" y="34619"/>
                  </a:lnTo>
                  <a:lnTo>
                    <a:pt x="0" y="43565"/>
                  </a:lnTo>
                  <a:lnTo>
                    <a:pt x="8" y="52536"/>
                  </a:lnTo>
                  <a:lnTo>
                    <a:pt x="1048" y="60887"/>
                  </a:lnTo>
                  <a:lnTo>
                    <a:pt x="3436" y="67609"/>
                  </a:lnTo>
                  <a:lnTo>
                    <a:pt x="7211" y="72293"/>
                  </a:lnTo>
                  <a:lnTo>
                    <a:pt x="11941" y="74804"/>
                  </a:lnTo>
                  <a:lnTo>
                    <a:pt x="16880" y="74996"/>
                  </a:lnTo>
                  <a:lnTo>
                    <a:pt x="21580" y="73033"/>
                  </a:lnTo>
                  <a:lnTo>
                    <a:pt x="25889" y="69161"/>
                  </a:lnTo>
                  <a:lnTo>
                    <a:pt x="29818" y="63548"/>
                  </a:lnTo>
                  <a:lnTo>
                    <a:pt x="33438" y="56483"/>
                  </a:lnTo>
                  <a:lnTo>
                    <a:pt x="37231" y="49273"/>
                  </a:lnTo>
                  <a:lnTo>
                    <a:pt x="41861" y="44944"/>
                  </a:lnTo>
                  <a:lnTo>
                    <a:pt x="47021" y="45003"/>
                  </a:lnTo>
                  <a:lnTo>
                    <a:pt x="52085" y="48044"/>
                  </a:lnTo>
                  <a:lnTo>
                    <a:pt x="57187" y="52667"/>
                  </a:lnTo>
                  <a:lnTo>
                    <a:pt x="62701" y="57718"/>
                  </a:lnTo>
                  <a:lnTo>
                    <a:pt x="68784" y="62577"/>
                  </a:lnTo>
                  <a:lnTo>
                    <a:pt x="75056" y="66915"/>
                  </a:lnTo>
                  <a:lnTo>
                    <a:pt x="81322" y="70921"/>
                  </a:lnTo>
                  <a:lnTo>
                    <a:pt x="88133" y="74939"/>
                  </a:lnTo>
                  <a:lnTo>
                    <a:pt x="96565" y="79616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021434" y="4058579"/>
              <a:ext cx="58526" cy="84271"/>
            </a:xfrm>
            <a:custGeom>
              <a:avLst/>
              <a:gdLst/>
              <a:ahLst/>
              <a:cxnLst/>
              <a:rect l="0" t="0" r="0" b="0"/>
              <a:pathLst>
                <a:path w="58526" h="84271">
                  <a:moveTo>
                    <a:pt x="58525" y="0"/>
                  </a:moveTo>
                  <a:lnTo>
                    <a:pt x="49260" y="53"/>
                  </a:lnTo>
                  <a:lnTo>
                    <a:pt x="40931" y="562"/>
                  </a:lnTo>
                  <a:lnTo>
                    <a:pt x="32753" y="1595"/>
                  </a:lnTo>
                  <a:lnTo>
                    <a:pt x="24710" y="3209"/>
                  </a:lnTo>
                  <a:lnTo>
                    <a:pt x="17011" y="5564"/>
                  </a:lnTo>
                  <a:lnTo>
                    <a:pt x="9781" y="8687"/>
                  </a:lnTo>
                  <a:lnTo>
                    <a:pt x="3902" y="12821"/>
                  </a:lnTo>
                  <a:lnTo>
                    <a:pt x="874" y="17663"/>
                  </a:lnTo>
                  <a:lnTo>
                    <a:pt x="971" y="22117"/>
                  </a:lnTo>
                  <a:lnTo>
                    <a:pt x="3593" y="26005"/>
                  </a:lnTo>
                  <a:lnTo>
                    <a:pt x="8040" y="29481"/>
                  </a:lnTo>
                  <a:lnTo>
                    <a:pt x="13753" y="32696"/>
                  </a:lnTo>
                  <a:lnTo>
                    <a:pt x="20332" y="35751"/>
                  </a:lnTo>
                  <a:lnTo>
                    <a:pt x="27486" y="38718"/>
                  </a:lnTo>
                  <a:lnTo>
                    <a:pt x="34634" y="42025"/>
                  </a:lnTo>
                  <a:lnTo>
                    <a:pt x="40915" y="46426"/>
                  </a:lnTo>
                  <a:lnTo>
                    <a:pt x="45920" y="52233"/>
                  </a:lnTo>
                  <a:lnTo>
                    <a:pt x="49280" y="58986"/>
                  </a:lnTo>
                  <a:lnTo>
                    <a:pt x="50465" y="65720"/>
                  </a:lnTo>
                  <a:lnTo>
                    <a:pt x="49407" y="71854"/>
                  </a:lnTo>
                  <a:lnTo>
                    <a:pt x="46396" y="76978"/>
                  </a:lnTo>
                  <a:lnTo>
                    <a:pt x="41842" y="80666"/>
                  </a:lnTo>
                  <a:lnTo>
                    <a:pt x="36147" y="82847"/>
                  </a:lnTo>
                  <a:lnTo>
                    <a:pt x="29842" y="83837"/>
                  </a:lnTo>
                  <a:lnTo>
                    <a:pt x="22895" y="84270"/>
                  </a:lnTo>
                  <a:lnTo>
                    <a:pt x="13814" y="84187"/>
                  </a:lnTo>
                  <a:lnTo>
                    <a:pt x="0" y="83608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121764" y="4125466"/>
              <a:ext cx="24974" cy="83608"/>
            </a:xfrm>
            <a:custGeom>
              <a:avLst/>
              <a:gdLst/>
              <a:ahLst/>
              <a:cxnLst/>
              <a:rect l="0" t="0" r="0" b="0"/>
              <a:pathLst>
                <a:path w="24974" h="83608">
                  <a:moveTo>
                    <a:pt x="0" y="0"/>
                  </a:moveTo>
                  <a:lnTo>
                    <a:pt x="4607" y="4712"/>
                  </a:lnTo>
                  <a:lnTo>
                    <a:pt x="8518" y="9639"/>
                  </a:lnTo>
                  <a:lnTo>
                    <a:pt x="12093" y="15274"/>
                  </a:lnTo>
                  <a:lnTo>
                    <a:pt x="15444" y="21580"/>
                  </a:lnTo>
                  <a:lnTo>
                    <a:pt x="18632" y="28445"/>
                  </a:lnTo>
                  <a:lnTo>
                    <a:pt x="21683" y="35743"/>
                  </a:lnTo>
                  <a:lnTo>
                    <a:pt x="24113" y="43229"/>
                  </a:lnTo>
                  <a:lnTo>
                    <a:pt x="24973" y="50568"/>
                  </a:lnTo>
                  <a:lnTo>
                    <a:pt x="23876" y="57581"/>
                  </a:lnTo>
                  <a:lnTo>
                    <a:pt x="21159" y="64005"/>
                  </a:lnTo>
                  <a:lnTo>
                    <a:pt x="17248" y="70053"/>
                  </a:lnTo>
                  <a:lnTo>
                    <a:pt x="10910" y="76254"/>
                  </a:lnTo>
                  <a:lnTo>
                    <a:pt x="0" y="83607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260234" y="3949889"/>
              <a:ext cx="78912" cy="175577"/>
            </a:xfrm>
            <a:custGeom>
              <a:avLst/>
              <a:gdLst/>
              <a:ahLst/>
              <a:cxnLst/>
              <a:rect l="0" t="0" r="0" b="0"/>
              <a:pathLst>
                <a:path w="78912" h="175577">
                  <a:moveTo>
                    <a:pt x="3663" y="0"/>
                  </a:moveTo>
                  <a:lnTo>
                    <a:pt x="1440" y="9319"/>
                  </a:lnTo>
                  <a:lnTo>
                    <a:pt x="247" y="18157"/>
                  </a:lnTo>
                  <a:lnTo>
                    <a:pt x="0" y="27371"/>
                  </a:lnTo>
                  <a:lnTo>
                    <a:pt x="402" y="37166"/>
                  </a:lnTo>
                  <a:lnTo>
                    <a:pt x="1053" y="47733"/>
                  </a:lnTo>
                  <a:lnTo>
                    <a:pt x="1704" y="59089"/>
                  </a:lnTo>
                  <a:lnTo>
                    <a:pt x="2384" y="70868"/>
                  </a:lnTo>
                  <a:lnTo>
                    <a:pt x="3318" y="82434"/>
                  </a:lnTo>
                  <a:lnTo>
                    <a:pt x="4615" y="93447"/>
                  </a:lnTo>
                  <a:lnTo>
                    <a:pt x="6146" y="103976"/>
                  </a:lnTo>
                  <a:lnTo>
                    <a:pt x="7607" y="114340"/>
                  </a:lnTo>
                  <a:lnTo>
                    <a:pt x="8827" y="124753"/>
                  </a:lnTo>
                  <a:lnTo>
                    <a:pt x="9767" y="135302"/>
                  </a:lnTo>
                  <a:lnTo>
                    <a:pt x="10457" y="145994"/>
                  </a:lnTo>
                  <a:lnTo>
                    <a:pt x="10940" y="156787"/>
                  </a:lnTo>
                  <a:lnTo>
                    <a:pt x="10931" y="166743"/>
                  </a:lnTo>
                  <a:lnTo>
                    <a:pt x="9960" y="173007"/>
                  </a:lnTo>
                  <a:lnTo>
                    <a:pt x="8389" y="173865"/>
                  </a:lnTo>
                  <a:lnTo>
                    <a:pt x="6989" y="170714"/>
                  </a:lnTo>
                  <a:lnTo>
                    <a:pt x="6079" y="165032"/>
                  </a:lnTo>
                  <a:lnTo>
                    <a:pt x="5859" y="157954"/>
                  </a:lnTo>
                  <a:lnTo>
                    <a:pt x="6355" y="150179"/>
                  </a:lnTo>
                  <a:lnTo>
                    <a:pt x="7603" y="142201"/>
                  </a:lnTo>
                  <a:lnTo>
                    <a:pt x="9711" y="134450"/>
                  </a:lnTo>
                  <a:lnTo>
                    <a:pt x="12664" y="127122"/>
                  </a:lnTo>
                  <a:lnTo>
                    <a:pt x="16465" y="120623"/>
                  </a:lnTo>
                  <a:lnTo>
                    <a:pt x="21199" y="115623"/>
                  </a:lnTo>
                  <a:lnTo>
                    <a:pt x="26822" y="112351"/>
                  </a:lnTo>
                  <a:lnTo>
                    <a:pt x="33059" y="110786"/>
                  </a:lnTo>
                  <a:lnTo>
                    <a:pt x="39502" y="110869"/>
                  </a:lnTo>
                  <a:lnTo>
                    <a:pt x="45886" y="112398"/>
                  </a:lnTo>
                  <a:lnTo>
                    <a:pt x="51988" y="115212"/>
                  </a:lnTo>
                  <a:lnTo>
                    <a:pt x="57554" y="119270"/>
                  </a:lnTo>
                  <a:lnTo>
                    <a:pt x="62496" y="124437"/>
                  </a:lnTo>
                  <a:lnTo>
                    <a:pt x="66757" y="130595"/>
                  </a:lnTo>
                  <a:lnTo>
                    <a:pt x="70637" y="138557"/>
                  </a:lnTo>
                  <a:lnTo>
                    <a:pt x="74479" y="151686"/>
                  </a:lnTo>
                  <a:lnTo>
                    <a:pt x="78911" y="175576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371794" y="4042863"/>
              <a:ext cx="101123" cy="74243"/>
            </a:xfrm>
            <a:custGeom>
              <a:avLst/>
              <a:gdLst/>
              <a:ahLst/>
              <a:cxnLst/>
              <a:rect l="0" t="0" r="0" b="0"/>
              <a:pathLst>
                <a:path w="101123" h="74243">
                  <a:moveTo>
                    <a:pt x="50957" y="24077"/>
                  </a:moveTo>
                  <a:lnTo>
                    <a:pt x="48523" y="17194"/>
                  </a:lnTo>
                  <a:lnTo>
                    <a:pt x="45296" y="11584"/>
                  </a:lnTo>
                  <a:lnTo>
                    <a:pt x="40938" y="6746"/>
                  </a:lnTo>
                  <a:lnTo>
                    <a:pt x="35707" y="2868"/>
                  </a:lnTo>
                  <a:lnTo>
                    <a:pt x="30029" y="551"/>
                  </a:lnTo>
                  <a:lnTo>
                    <a:pt x="24201" y="0"/>
                  </a:lnTo>
                  <a:lnTo>
                    <a:pt x="18493" y="1177"/>
                  </a:lnTo>
                  <a:lnTo>
                    <a:pt x="13205" y="4019"/>
                  </a:lnTo>
                  <a:lnTo>
                    <a:pt x="8454" y="8316"/>
                  </a:lnTo>
                  <a:lnTo>
                    <a:pt x="4473" y="13903"/>
                  </a:lnTo>
                  <a:lnTo>
                    <a:pt x="1660" y="20740"/>
                  </a:lnTo>
                  <a:lnTo>
                    <a:pt x="127" y="28677"/>
                  </a:lnTo>
                  <a:lnTo>
                    <a:pt x="0" y="37113"/>
                  </a:lnTo>
                  <a:lnTo>
                    <a:pt x="1538" y="45099"/>
                  </a:lnTo>
                  <a:lnTo>
                    <a:pt x="4717" y="52131"/>
                  </a:lnTo>
                  <a:lnTo>
                    <a:pt x="9165" y="57751"/>
                  </a:lnTo>
                  <a:lnTo>
                    <a:pt x="14332" y="61361"/>
                  </a:lnTo>
                  <a:lnTo>
                    <a:pt x="19827" y="62840"/>
                  </a:lnTo>
                  <a:lnTo>
                    <a:pt x="25317" y="62312"/>
                  </a:lnTo>
                  <a:lnTo>
                    <a:pt x="30464" y="59918"/>
                  </a:lnTo>
                  <a:lnTo>
                    <a:pt x="35127" y="55931"/>
                  </a:lnTo>
                  <a:lnTo>
                    <a:pt x="39321" y="50688"/>
                  </a:lnTo>
                  <a:lnTo>
                    <a:pt x="43123" y="44506"/>
                  </a:lnTo>
                  <a:lnTo>
                    <a:pt x="46637" y="37674"/>
                  </a:lnTo>
                  <a:lnTo>
                    <a:pt x="50342" y="31356"/>
                  </a:lnTo>
                  <a:lnTo>
                    <a:pt x="54765" y="28219"/>
                  </a:lnTo>
                  <a:lnTo>
                    <a:pt x="59361" y="29317"/>
                  </a:lnTo>
                  <a:lnTo>
                    <a:pt x="63400" y="33079"/>
                  </a:lnTo>
                  <a:lnTo>
                    <a:pt x="67034" y="38296"/>
                  </a:lnTo>
                  <a:lnTo>
                    <a:pt x="70713" y="44146"/>
                  </a:lnTo>
                  <a:lnTo>
                    <a:pt x="74687" y="50173"/>
                  </a:lnTo>
                  <a:lnTo>
                    <a:pt x="78926" y="55942"/>
                  </a:lnTo>
                  <a:lnTo>
                    <a:pt x="83717" y="61483"/>
                  </a:lnTo>
                  <a:lnTo>
                    <a:pt x="90372" y="67276"/>
                  </a:lnTo>
                  <a:lnTo>
                    <a:pt x="101122" y="74242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472917" y="4016775"/>
              <a:ext cx="66888" cy="93520"/>
            </a:xfrm>
            <a:custGeom>
              <a:avLst/>
              <a:gdLst/>
              <a:ahLst/>
              <a:cxnLst/>
              <a:rect l="0" t="0" r="0" b="0"/>
              <a:pathLst>
                <a:path w="66888" h="93520">
                  <a:moveTo>
                    <a:pt x="0" y="16722"/>
                  </a:moveTo>
                  <a:lnTo>
                    <a:pt x="2330" y="23711"/>
                  </a:lnTo>
                  <a:lnTo>
                    <a:pt x="4539" y="30339"/>
                  </a:lnTo>
                  <a:lnTo>
                    <a:pt x="6842" y="37247"/>
                  </a:lnTo>
                  <a:lnTo>
                    <a:pt x="9256" y="44490"/>
                  </a:lnTo>
                  <a:lnTo>
                    <a:pt x="11770" y="52030"/>
                  </a:lnTo>
                  <a:lnTo>
                    <a:pt x="14365" y="59802"/>
                  </a:lnTo>
                  <a:lnTo>
                    <a:pt x="17153" y="67617"/>
                  </a:lnTo>
                  <a:lnTo>
                    <a:pt x="20361" y="75182"/>
                  </a:lnTo>
                  <a:lnTo>
                    <a:pt x="24079" y="82337"/>
                  </a:lnTo>
                  <a:lnTo>
                    <a:pt x="28272" y="88431"/>
                  </a:lnTo>
                  <a:lnTo>
                    <a:pt x="32853" y="92306"/>
                  </a:lnTo>
                  <a:lnTo>
                    <a:pt x="37723" y="93519"/>
                  </a:lnTo>
                  <a:lnTo>
                    <a:pt x="42540" y="92136"/>
                  </a:lnTo>
                  <a:lnTo>
                    <a:pt x="46753" y="88372"/>
                  </a:lnTo>
                  <a:lnTo>
                    <a:pt x="50111" y="82606"/>
                  </a:lnTo>
                  <a:lnTo>
                    <a:pt x="52634" y="75279"/>
                  </a:lnTo>
                  <a:lnTo>
                    <a:pt x="54459" y="66794"/>
                  </a:lnTo>
                  <a:lnTo>
                    <a:pt x="55749" y="57486"/>
                  </a:lnTo>
                  <a:lnTo>
                    <a:pt x="56804" y="47781"/>
                  </a:lnTo>
                  <a:lnTo>
                    <a:pt x="58230" y="37091"/>
                  </a:lnTo>
                  <a:lnTo>
                    <a:pt x="61046" y="22707"/>
                  </a:lnTo>
                  <a:lnTo>
                    <a:pt x="66887" y="0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569125" y="4034654"/>
              <a:ext cx="69108" cy="99173"/>
            </a:xfrm>
            <a:custGeom>
              <a:avLst/>
              <a:gdLst/>
              <a:ahLst/>
              <a:cxnLst/>
              <a:rect l="0" t="0" r="0" b="0"/>
              <a:pathLst>
                <a:path w="69108" h="99173">
                  <a:moveTo>
                    <a:pt x="20842" y="49007"/>
                  </a:moveTo>
                  <a:lnTo>
                    <a:pt x="27831" y="51231"/>
                  </a:lnTo>
                  <a:lnTo>
                    <a:pt x="34459" y="52424"/>
                  </a:lnTo>
                  <a:lnTo>
                    <a:pt x="41361" y="52660"/>
                  </a:lnTo>
                  <a:lnTo>
                    <a:pt x="48328" y="51846"/>
                  </a:lnTo>
                  <a:lnTo>
                    <a:pt x="54839" y="49650"/>
                  </a:lnTo>
                  <a:lnTo>
                    <a:pt x="60614" y="46020"/>
                  </a:lnTo>
                  <a:lnTo>
                    <a:pt x="65254" y="41266"/>
                  </a:lnTo>
                  <a:lnTo>
                    <a:pt x="68142" y="35892"/>
                  </a:lnTo>
                  <a:lnTo>
                    <a:pt x="69107" y="30253"/>
                  </a:lnTo>
                  <a:lnTo>
                    <a:pt x="68353" y="24532"/>
                  </a:lnTo>
                  <a:lnTo>
                    <a:pt x="66223" y="18808"/>
                  </a:lnTo>
                  <a:lnTo>
                    <a:pt x="63058" y="13118"/>
                  </a:lnTo>
                  <a:lnTo>
                    <a:pt x="59011" y="7858"/>
                  </a:lnTo>
                  <a:lnTo>
                    <a:pt x="54060" y="3758"/>
                  </a:lnTo>
                  <a:lnTo>
                    <a:pt x="48267" y="1123"/>
                  </a:lnTo>
                  <a:lnTo>
                    <a:pt x="41902" y="0"/>
                  </a:lnTo>
                  <a:lnTo>
                    <a:pt x="35370" y="388"/>
                  </a:lnTo>
                  <a:lnTo>
                    <a:pt x="28922" y="2124"/>
                  </a:lnTo>
                  <a:lnTo>
                    <a:pt x="22776" y="5078"/>
                  </a:lnTo>
                  <a:lnTo>
                    <a:pt x="17181" y="9230"/>
                  </a:lnTo>
                  <a:lnTo>
                    <a:pt x="12217" y="14465"/>
                  </a:lnTo>
                  <a:lnTo>
                    <a:pt x="7955" y="20709"/>
                  </a:lnTo>
                  <a:lnTo>
                    <a:pt x="4529" y="27998"/>
                  </a:lnTo>
                  <a:lnTo>
                    <a:pt x="1937" y="36248"/>
                  </a:lnTo>
                  <a:lnTo>
                    <a:pt x="316" y="45031"/>
                  </a:lnTo>
                  <a:lnTo>
                    <a:pt x="0" y="53674"/>
                  </a:lnTo>
                  <a:lnTo>
                    <a:pt x="1054" y="61807"/>
                  </a:lnTo>
                  <a:lnTo>
                    <a:pt x="3309" y="69353"/>
                  </a:lnTo>
                  <a:lnTo>
                    <a:pt x="6516" y="76375"/>
                  </a:lnTo>
                  <a:lnTo>
                    <a:pt x="10440" y="82969"/>
                  </a:lnTo>
                  <a:lnTo>
                    <a:pt x="15012" y="88852"/>
                  </a:lnTo>
                  <a:lnTo>
                    <a:pt x="20322" y="93378"/>
                  </a:lnTo>
                  <a:lnTo>
                    <a:pt x="26390" y="96308"/>
                  </a:lnTo>
                  <a:lnTo>
                    <a:pt x="33292" y="98227"/>
                  </a:lnTo>
                  <a:lnTo>
                    <a:pt x="42036" y="99154"/>
                  </a:lnTo>
                  <a:lnTo>
                    <a:pt x="54285" y="99172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673574" y="4125466"/>
              <a:ext cx="18164" cy="83608"/>
            </a:xfrm>
            <a:custGeom>
              <a:avLst/>
              <a:gdLst/>
              <a:ahLst/>
              <a:cxnLst/>
              <a:rect l="0" t="0" r="0" b="0"/>
              <a:pathLst>
                <a:path w="18164" h="83608">
                  <a:moveTo>
                    <a:pt x="8361" y="0"/>
                  </a:moveTo>
                  <a:lnTo>
                    <a:pt x="10690" y="6989"/>
                  </a:lnTo>
                  <a:lnTo>
                    <a:pt x="12900" y="13617"/>
                  </a:lnTo>
                  <a:lnTo>
                    <a:pt x="15191" y="20521"/>
                  </a:lnTo>
                  <a:lnTo>
                    <a:pt x="17194" y="27627"/>
                  </a:lnTo>
                  <a:lnTo>
                    <a:pt x="18163" y="34652"/>
                  </a:lnTo>
                  <a:lnTo>
                    <a:pt x="17773" y="41433"/>
                  </a:lnTo>
                  <a:lnTo>
                    <a:pt x="16178" y="48003"/>
                  </a:lnTo>
                  <a:lnTo>
                    <a:pt x="13562" y="55340"/>
                  </a:lnTo>
                  <a:lnTo>
                    <a:pt x="8804" y="65863"/>
                  </a:lnTo>
                  <a:lnTo>
                    <a:pt x="0" y="83607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790626" y="3958250"/>
              <a:ext cx="83609" cy="158855"/>
            </a:xfrm>
            <a:custGeom>
              <a:avLst/>
              <a:gdLst/>
              <a:ahLst/>
              <a:cxnLst/>
              <a:rect l="0" t="0" r="0" b="0"/>
              <a:pathLst>
                <a:path w="83609" h="158855">
                  <a:moveTo>
                    <a:pt x="0" y="0"/>
                  </a:moveTo>
                  <a:lnTo>
                    <a:pt x="53" y="9319"/>
                  </a:lnTo>
                  <a:lnTo>
                    <a:pt x="561" y="18156"/>
                  </a:lnTo>
                  <a:lnTo>
                    <a:pt x="1591" y="27366"/>
                  </a:lnTo>
                  <a:lnTo>
                    <a:pt x="3068" y="37024"/>
                  </a:lnTo>
                  <a:lnTo>
                    <a:pt x="4907" y="47077"/>
                  </a:lnTo>
                  <a:lnTo>
                    <a:pt x="7021" y="57445"/>
                  </a:lnTo>
                  <a:lnTo>
                    <a:pt x="9205" y="68048"/>
                  </a:lnTo>
                  <a:lnTo>
                    <a:pt x="11158" y="78821"/>
                  </a:lnTo>
                  <a:lnTo>
                    <a:pt x="12732" y="89712"/>
                  </a:lnTo>
                  <a:lnTo>
                    <a:pt x="13923" y="100686"/>
                  </a:lnTo>
                  <a:lnTo>
                    <a:pt x="14786" y="111715"/>
                  </a:lnTo>
                  <a:lnTo>
                    <a:pt x="15388" y="122760"/>
                  </a:lnTo>
                  <a:lnTo>
                    <a:pt x="15460" y="132908"/>
                  </a:lnTo>
                  <a:lnTo>
                    <a:pt x="14413" y="139451"/>
                  </a:lnTo>
                  <a:lnTo>
                    <a:pt x="12368" y="140923"/>
                  </a:lnTo>
                  <a:lnTo>
                    <a:pt x="10001" y="138822"/>
                  </a:lnTo>
                  <a:lnTo>
                    <a:pt x="7795" y="134352"/>
                  </a:lnTo>
                  <a:lnTo>
                    <a:pt x="6275" y="128090"/>
                  </a:lnTo>
                  <a:lnTo>
                    <a:pt x="5663" y="120449"/>
                  </a:lnTo>
                  <a:lnTo>
                    <a:pt x="6044" y="112036"/>
                  </a:lnTo>
                  <a:lnTo>
                    <a:pt x="7513" y="103621"/>
                  </a:lnTo>
                  <a:lnTo>
                    <a:pt x="10008" y="95642"/>
                  </a:lnTo>
                  <a:lnTo>
                    <a:pt x="13489" y="88598"/>
                  </a:lnTo>
                  <a:lnTo>
                    <a:pt x="18001" y="83180"/>
                  </a:lnTo>
                  <a:lnTo>
                    <a:pt x="23472" y="79601"/>
                  </a:lnTo>
                  <a:lnTo>
                    <a:pt x="29607" y="77817"/>
                  </a:lnTo>
                  <a:lnTo>
                    <a:pt x="35978" y="77749"/>
                  </a:lnTo>
                  <a:lnTo>
                    <a:pt x="42317" y="79173"/>
                  </a:lnTo>
                  <a:lnTo>
                    <a:pt x="48388" y="81916"/>
                  </a:lnTo>
                  <a:lnTo>
                    <a:pt x="53931" y="85926"/>
                  </a:lnTo>
                  <a:lnTo>
                    <a:pt x="58865" y="91059"/>
                  </a:lnTo>
                  <a:lnTo>
                    <a:pt x="63239" y="97102"/>
                  </a:lnTo>
                  <a:lnTo>
                    <a:pt x="67165" y="103833"/>
                  </a:lnTo>
                  <a:lnTo>
                    <a:pt x="70747" y="111063"/>
                  </a:lnTo>
                  <a:lnTo>
                    <a:pt x="73957" y="118588"/>
                  </a:lnTo>
                  <a:lnTo>
                    <a:pt x="76956" y="127093"/>
                  </a:lnTo>
                  <a:lnTo>
                    <a:pt x="80008" y="139096"/>
                  </a:lnTo>
                  <a:lnTo>
                    <a:pt x="83608" y="158854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904056" y="4035404"/>
              <a:ext cx="103951" cy="94147"/>
            </a:xfrm>
            <a:custGeom>
              <a:avLst/>
              <a:gdLst/>
              <a:ahLst/>
              <a:cxnLst/>
              <a:rect l="0" t="0" r="0" b="0"/>
              <a:pathLst>
                <a:path w="103951" h="94147">
                  <a:moveTo>
                    <a:pt x="53785" y="48257"/>
                  </a:moveTo>
                  <a:lnTo>
                    <a:pt x="51456" y="41268"/>
                  </a:lnTo>
                  <a:lnTo>
                    <a:pt x="49247" y="34640"/>
                  </a:lnTo>
                  <a:lnTo>
                    <a:pt x="46937" y="27739"/>
                  </a:lnTo>
                  <a:lnTo>
                    <a:pt x="44248" y="20772"/>
                  </a:lnTo>
                  <a:lnTo>
                    <a:pt x="40704" y="14261"/>
                  </a:lnTo>
                  <a:lnTo>
                    <a:pt x="36126" y="8486"/>
                  </a:lnTo>
                  <a:lnTo>
                    <a:pt x="30711" y="3845"/>
                  </a:lnTo>
                  <a:lnTo>
                    <a:pt x="24886" y="958"/>
                  </a:lnTo>
                  <a:lnTo>
                    <a:pt x="18948" y="0"/>
                  </a:lnTo>
                  <a:lnTo>
                    <a:pt x="13295" y="1028"/>
                  </a:lnTo>
                  <a:lnTo>
                    <a:pt x="8460" y="4187"/>
                  </a:lnTo>
                  <a:lnTo>
                    <a:pt x="4659" y="9340"/>
                  </a:lnTo>
                  <a:lnTo>
                    <a:pt x="1961" y="16148"/>
                  </a:lnTo>
                  <a:lnTo>
                    <a:pt x="435" y="24232"/>
                  </a:lnTo>
                  <a:lnTo>
                    <a:pt x="0" y="33249"/>
                  </a:lnTo>
                  <a:lnTo>
                    <a:pt x="595" y="42799"/>
                  </a:lnTo>
                  <a:lnTo>
                    <a:pt x="2253" y="52437"/>
                  </a:lnTo>
                  <a:lnTo>
                    <a:pt x="4898" y="61909"/>
                  </a:lnTo>
                  <a:lnTo>
                    <a:pt x="8490" y="70879"/>
                  </a:lnTo>
                  <a:lnTo>
                    <a:pt x="13084" y="78869"/>
                  </a:lnTo>
                  <a:lnTo>
                    <a:pt x="18607" y="85697"/>
                  </a:lnTo>
                  <a:lnTo>
                    <a:pt x="24643" y="90943"/>
                  </a:lnTo>
                  <a:lnTo>
                    <a:pt x="30526" y="93826"/>
                  </a:lnTo>
                  <a:lnTo>
                    <a:pt x="35891" y="94146"/>
                  </a:lnTo>
                  <a:lnTo>
                    <a:pt x="40663" y="92180"/>
                  </a:lnTo>
                  <a:lnTo>
                    <a:pt x="44906" y="88388"/>
                  </a:lnTo>
                  <a:lnTo>
                    <a:pt x="48726" y="83220"/>
                  </a:lnTo>
                  <a:lnTo>
                    <a:pt x="52099" y="76929"/>
                  </a:lnTo>
                  <a:lnTo>
                    <a:pt x="54870" y="69561"/>
                  </a:lnTo>
                  <a:lnTo>
                    <a:pt x="57014" y="61307"/>
                  </a:lnTo>
                  <a:lnTo>
                    <a:pt x="58980" y="55097"/>
                  </a:lnTo>
                  <a:lnTo>
                    <a:pt x="61361" y="54161"/>
                  </a:lnTo>
                  <a:lnTo>
                    <a:pt x="64236" y="57000"/>
                  </a:lnTo>
                  <a:lnTo>
                    <a:pt x="67787" y="61788"/>
                  </a:lnTo>
                  <a:lnTo>
                    <a:pt x="72242" y="67114"/>
                  </a:lnTo>
                  <a:lnTo>
                    <a:pt x="77611" y="72238"/>
                  </a:lnTo>
                  <a:lnTo>
                    <a:pt x="83405" y="76796"/>
                  </a:lnTo>
                  <a:lnTo>
                    <a:pt x="89297" y="80995"/>
                  </a:lnTo>
                  <a:lnTo>
                    <a:pt x="95806" y="85191"/>
                  </a:lnTo>
                  <a:lnTo>
                    <a:pt x="103950" y="90061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9026320" y="3949167"/>
              <a:ext cx="82017" cy="192701"/>
            </a:xfrm>
            <a:custGeom>
              <a:avLst/>
              <a:gdLst/>
              <a:ahLst/>
              <a:cxnLst/>
              <a:rect l="0" t="0" r="0" b="0"/>
              <a:pathLst>
                <a:path w="82017" h="192701">
                  <a:moveTo>
                    <a:pt x="48572" y="126134"/>
                  </a:moveTo>
                  <a:lnTo>
                    <a:pt x="43859" y="121634"/>
                  </a:lnTo>
                  <a:lnTo>
                    <a:pt x="38932" y="118741"/>
                  </a:lnTo>
                  <a:lnTo>
                    <a:pt x="33301" y="117232"/>
                  </a:lnTo>
                  <a:lnTo>
                    <a:pt x="27133" y="117108"/>
                  </a:lnTo>
                  <a:lnTo>
                    <a:pt x="20782" y="118630"/>
                  </a:lnTo>
                  <a:lnTo>
                    <a:pt x="14487" y="121792"/>
                  </a:lnTo>
                  <a:lnTo>
                    <a:pt x="8724" y="126492"/>
                  </a:lnTo>
                  <a:lnTo>
                    <a:pt x="4239" y="132671"/>
                  </a:lnTo>
                  <a:lnTo>
                    <a:pt x="1322" y="140142"/>
                  </a:lnTo>
                  <a:lnTo>
                    <a:pt x="0" y="148521"/>
                  </a:lnTo>
                  <a:lnTo>
                    <a:pt x="248" y="157308"/>
                  </a:lnTo>
                  <a:lnTo>
                    <a:pt x="1892" y="166174"/>
                  </a:lnTo>
                  <a:lnTo>
                    <a:pt x="4919" y="174587"/>
                  </a:lnTo>
                  <a:lnTo>
                    <a:pt x="9543" y="181773"/>
                  </a:lnTo>
                  <a:lnTo>
                    <a:pt x="15727" y="187414"/>
                  </a:lnTo>
                  <a:lnTo>
                    <a:pt x="22851" y="191214"/>
                  </a:lnTo>
                  <a:lnTo>
                    <a:pt x="29893" y="192700"/>
                  </a:lnTo>
                  <a:lnTo>
                    <a:pt x="36268" y="191841"/>
                  </a:lnTo>
                  <a:lnTo>
                    <a:pt x="41839" y="188830"/>
                  </a:lnTo>
                  <a:lnTo>
                    <a:pt x="46678" y="183854"/>
                  </a:lnTo>
                  <a:lnTo>
                    <a:pt x="50930" y="177222"/>
                  </a:lnTo>
                  <a:lnTo>
                    <a:pt x="54743" y="169421"/>
                  </a:lnTo>
                  <a:lnTo>
                    <a:pt x="58237" y="161029"/>
                  </a:lnTo>
                  <a:lnTo>
                    <a:pt x="61503" y="152413"/>
                  </a:lnTo>
                  <a:lnTo>
                    <a:pt x="64480" y="143494"/>
                  </a:lnTo>
                  <a:lnTo>
                    <a:pt x="66974" y="133855"/>
                  </a:lnTo>
                  <a:lnTo>
                    <a:pt x="68915" y="123313"/>
                  </a:lnTo>
                  <a:lnTo>
                    <a:pt x="70352" y="112045"/>
                  </a:lnTo>
                  <a:lnTo>
                    <a:pt x="71382" y="100448"/>
                  </a:lnTo>
                  <a:lnTo>
                    <a:pt x="72105" y="88791"/>
                  </a:lnTo>
                  <a:lnTo>
                    <a:pt x="72604" y="77195"/>
                  </a:lnTo>
                  <a:lnTo>
                    <a:pt x="72946" y="65693"/>
                  </a:lnTo>
                  <a:lnTo>
                    <a:pt x="73174" y="54282"/>
                  </a:lnTo>
                  <a:lnTo>
                    <a:pt x="73194" y="42945"/>
                  </a:lnTo>
                  <a:lnTo>
                    <a:pt x="72784" y="31664"/>
                  </a:lnTo>
                  <a:lnTo>
                    <a:pt x="71861" y="20450"/>
                  </a:lnTo>
                  <a:lnTo>
                    <a:pt x="70448" y="10210"/>
                  </a:lnTo>
                  <a:lnTo>
                    <a:pt x="68302" y="2997"/>
                  </a:lnTo>
                  <a:lnTo>
                    <a:pt x="65552" y="0"/>
                  </a:lnTo>
                  <a:lnTo>
                    <a:pt x="63105" y="913"/>
                  </a:lnTo>
                  <a:lnTo>
                    <a:pt x="61239" y="4886"/>
                  </a:lnTo>
                  <a:lnTo>
                    <a:pt x="60030" y="11222"/>
                  </a:lnTo>
                  <a:lnTo>
                    <a:pt x="59601" y="19506"/>
                  </a:lnTo>
                  <a:lnTo>
                    <a:pt x="59943" y="29359"/>
                  </a:lnTo>
                  <a:lnTo>
                    <a:pt x="60810" y="40410"/>
                  </a:lnTo>
                  <a:lnTo>
                    <a:pt x="61818" y="52343"/>
                  </a:lnTo>
                  <a:lnTo>
                    <a:pt x="62732" y="64895"/>
                  </a:lnTo>
                  <a:lnTo>
                    <a:pt x="63601" y="77618"/>
                  </a:lnTo>
                  <a:lnTo>
                    <a:pt x="64666" y="89889"/>
                  </a:lnTo>
                  <a:lnTo>
                    <a:pt x="66059" y="101406"/>
                  </a:lnTo>
                  <a:lnTo>
                    <a:pt x="67789" y="112154"/>
                  </a:lnTo>
                  <a:lnTo>
                    <a:pt x="69807" y="122248"/>
                  </a:lnTo>
                  <a:lnTo>
                    <a:pt x="72047" y="131828"/>
                  </a:lnTo>
                  <a:lnTo>
                    <a:pt x="74326" y="140820"/>
                  </a:lnTo>
                  <a:lnTo>
                    <a:pt x="76585" y="149899"/>
                  </a:lnTo>
                  <a:lnTo>
                    <a:pt x="79021" y="160751"/>
                  </a:lnTo>
                  <a:lnTo>
                    <a:pt x="82016" y="176299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9133417" y="3874642"/>
              <a:ext cx="63911" cy="309350"/>
            </a:xfrm>
            <a:custGeom>
              <a:avLst/>
              <a:gdLst/>
              <a:ahLst/>
              <a:cxnLst/>
              <a:rect l="0" t="0" r="0" b="0"/>
              <a:pathLst>
                <a:path w="63911" h="309350">
                  <a:moveTo>
                    <a:pt x="0" y="0"/>
                  </a:moveTo>
                  <a:lnTo>
                    <a:pt x="2330" y="9266"/>
                  </a:lnTo>
                  <a:lnTo>
                    <a:pt x="4539" y="17596"/>
                  </a:lnTo>
                  <a:lnTo>
                    <a:pt x="6846" y="25776"/>
                  </a:lnTo>
                  <a:lnTo>
                    <a:pt x="9397" y="33957"/>
                  </a:lnTo>
                  <a:lnTo>
                    <a:pt x="12425" y="42170"/>
                  </a:lnTo>
                  <a:lnTo>
                    <a:pt x="16012" y="50421"/>
                  </a:lnTo>
                  <a:lnTo>
                    <a:pt x="20112" y="58702"/>
                  </a:lnTo>
                  <a:lnTo>
                    <a:pt x="24629" y="67007"/>
                  </a:lnTo>
                  <a:lnTo>
                    <a:pt x="29458" y="75332"/>
                  </a:lnTo>
                  <a:lnTo>
                    <a:pt x="34382" y="83804"/>
                  </a:lnTo>
                  <a:lnTo>
                    <a:pt x="39090" y="92661"/>
                  </a:lnTo>
                  <a:lnTo>
                    <a:pt x="43430" y="102002"/>
                  </a:lnTo>
                  <a:lnTo>
                    <a:pt x="47393" y="111667"/>
                  </a:lnTo>
                  <a:lnTo>
                    <a:pt x="51034" y="121331"/>
                  </a:lnTo>
                  <a:lnTo>
                    <a:pt x="54422" y="130809"/>
                  </a:lnTo>
                  <a:lnTo>
                    <a:pt x="57493" y="140309"/>
                  </a:lnTo>
                  <a:lnTo>
                    <a:pt x="60055" y="150340"/>
                  </a:lnTo>
                  <a:lnTo>
                    <a:pt x="62040" y="161142"/>
                  </a:lnTo>
                  <a:lnTo>
                    <a:pt x="63372" y="172448"/>
                  </a:lnTo>
                  <a:lnTo>
                    <a:pt x="63910" y="183649"/>
                  </a:lnTo>
                  <a:lnTo>
                    <a:pt x="63654" y="194388"/>
                  </a:lnTo>
                  <a:lnTo>
                    <a:pt x="62714" y="204587"/>
                  </a:lnTo>
                  <a:lnTo>
                    <a:pt x="61240" y="214301"/>
                  </a:lnTo>
                  <a:lnTo>
                    <a:pt x="59362" y="223623"/>
                  </a:lnTo>
                  <a:lnTo>
                    <a:pt x="57068" y="232521"/>
                  </a:lnTo>
                  <a:lnTo>
                    <a:pt x="54195" y="240832"/>
                  </a:lnTo>
                  <a:lnTo>
                    <a:pt x="50705" y="248519"/>
                  </a:lnTo>
                  <a:lnTo>
                    <a:pt x="46665" y="255783"/>
                  </a:lnTo>
                  <a:lnTo>
                    <a:pt x="42186" y="262981"/>
                  </a:lnTo>
                  <a:lnTo>
                    <a:pt x="37382" y="270318"/>
                  </a:lnTo>
                  <a:lnTo>
                    <a:pt x="32434" y="277652"/>
                  </a:lnTo>
                  <a:lnTo>
                    <a:pt x="27016" y="285365"/>
                  </a:lnTo>
                  <a:lnTo>
                    <a:pt x="19766" y="295025"/>
                  </a:lnTo>
                  <a:lnTo>
                    <a:pt x="8362" y="309349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7987991" y="4380598"/>
              <a:ext cx="151347" cy="235924"/>
            </a:xfrm>
            <a:custGeom>
              <a:avLst/>
              <a:gdLst/>
              <a:ahLst/>
              <a:cxnLst/>
              <a:rect l="0" t="0" r="0" b="0"/>
              <a:pathLst>
                <a:path w="151347" h="235924">
                  <a:moveTo>
                    <a:pt x="117051" y="12412"/>
                  </a:moveTo>
                  <a:lnTo>
                    <a:pt x="112285" y="7860"/>
                  </a:lnTo>
                  <a:lnTo>
                    <a:pt x="106850" y="4457"/>
                  </a:lnTo>
                  <a:lnTo>
                    <a:pt x="100189" y="1918"/>
                  </a:lnTo>
                  <a:lnTo>
                    <a:pt x="92544" y="318"/>
                  </a:lnTo>
                  <a:lnTo>
                    <a:pt x="84352" y="0"/>
                  </a:lnTo>
                  <a:lnTo>
                    <a:pt x="75928" y="1041"/>
                  </a:lnTo>
                  <a:lnTo>
                    <a:pt x="67434" y="3282"/>
                  </a:lnTo>
                  <a:lnTo>
                    <a:pt x="58937" y="6479"/>
                  </a:lnTo>
                  <a:lnTo>
                    <a:pt x="50469" y="10394"/>
                  </a:lnTo>
                  <a:lnTo>
                    <a:pt x="42295" y="14958"/>
                  </a:lnTo>
                  <a:lnTo>
                    <a:pt x="34900" y="20263"/>
                  </a:lnTo>
                  <a:lnTo>
                    <a:pt x="28487" y="26304"/>
                  </a:lnTo>
                  <a:lnTo>
                    <a:pt x="23131" y="33106"/>
                  </a:lnTo>
                  <a:lnTo>
                    <a:pt x="18910" y="40778"/>
                  </a:lnTo>
                  <a:lnTo>
                    <a:pt x="15756" y="49290"/>
                  </a:lnTo>
                  <a:lnTo>
                    <a:pt x="13745" y="58385"/>
                  </a:lnTo>
                  <a:lnTo>
                    <a:pt x="13161" y="67660"/>
                  </a:lnTo>
                  <a:lnTo>
                    <a:pt x="14035" y="76853"/>
                  </a:lnTo>
                  <a:lnTo>
                    <a:pt x="16303" y="85352"/>
                  </a:lnTo>
                  <a:lnTo>
                    <a:pt x="19942" y="92174"/>
                  </a:lnTo>
                  <a:lnTo>
                    <a:pt x="24805" y="96935"/>
                  </a:lnTo>
                  <a:lnTo>
                    <a:pt x="30789" y="99901"/>
                  </a:lnTo>
                  <a:lnTo>
                    <a:pt x="37898" y="101668"/>
                  </a:lnTo>
                  <a:lnTo>
                    <a:pt x="46027" y="102718"/>
                  </a:lnTo>
                  <a:lnTo>
                    <a:pt x="54863" y="103483"/>
                  </a:lnTo>
                  <a:lnTo>
                    <a:pt x="63964" y="104380"/>
                  </a:lnTo>
                  <a:lnTo>
                    <a:pt x="73054" y="105612"/>
                  </a:lnTo>
                  <a:lnTo>
                    <a:pt x="82022" y="107210"/>
                  </a:lnTo>
                  <a:lnTo>
                    <a:pt x="90852" y="109129"/>
                  </a:lnTo>
                  <a:lnTo>
                    <a:pt x="99551" y="111302"/>
                  </a:lnTo>
                  <a:lnTo>
                    <a:pt x="108018" y="113796"/>
                  </a:lnTo>
                  <a:lnTo>
                    <a:pt x="116033" y="116803"/>
                  </a:lnTo>
                  <a:lnTo>
                    <a:pt x="123513" y="120387"/>
                  </a:lnTo>
                  <a:lnTo>
                    <a:pt x="130367" y="124624"/>
                  </a:lnTo>
                  <a:lnTo>
                    <a:pt x="136443" y="129657"/>
                  </a:lnTo>
                  <a:lnTo>
                    <a:pt x="141729" y="135490"/>
                  </a:lnTo>
                  <a:lnTo>
                    <a:pt x="146072" y="142139"/>
                  </a:lnTo>
                  <a:lnTo>
                    <a:pt x="149131" y="149702"/>
                  </a:lnTo>
                  <a:lnTo>
                    <a:pt x="150834" y="158140"/>
                  </a:lnTo>
                  <a:lnTo>
                    <a:pt x="151346" y="167183"/>
                  </a:lnTo>
                  <a:lnTo>
                    <a:pt x="150912" y="176423"/>
                  </a:lnTo>
                  <a:lnTo>
                    <a:pt x="149765" y="185603"/>
                  </a:lnTo>
                  <a:lnTo>
                    <a:pt x="147975" y="194497"/>
                  </a:lnTo>
                  <a:lnTo>
                    <a:pt x="145448" y="202853"/>
                  </a:lnTo>
                  <a:lnTo>
                    <a:pt x="142184" y="210582"/>
                  </a:lnTo>
                  <a:lnTo>
                    <a:pt x="138028" y="217481"/>
                  </a:lnTo>
                  <a:lnTo>
                    <a:pt x="132627" y="223170"/>
                  </a:lnTo>
                  <a:lnTo>
                    <a:pt x="125900" y="227557"/>
                  </a:lnTo>
                  <a:lnTo>
                    <a:pt x="118004" y="230786"/>
                  </a:lnTo>
                  <a:lnTo>
                    <a:pt x="109176" y="233092"/>
                  </a:lnTo>
                  <a:lnTo>
                    <a:pt x="99655" y="234701"/>
                  </a:lnTo>
                  <a:lnTo>
                    <a:pt x="89763" y="235677"/>
                  </a:lnTo>
                  <a:lnTo>
                    <a:pt x="79894" y="235923"/>
                  </a:lnTo>
                  <a:lnTo>
                    <a:pt x="70261" y="235444"/>
                  </a:lnTo>
                  <a:lnTo>
                    <a:pt x="60913" y="234342"/>
                  </a:lnTo>
                  <a:lnTo>
                    <a:pt x="51824" y="232754"/>
                  </a:lnTo>
                  <a:lnTo>
                    <a:pt x="42952" y="230809"/>
                  </a:lnTo>
                  <a:lnTo>
                    <a:pt x="34449" y="228886"/>
                  </a:lnTo>
                  <a:lnTo>
                    <a:pt x="25760" y="227496"/>
                  </a:lnTo>
                  <a:lnTo>
                    <a:pt x="15231" y="227409"/>
                  </a:lnTo>
                  <a:lnTo>
                    <a:pt x="0" y="229793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255536" y="4309402"/>
              <a:ext cx="8362" cy="334432"/>
            </a:xfrm>
            <a:custGeom>
              <a:avLst/>
              <a:gdLst/>
              <a:ahLst/>
              <a:cxnLst/>
              <a:rect l="0" t="0" r="0" b="0"/>
              <a:pathLst>
                <a:path w="8362" h="334432">
                  <a:moveTo>
                    <a:pt x="8361" y="0"/>
                  </a:moveTo>
                  <a:lnTo>
                    <a:pt x="6084" y="7043"/>
                  </a:lnTo>
                  <a:lnTo>
                    <a:pt x="4383" y="14179"/>
                  </a:lnTo>
                  <a:lnTo>
                    <a:pt x="3111" y="22124"/>
                  </a:lnTo>
                  <a:lnTo>
                    <a:pt x="2173" y="31119"/>
                  </a:lnTo>
                  <a:lnTo>
                    <a:pt x="1499" y="41528"/>
                  </a:lnTo>
                  <a:lnTo>
                    <a:pt x="1024" y="53411"/>
                  </a:lnTo>
                  <a:lnTo>
                    <a:pt x="695" y="66584"/>
                  </a:lnTo>
                  <a:lnTo>
                    <a:pt x="470" y="80778"/>
                  </a:lnTo>
                  <a:lnTo>
                    <a:pt x="316" y="95734"/>
                  </a:lnTo>
                  <a:lnTo>
                    <a:pt x="212" y="111239"/>
                  </a:lnTo>
                  <a:lnTo>
                    <a:pt x="142" y="127130"/>
                  </a:lnTo>
                  <a:lnTo>
                    <a:pt x="94" y="143285"/>
                  </a:lnTo>
                  <a:lnTo>
                    <a:pt x="63" y="159489"/>
                  </a:lnTo>
                  <a:lnTo>
                    <a:pt x="43" y="175439"/>
                  </a:lnTo>
                  <a:lnTo>
                    <a:pt x="29" y="190991"/>
                  </a:lnTo>
                  <a:lnTo>
                    <a:pt x="19" y="206010"/>
                  </a:lnTo>
                  <a:lnTo>
                    <a:pt x="12" y="220316"/>
                  </a:lnTo>
                  <a:lnTo>
                    <a:pt x="8" y="233882"/>
                  </a:lnTo>
                  <a:lnTo>
                    <a:pt x="5" y="246802"/>
                  </a:lnTo>
                  <a:lnTo>
                    <a:pt x="3" y="259212"/>
                  </a:lnTo>
                  <a:lnTo>
                    <a:pt x="1" y="271233"/>
                  </a:lnTo>
                  <a:lnTo>
                    <a:pt x="1" y="282799"/>
                  </a:lnTo>
                  <a:lnTo>
                    <a:pt x="1" y="294956"/>
                  </a:lnTo>
                  <a:lnTo>
                    <a:pt x="0" y="310550"/>
                  </a:lnTo>
                  <a:lnTo>
                    <a:pt x="0" y="334431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138486" y="4422790"/>
              <a:ext cx="183938" cy="45468"/>
            </a:xfrm>
            <a:custGeom>
              <a:avLst/>
              <a:gdLst/>
              <a:ahLst/>
              <a:cxnLst/>
              <a:rect l="0" t="0" r="0" b="0"/>
              <a:pathLst>
                <a:path w="183938" h="45468">
                  <a:moveTo>
                    <a:pt x="183937" y="3663"/>
                  </a:moveTo>
                  <a:lnTo>
                    <a:pt x="176948" y="1440"/>
                  </a:lnTo>
                  <a:lnTo>
                    <a:pt x="170320" y="248"/>
                  </a:lnTo>
                  <a:lnTo>
                    <a:pt x="163405" y="0"/>
                  </a:lnTo>
                  <a:lnTo>
                    <a:pt x="155888" y="402"/>
                  </a:lnTo>
                  <a:lnTo>
                    <a:pt x="147318" y="1053"/>
                  </a:lnTo>
                  <a:lnTo>
                    <a:pt x="137555" y="1705"/>
                  </a:lnTo>
                  <a:lnTo>
                    <a:pt x="126841" y="2385"/>
                  </a:lnTo>
                  <a:lnTo>
                    <a:pt x="115629" y="3318"/>
                  </a:lnTo>
                  <a:lnTo>
                    <a:pt x="104241" y="4619"/>
                  </a:lnTo>
                  <a:lnTo>
                    <a:pt x="92962" y="6288"/>
                  </a:lnTo>
                  <a:lnTo>
                    <a:pt x="82098" y="8263"/>
                  </a:lnTo>
                  <a:lnTo>
                    <a:pt x="71764" y="10481"/>
                  </a:lnTo>
                  <a:lnTo>
                    <a:pt x="61932" y="13007"/>
                  </a:lnTo>
                  <a:lnTo>
                    <a:pt x="52514" y="16035"/>
                  </a:lnTo>
                  <a:lnTo>
                    <a:pt x="43414" y="19629"/>
                  </a:lnTo>
                  <a:lnTo>
                    <a:pt x="34760" y="23641"/>
                  </a:lnTo>
                  <a:lnTo>
                    <a:pt x="25950" y="28270"/>
                  </a:lnTo>
                  <a:lnTo>
                    <a:pt x="15324" y="34810"/>
                  </a:lnTo>
                  <a:lnTo>
                    <a:pt x="0" y="45467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308703" y="4493340"/>
              <a:ext cx="93789" cy="144095"/>
            </a:xfrm>
            <a:custGeom>
              <a:avLst/>
              <a:gdLst/>
              <a:ahLst/>
              <a:cxnLst/>
              <a:rect l="0" t="0" r="0" b="0"/>
              <a:pathLst>
                <a:path w="93789" h="144095">
                  <a:moveTo>
                    <a:pt x="55523" y="8360"/>
                  </a:moveTo>
                  <a:lnTo>
                    <a:pt x="48587" y="6191"/>
                  </a:lnTo>
                  <a:lnTo>
                    <a:pt x="42467" y="5507"/>
                  </a:lnTo>
                  <a:lnTo>
                    <a:pt x="36593" y="6300"/>
                  </a:lnTo>
                  <a:lnTo>
                    <a:pt x="30964" y="8590"/>
                  </a:lnTo>
                  <a:lnTo>
                    <a:pt x="25778" y="12625"/>
                  </a:lnTo>
                  <a:lnTo>
                    <a:pt x="21114" y="18372"/>
                  </a:lnTo>
                  <a:lnTo>
                    <a:pt x="16934" y="25448"/>
                  </a:lnTo>
                  <a:lnTo>
                    <a:pt x="13147" y="33291"/>
                  </a:lnTo>
                  <a:lnTo>
                    <a:pt x="9660" y="41502"/>
                  </a:lnTo>
                  <a:lnTo>
                    <a:pt x="6524" y="50000"/>
                  </a:lnTo>
                  <a:lnTo>
                    <a:pt x="3919" y="58927"/>
                  </a:lnTo>
                  <a:lnTo>
                    <a:pt x="1904" y="68339"/>
                  </a:lnTo>
                  <a:lnTo>
                    <a:pt x="551" y="78065"/>
                  </a:lnTo>
                  <a:lnTo>
                    <a:pt x="0" y="87776"/>
                  </a:lnTo>
                  <a:lnTo>
                    <a:pt x="253" y="97277"/>
                  </a:lnTo>
                  <a:lnTo>
                    <a:pt x="1323" y="106390"/>
                  </a:lnTo>
                  <a:lnTo>
                    <a:pt x="3309" y="114893"/>
                  </a:lnTo>
                  <a:lnTo>
                    <a:pt x="6181" y="122721"/>
                  </a:lnTo>
                  <a:lnTo>
                    <a:pt x="10061" y="129687"/>
                  </a:lnTo>
                  <a:lnTo>
                    <a:pt x="15271" y="135421"/>
                  </a:lnTo>
                  <a:lnTo>
                    <a:pt x="21858" y="139830"/>
                  </a:lnTo>
                  <a:lnTo>
                    <a:pt x="29391" y="142805"/>
                  </a:lnTo>
                  <a:lnTo>
                    <a:pt x="37128" y="144094"/>
                  </a:lnTo>
                  <a:lnTo>
                    <a:pt x="44624" y="143722"/>
                  </a:lnTo>
                  <a:lnTo>
                    <a:pt x="51724" y="141804"/>
                  </a:lnTo>
                  <a:lnTo>
                    <a:pt x="58442" y="138407"/>
                  </a:lnTo>
                  <a:lnTo>
                    <a:pt x="64837" y="133712"/>
                  </a:lnTo>
                  <a:lnTo>
                    <a:pt x="70854" y="127978"/>
                  </a:lnTo>
                  <a:lnTo>
                    <a:pt x="76316" y="121459"/>
                  </a:lnTo>
                  <a:lnTo>
                    <a:pt x="81166" y="114368"/>
                  </a:lnTo>
                  <a:lnTo>
                    <a:pt x="85339" y="106742"/>
                  </a:lnTo>
                  <a:lnTo>
                    <a:pt x="88701" y="98458"/>
                  </a:lnTo>
                  <a:lnTo>
                    <a:pt x="91253" y="89505"/>
                  </a:lnTo>
                  <a:lnTo>
                    <a:pt x="92980" y="80101"/>
                  </a:lnTo>
                  <a:lnTo>
                    <a:pt x="93788" y="70612"/>
                  </a:lnTo>
                  <a:lnTo>
                    <a:pt x="93712" y="61259"/>
                  </a:lnTo>
                  <a:lnTo>
                    <a:pt x="92760" y="52111"/>
                  </a:lnTo>
                  <a:lnTo>
                    <a:pt x="90854" y="43163"/>
                  </a:lnTo>
                  <a:lnTo>
                    <a:pt x="88041" y="34390"/>
                  </a:lnTo>
                  <a:lnTo>
                    <a:pt x="84411" y="26115"/>
                  </a:lnTo>
                  <a:lnTo>
                    <a:pt x="79496" y="18194"/>
                  </a:lnTo>
                  <a:lnTo>
                    <a:pt x="71091" y="9930"/>
                  </a:lnTo>
                  <a:lnTo>
                    <a:pt x="55523" y="0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423957" y="4500403"/>
              <a:ext cx="76571" cy="215760"/>
            </a:xfrm>
            <a:custGeom>
              <a:avLst/>
              <a:gdLst/>
              <a:ahLst/>
              <a:cxnLst/>
              <a:rect l="0" t="0" r="0" b="0"/>
              <a:pathLst>
                <a:path w="76571" h="215760">
                  <a:moveTo>
                    <a:pt x="7156" y="59822"/>
                  </a:moveTo>
                  <a:lnTo>
                    <a:pt x="9486" y="69194"/>
                  </a:lnTo>
                  <a:lnTo>
                    <a:pt x="11695" y="78540"/>
                  </a:lnTo>
                  <a:lnTo>
                    <a:pt x="13995" y="88777"/>
                  </a:lnTo>
                  <a:lnTo>
                    <a:pt x="16272" y="99773"/>
                  </a:lnTo>
                  <a:lnTo>
                    <a:pt x="18270" y="111151"/>
                  </a:lnTo>
                  <a:lnTo>
                    <a:pt x="19869" y="122646"/>
                  </a:lnTo>
                  <a:lnTo>
                    <a:pt x="21208" y="134258"/>
                  </a:lnTo>
                  <a:lnTo>
                    <a:pt x="22592" y="146188"/>
                  </a:lnTo>
                  <a:lnTo>
                    <a:pt x="24197" y="158532"/>
                  </a:lnTo>
                  <a:lnTo>
                    <a:pt x="25936" y="171140"/>
                  </a:lnTo>
                  <a:lnTo>
                    <a:pt x="27537" y="183702"/>
                  </a:lnTo>
                  <a:lnTo>
                    <a:pt x="28846" y="196010"/>
                  </a:lnTo>
                  <a:lnTo>
                    <a:pt x="29695" y="207085"/>
                  </a:lnTo>
                  <a:lnTo>
                    <a:pt x="29364" y="214196"/>
                  </a:lnTo>
                  <a:lnTo>
                    <a:pt x="27603" y="215759"/>
                  </a:lnTo>
                  <a:lnTo>
                    <a:pt x="25335" y="213085"/>
                  </a:lnTo>
                  <a:lnTo>
                    <a:pt x="23046" y="207556"/>
                  </a:lnTo>
                  <a:lnTo>
                    <a:pt x="21048" y="200136"/>
                  </a:lnTo>
                  <a:lnTo>
                    <a:pt x="19460" y="191463"/>
                  </a:lnTo>
                  <a:lnTo>
                    <a:pt x="18136" y="181960"/>
                  </a:lnTo>
                  <a:lnTo>
                    <a:pt x="16764" y="171907"/>
                  </a:lnTo>
                  <a:lnTo>
                    <a:pt x="15166" y="161487"/>
                  </a:lnTo>
                  <a:lnTo>
                    <a:pt x="13298" y="150823"/>
                  </a:lnTo>
                  <a:lnTo>
                    <a:pt x="11187" y="139999"/>
                  </a:lnTo>
                  <a:lnTo>
                    <a:pt x="8887" y="129063"/>
                  </a:lnTo>
                  <a:lnTo>
                    <a:pt x="6575" y="117921"/>
                  </a:lnTo>
                  <a:lnTo>
                    <a:pt x="4537" y="106354"/>
                  </a:lnTo>
                  <a:lnTo>
                    <a:pt x="2903" y="94278"/>
                  </a:lnTo>
                  <a:lnTo>
                    <a:pt x="1673" y="81860"/>
                  </a:lnTo>
                  <a:lnTo>
                    <a:pt x="783" y="69432"/>
                  </a:lnTo>
                  <a:lnTo>
                    <a:pt x="162" y="57197"/>
                  </a:lnTo>
                  <a:lnTo>
                    <a:pt x="0" y="45468"/>
                  </a:lnTo>
                  <a:lnTo>
                    <a:pt x="729" y="34717"/>
                  </a:lnTo>
                  <a:lnTo>
                    <a:pt x="2524" y="25113"/>
                  </a:lnTo>
                  <a:lnTo>
                    <a:pt x="5560" y="16822"/>
                  </a:lnTo>
                  <a:lnTo>
                    <a:pt x="10143" y="10131"/>
                  </a:lnTo>
                  <a:lnTo>
                    <a:pt x="16282" y="5049"/>
                  </a:lnTo>
                  <a:lnTo>
                    <a:pt x="23500" y="1609"/>
                  </a:lnTo>
                  <a:lnTo>
                    <a:pt x="31020" y="0"/>
                  </a:lnTo>
                  <a:lnTo>
                    <a:pt x="38366" y="151"/>
                  </a:lnTo>
                  <a:lnTo>
                    <a:pt x="45367" y="1784"/>
                  </a:lnTo>
                  <a:lnTo>
                    <a:pt x="52017" y="4568"/>
                  </a:lnTo>
                  <a:lnTo>
                    <a:pt x="58362" y="8209"/>
                  </a:lnTo>
                  <a:lnTo>
                    <a:pt x="64210" y="12723"/>
                  </a:lnTo>
                  <a:lnTo>
                    <a:pt x="69136" y="18418"/>
                  </a:lnTo>
                  <a:lnTo>
                    <a:pt x="72974" y="25363"/>
                  </a:lnTo>
                  <a:lnTo>
                    <a:pt x="75552" y="33284"/>
                  </a:lnTo>
                  <a:lnTo>
                    <a:pt x="76570" y="41711"/>
                  </a:lnTo>
                  <a:lnTo>
                    <a:pt x="76017" y="50321"/>
                  </a:lnTo>
                  <a:lnTo>
                    <a:pt x="74111" y="58954"/>
                  </a:lnTo>
                  <a:lnTo>
                    <a:pt x="71143" y="67551"/>
                  </a:lnTo>
                  <a:lnTo>
                    <a:pt x="67383" y="76089"/>
                  </a:lnTo>
                  <a:lnTo>
                    <a:pt x="62922" y="84312"/>
                  </a:lnTo>
                  <a:lnTo>
                    <a:pt x="57688" y="91740"/>
                  </a:lnTo>
                  <a:lnTo>
                    <a:pt x="51708" y="98175"/>
                  </a:lnTo>
                  <a:lnTo>
                    <a:pt x="45461" y="103562"/>
                  </a:lnTo>
                  <a:lnTo>
                    <a:pt x="39195" y="108380"/>
                  </a:lnTo>
                  <a:lnTo>
                    <a:pt x="32358" y="113053"/>
                  </a:lnTo>
                  <a:lnTo>
                    <a:pt x="23876" y="118348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539803" y="4484532"/>
              <a:ext cx="97128" cy="273142"/>
            </a:xfrm>
            <a:custGeom>
              <a:avLst/>
              <a:gdLst/>
              <a:ahLst/>
              <a:cxnLst/>
              <a:rect l="0" t="0" r="0" b="0"/>
              <a:pathLst>
                <a:path w="97128" h="273142">
                  <a:moveTo>
                    <a:pt x="0" y="75694"/>
                  </a:moveTo>
                  <a:lnTo>
                    <a:pt x="2330" y="84959"/>
                  </a:lnTo>
                  <a:lnTo>
                    <a:pt x="4539" y="93288"/>
                  </a:lnTo>
                  <a:lnTo>
                    <a:pt x="6841" y="101473"/>
                  </a:lnTo>
                  <a:lnTo>
                    <a:pt x="9256" y="109791"/>
                  </a:lnTo>
                  <a:lnTo>
                    <a:pt x="11770" y="118519"/>
                  </a:lnTo>
                  <a:lnTo>
                    <a:pt x="14358" y="127769"/>
                  </a:lnTo>
                  <a:lnTo>
                    <a:pt x="16871" y="137637"/>
                  </a:lnTo>
                  <a:lnTo>
                    <a:pt x="19050" y="148280"/>
                  </a:lnTo>
                  <a:lnTo>
                    <a:pt x="20780" y="159703"/>
                  </a:lnTo>
                  <a:lnTo>
                    <a:pt x="22211" y="171667"/>
                  </a:lnTo>
                  <a:lnTo>
                    <a:pt x="23660" y="183784"/>
                  </a:lnTo>
                  <a:lnTo>
                    <a:pt x="25310" y="195815"/>
                  </a:lnTo>
                  <a:lnTo>
                    <a:pt x="27079" y="207674"/>
                  </a:lnTo>
                  <a:lnTo>
                    <a:pt x="28700" y="219358"/>
                  </a:lnTo>
                  <a:lnTo>
                    <a:pt x="30030" y="230891"/>
                  </a:lnTo>
                  <a:lnTo>
                    <a:pt x="31180" y="242175"/>
                  </a:lnTo>
                  <a:lnTo>
                    <a:pt x="32433" y="252998"/>
                  </a:lnTo>
                  <a:lnTo>
                    <a:pt x="33934" y="263223"/>
                  </a:lnTo>
                  <a:lnTo>
                    <a:pt x="35080" y="270816"/>
                  </a:lnTo>
                  <a:lnTo>
                    <a:pt x="35261" y="273141"/>
                  </a:lnTo>
                  <a:lnTo>
                    <a:pt x="34998" y="270907"/>
                  </a:lnTo>
                  <a:lnTo>
                    <a:pt x="34506" y="265532"/>
                  </a:lnTo>
                  <a:lnTo>
                    <a:pt x="33670" y="258119"/>
                  </a:lnTo>
                  <a:lnTo>
                    <a:pt x="32421" y="249402"/>
                  </a:lnTo>
                  <a:lnTo>
                    <a:pt x="30780" y="239977"/>
                  </a:lnTo>
                  <a:lnTo>
                    <a:pt x="28821" y="230384"/>
                  </a:lnTo>
                  <a:lnTo>
                    <a:pt x="26619" y="220914"/>
                  </a:lnTo>
                  <a:lnTo>
                    <a:pt x="24373" y="211532"/>
                  </a:lnTo>
                  <a:lnTo>
                    <a:pt x="22377" y="201992"/>
                  </a:lnTo>
                  <a:lnTo>
                    <a:pt x="20769" y="192158"/>
                  </a:lnTo>
                  <a:lnTo>
                    <a:pt x="19421" y="182010"/>
                  </a:lnTo>
                  <a:lnTo>
                    <a:pt x="18030" y="171592"/>
                  </a:lnTo>
                  <a:lnTo>
                    <a:pt x="16418" y="160962"/>
                  </a:lnTo>
                  <a:lnTo>
                    <a:pt x="14674" y="150174"/>
                  </a:lnTo>
                  <a:lnTo>
                    <a:pt x="13069" y="139275"/>
                  </a:lnTo>
                  <a:lnTo>
                    <a:pt x="11754" y="128292"/>
                  </a:lnTo>
                  <a:lnTo>
                    <a:pt x="10751" y="117122"/>
                  </a:lnTo>
                  <a:lnTo>
                    <a:pt x="10016" y="105537"/>
                  </a:lnTo>
                  <a:lnTo>
                    <a:pt x="9499" y="93453"/>
                  </a:lnTo>
                  <a:lnTo>
                    <a:pt x="9274" y="81165"/>
                  </a:lnTo>
                  <a:lnTo>
                    <a:pt x="9539" y="69247"/>
                  </a:lnTo>
                  <a:lnTo>
                    <a:pt x="10364" y="57996"/>
                  </a:lnTo>
                  <a:lnTo>
                    <a:pt x="11698" y="47440"/>
                  </a:lnTo>
                  <a:lnTo>
                    <a:pt x="13443" y="37482"/>
                  </a:lnTo>
                  <a:lnTo>
                    <a:pt x="15512" y="28000"/>
                  </a:lnTo>
                  <a:lnTo>
                    <a:pt x="18205" y="19263"/>
                  </a:lnTo>
                  <a:lnTo>
                    <a:pt x="22191" y="11905"/>
                  </a:lnTo>
                  <a:lnTo>
                    <a:pt x="27725" y="6169"/>
                  </a:lnTo>
                  <a:lnTo>
                    <a:pt x="34566" y="2182"/>
                  </a:lnTo>
                  <a:lnTo>
                    <a:pt x="42203" y="153"/>
                  </a:lnTo>
                  <a:lnTo>
                    <a:pt x="50243" y="0"/>
                  </a:lnTo>
                  <a:lnTo>
                    <a:pt x="58210" y="1553"/>
                  </a:lnTo>
                  <a:lnTo>
                    <a:pt x="65507" y="4699"/>
                  </a:lnTo>
                  <a:lnTo>
                    <a:pt x="71879" y="9222"/>
                  </a:lnTo>
                  <a:lnTo>
                    <a:pt x="77351" y="14840"/>
                  </a:lnTo>
                  <a:lnTo>
                    <a:pt x="82077" y="21280"/>
                  </a:lnTo>
                  <a:lnTo>
                    <a:pt x="86228" y="28318"/>
                  </a:lnTo>
                  <a:lnTo>
                    <a:pt x="89826" y="35910"/>
                  </a:lnTo>
                  <a:lnTo>
                    <a:pt x="92747" y="44170"/>
                  </a:lnTo>
                  <a:lnTo>
                    <a:pt x="94978" y="53106"/>
                  </a:lnTo>
                  <a:lnTo>
                    <a:pt x="96476" y="62499"/>
                  </a:lnTo>
                  <a:lnTo>
                    <a:pt x="97127" y="71981"/>
                  </a:lnTo>
                  <a:lnTo>
                    <a:pt x="96941" y="81326"/>
                  </a:lnTo>
                  <a:lnTo>
                    <a:pt x="95914" y="90334"/>
                  </a:lnTo>
                  <a:lnTo>
                    <a:pt x="93959" y="98764"/>
                  </a:lnTo>
                  <a:lnTo>
                    <a:pt x="91109" y="106549"/>
                  </a:lnTo>
                  <a:lnTo>
                    <a:pt x="87380" y="113618"/>
                  </a:lnTo>
                  <a:lnTo>
                    <a:pt x="82694" y="119846"/>
                  </a:lnTo>
                  <a:lnTo>
                    <a:pt x="77105" y="125236"/>
                  </a:lnTo>
                  <a:lnTo>
                    <a:pt x="70817" y="129641"/>
                  </a:lnTo>
                  <a:lnTo>
                    <a:pt x="63343" y="133045"/>
                  </a:lnTo>
                  <a:lnTo>
                    <a:pt x="52252" y="134859"/>
                  </a:lnTo>
                  <a:lnTo>
                    <a:pt x="33443" y="134219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640133" y="4482608"/>
              <a:ext cx="108690" cy="129757"/>
            </a:xfrm>
            <a:custGeom>
              <a:avLst/>
              <a:gdLst/>
              <a:ahLst/>
              <a:cxnLst/>
              <a:rect l="0" t="0" r="0" b="0"/>
              <a:pathLst>
                <a:path w="108690" h="129757">
                  <a:moveTo>
                    <a:pt x="0" y="77618"/>
                  </a:moveTo>
                  <a:lnTo>
                    <a:pt x="7042" y="75288"/>
                  </a:lnTo>
                  <a:lnTo>
                    <a:pt x="14179" y="73079"/>
                  </a:lnTo>
                  <a:lnTo>
                    <a:pt x="22111" y="70776"/>
                  </a:lnTo>
                  <a:lnTo>
                    <a:pt x="30695" y="68362"/>
                  </a:lnTo>
                  <a:lnTo>
                    <a:pt x="39559" y="65848"/>
                  </a:lnTo>
                  <a:lnTo>
                    <a:pt x="48454" y="63253"/>
                  </a:lnTo>
                  <a:lnTo>
                    <a:pt x="57140" y="60465"/>
                  </a:lnTo>
                  <a:lnTo>
                    <a:pt x="65348" y="57257"/>
                  </a:lnTo>
                  <a:lnTo>
                    <a:pt x="72979" y="53536"/>
                  </a:lnTo>
                  <a:lnTo>
                    <a:pt x="79944" y="49205"/>
                  </a:lnTo>
                  <a:lnTo>
                    <a:pt x="86101" y="44109"/>
                  </a:lnTo>
                  <a:lnTo>
                    <a:pt x="91438" y="38241"/>
                  </a:lnTo>
                  <a:lnTo>
                    <a:pt x="95684" y="31837"/>
                  </a:lnTo>
                  <a:lnTo>
                    <a:pt x="98255" y="25285"/>
                  </a:lnTo>
                  <a:lnTo>
                    <a:pt x="98973" y="18829"/>
                  </a:lnTo>
                  <a:lnTo>
                    <a:pt x="97774" y="12814"/>
                  </a:lnTo>
                  <a:lnTo>
                    <a:pt x="94495" y="7731"/>
                  </a:lnTo>
                  <a:lnTo>
                    <a:pt x="89266" y="3764"/>
                  </a:lnTo>
                  <a:lnTo>
                    <a:pt x="82674" y="1089"/>
                  </a:lnTo>
                  <a:lnTo>
                    <a:pt x="75580" y="0"/>
                  </a:lnTo>
                  <a:lnTo>
                    <a:pt x="68524" y="508"/>
                  </a:lnTo>
                  <a:lnTo>
                    <a:pt x="61719" y="2516"/>
                  </a:lnTo>
                  <a:lnTo>
                    <a:pt x="55201" y="5975"/>
                  </a:lnTo>
                  <a:lnTo>
                    <a:pt x="48941" y="10710"/>
                  </a:lnTo>
                  <a:lnTo>
                    <a:pt x="43013" y="16472"/>
                  </a:lnTo>
                  <a:lnTo>
                    <a:pt x="37613" y="23009"/>
                  </a:lnTo>
                  <a:lnTo>
                    <a:pt x="32801" y="30112"/>
                  </a:lnTo>
                  <a:lnTo>
                    <a:pt x="28654" y="37746"/>
                  </a:lnTo>
                  <a:lnTo>
                    <a:pt x="25310" y="46035"/>
                  </a:lnTo>
                  <a:lnTo>
                    <a:pt x="22775" y="54991"/>
                  </a:lnTo>
                  <a:lnTo>
                    <a:pt x="21193" y="64398"/>
                  </a:lnTo>
                  <a:lnTo>
                    <a:pt x="20905" y="73888"/>
                  </a:lnTo>
                  <a:lnTo>
                    <a:pt x="21977" y="83239"/>
                  </a:lnTo>
                  <a:lnTo>
                    <a:pt x="24243" y="92249"/>
                  </a:lnTo>
                  <a:lnTo>
                    <a:pt x="27460" y="100683"/>
                  </a:lnTo>
                  <a:lnTo>
                    <a:pt x="31393" y="108465"/>
                  </a:lnTo>
                  <a:lnTo>
                    <a:pt x="36106" y="115399"/>
                  </a:lnTo>
                  <a:lnTo>
                    <a:pt x="41933" y="121113"/>
                  </a:lnTo>
                  <a:lnTo>
                    <a:pt x="48964" y="125508"/>
                  </a:lnTo>
                  <a:lnTo>
                    <a:pt x="56806" y="128473"/>
                  </a:lnTo>
                  <a:lnTo>
                    <a:pt x="64759" y="129756"/>
                  </a:lnTo>
                  <a:lnTo>
                    <a:pt x="72397" y="129391"/>
                  </a:lnTo>
                  <a:lnTo>
                    <a:pt x="79508" y="127871"/>
                  </a:lnTo>
                  <a:lnTo>
                    <a:pt x="86736" y="125855"/>
                  </a:lnTo>
                  <a:lnTo>
                    <a:pt x="95597" y="123169"/>
                  </a:lnTo>
                  <a:lnTo>
                    <a:pt x="108689" y="119422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777472" y="4288707"/>
              <a:ext cx="130206" cy="371849"/>
            </a:xfrm>
            <a:custGeom>
              <a:avLst/>
              <a:gdLst/>
              <a:ahLst/>
              <a:cxnLst/>
              <a:rect l="0" t="0" r="0" b="0"/>
              <a:pathLst>
                <a:path w="130206" h="371849">
                  <a:moveTo>
                    <a:pt x="63319" y="254797"/>
                  </a:moveTo>
                  <a:lnTo>
                    <a:pt x="63212" y="245585"/>
                  </a:lnTo>
                  <a:lnTo>
                    <a:pt x="62196" y="237764"/>
                  </a:lnTo>
                  <a:lnTo>
                    <a:pt x="60132" y="230624"/>
                  </a:lnTo>
                  <a:lnTo>
                    <a:pt x="57043" y="224332"/>
                  </a:lnTo>
                  <a:lnTo>
                    <a:pt x="52848" y="219501"/>
                  </a:lnTo>
                  <a:lnTo>
                    <a:pt x="47622" y="216361"/>
                  </a:lnTo>
                  <a:lnTo>
                    <a:pt x="41666" y="215025"/>
                  </a:lnTo>
                  <a:lnTo>
                    <a:pt x="35423" y="215688"/>
                  </a:lnTo>
                  <a:lnTo>
                    <a:pt x="29174" y="218254"/>
                  </a:lnTo>
                  <a:lnTo>
                    <a:pt x="23164" y="222411"/>
                  </a:lnTo>
                  <a:lnTo>
                    <a:pt x="17662" y="227799"/>
                  </a:lnTo>
                  <a:lnTo>
                    <a:pt x="12761" y="234097"/>
                  </a:lnTo>
                  <a:lnTo>
                    <a:pt x="8542" y="241176"/>
                  </a:lnTo>
                  <a:lnTo>
                    <a:pt x="5146" y="249085"/>
                  </a:lnTo>
                  <a:lnTo>
                    <a:pt x="2568" y="257783"/>
                  </a:lnTo>
                  <a:lnTo>
                    <a:pt x="822" y="267015"/>
                  </a:lnTo>
                  <a:lnTo>
                    <a:pt x="0" y="276388"/>
                  </a:lnTo>
                  <a:lnTo>
                    <a:pt x="64" y="285663"/>
                  </a:lnTo>
                  <a:lnTo>
                    <a:pt x="872" y="294759"/>
                  </a:lnTo>
                  <a:lnTo>
                    <a:pt x="2259" y="303672"/>
                  </a:lnTo>
                  <a:lnTo>
                    <a:pt x="4077" y="312429"/>
                  </a:lnTo>
                  <a:lnTo>
                    <a:pt x="6332" y="320934"/>
                  </a:lnTo>
                  <a:lnTo>
                    <a:pt x="9178" y="328976"/>
                  </a:lnTo>
                  <a:lnTo>
                    <a:pt x="12654" y="336464"/>
                  </a:lnTo>
                  <a:lnTo>
                    <a:pt x="16819" y="343055"/>
                  </a:lnTo>
                  <a:lnTo>
                    <a:pt x="21804" y="348109"/>
                  </a:lnTo>
                  <a:lnTo>
                    <a:pt x="27602" y="351409"/>
                  </a:lnTo>
                  <a:lnTo>
                    <a:pt x="34092" y="352857"/>
                  </a:lnTo>
                  <a:lnTo>
                    <a:pt x="41126" y="352270"/>
                  </a:lnTo>
                  <a:lnTo>
                    <a:pt x="48559" y="349757"/>
                  </a:lnTo>
                  <a:lnTo>
                    <a:pt x="56146" y="345636"/>
                  </a:lnTo>
                  <a:lnTo>
                    <a:pt x="63558" y="340272"/>
                  </a:lnTo>
                  <a:lnTo>
                    <a:pt x="70623" y="333990"/>
                  </a:lnTo>
                  <a:lnTo>
                    <a:pt x="77061" y="326922"/>
                  </a:lnTo>
                  <a:lnTo>
                    <a:pt x="82436" y="319020"/>
                  </a:lnTo>
                  <a:lnTo>
                    <a:pt x="86607" y="310324"/>
                  </a:lnTo>
                  <a:lnTo>
                    <a:pt x="89691" y="300958"/>
                  </a:lnTo>
                  <a:lnTo>
                    <a:pt x="91899" y="291072"/>
                  </a:lnTo>
                  <a:lnTo>
                    <a:pt x="93450" y="280798"/>
                  </a:lnTo>
                  <a:lnTo>
                    <a:pt x="94656" y="270117"/>
                  </a:lnTo>
                  <a:lnTo>
                    <a:pt x="95901" y="258866"/>
                  </a:lnTo>
                  <a:lnTo>
                    <a:pt x="97390" y="247002"/>
                  </a:lnTo>
                  <a:lnTo>
                    <a:pt x="99038" y="234593"/>
                  </a:lnTo>
                  <a:lnTo>
                    <a:pt x="100572" y="221748"/>
                  </a:lnTo>
                  <a:lnTo>
                    <a:pt x="101838" y="208573"/>
                  </a:lnTo>
                  <a:lnTo>
                    <a:pt x="102807" y="195027"/>
                  </a:lnTo>
                  <a:lnTo>
                    <a:pt x="103518" y="180937"/>
                  </a:lnTo>
                  <a:lnTo>
                    <a:pt x="104019" y="166255"/>
                  </a:lnTo>
                  <a:lnTo>
                    <a:pt x="104233" y="151173"/>
                  </a:lnTo>
                  <a:lnTo>
                    <a:pt x="103960" y="136040"/>
                  </a:lnTo>
                  <a:lnTo>
                    <a:pt x="103133" y="121070"/>
                  </a:lnTo>
                  <a:lnTo>
                    <a:pt x="101933" y="106454"/>
                  </a:lnTo>
                  <a:lnTo>
                    <a:pt x="100700" y="92426"/>
                  </a:lnTo>
                  <a:lnTo>
                    <a:pt x="99633" y="79053"/>
                  </a:lnTo>
                  <a:lnTo>
                    <a:pt x="98662" y="66399"/>
                  </a:lnTo>
                  <a:lnTo>
                    <a:pt x="97528" y="54591"/>
                  </a:lnTo>
                  <a:lnTo>
                    <a:pt x="96090" y="43615"/>
                  </a:lnTo>
                  <a:lnTo>
                    <a:pt x="94328" y="33350"/>
                  </a:lnTo>
                  <a:lnTo>
                    <a:pt x="92289" y="23637"/>
                  </a:lnTo>
                  <a:lnTo>
                    <a:pt x="90013" y="14360"/>
                  </a:lnTo>
                  <a:lnTo>
                    <a:pt x="86857" y="6295"/>
                  </a:lnTo>
                  <a:lnTo>
                    <a:pt x="82433" y="1195"/>
                  </a:lnTo>
                  <a:lnTo>
                    <a:pt x="77874" y="0"/>
                  </a:lnTo>
                  <a:lnTo>
                    <a:pt x="73942" y="2584"/>
                  </a:lnTo>
                  <a:lnTo>
                    <a:pt x="70860" y="8317"/>
                  </a:lnTo>
                  <a:lnTo>
                    <a:pt x="68574" y="16467"/>
                  </a:lnTo>
                  <a:lnTo>
                    <a:pt x="66934" y="26389"/>
                  </a:lnTo>
                  <a:lnTo>
                    <a:pt x="65788" y="37575"/>
                  </a:lnTo>
                  <a:lnTo>
                    <a:pt x="65130" y="49774"/>
                  </a:lnTo>
                  <a:lnTo>
                    <a:pt x="65101" y="62956"/>
                  </a:lnTo>
                  <a:lnTo>
                    <a:pt x="65723" y="77028"/>
                  </a:lnTo>
                  <a:lnTo>
                    <a:pt x="66787" y="91702"/>
                  </a:lnTo>
                  <a:lnTo>
                    <a:pt x="67928" y="106561"/>
                  </a:lnTo>
                  <a:lnTo>
                    <a:pt x="68932" y="121345"/>
                  </a:lnTo>
                  <a:lnTo>
                    <a:pt x="69862" y="135700"/>
                  </a:lnTo>
                  <a:lnTo>
                    <a:pt x="70967" y="149131"/>
                  </a:lnTo>
                  <a:lnTo>
                    <a:pt x="72389" y="161465"/>
                  </a:lnTo>
                  <a:lnTo>
                    <a:pt x="74137" y="173045"/>
                  </a:lnTo>
                  <a:lnTo>
                    <a:pt x="76167" y="184550"/>
                  </a:lnTo>
                  <a:lnTo>
                    <a:pt x="78418" y="196382"/>
                  </a:lnTo>
                  <a:lnTo>
                    <a:pt x="80832" y="208532"/>
                  </a:lnTo>
                  <a:lnTo>
                    <a:pt x="83362" y="220727"/>
                  </a:lnTo>
                  <a:lnTo>
                    <a:pt x="85973" y="232793"/>
                  </a:lnTo>
                  <a:lnTo>
                    <a:pt x="88643" y="244799"/>
                  </a:lnTo>
                  <a:lnTo>
                    <a:pt x="91350" y="256998"/>
                  </a:lnTo>
                  <a:lnTo>
                    <a:pt x="94084" y="269524"/>
                  </a:lnTo>
                  <a:lnTo>
                    <a:pt x="96835" y="282256"/>
                  </a:lnTo>
                  <a:lnTo>
                    <a:pt x="99597" y="294900"/>
                  </a:lnTo>
                  <a:lnTo>
                    <a:pt x="102372" y="307283"/>
                  </a:lnTo>
                  <a:lnTo>
                    <a:pt x="105285" y="319111"/>
                  </a:lnTo>
                  <a:lnTo>
                    <a:pt x="108580" y="329930"/>
                  </a:lnTo>
                  <a:lnTo>
                    <a:pt x="112349" y="339579"/>
                  </a:lnTo>
                  <a:lnTo>
                    <a:pt x="116323" y="347927"/>
                  </a:lnTo>
                  <a:lnTo>
                    <a:pt x="120333" y="355547"/>
                  </a:lnTo>
                  <a:lnTo>
                    <a:pt x="124730" y="363109"/>
                  </a:lnTo>
                  <a:lnTo>
                    <a:pt x="130205" y="371848"/>
                  </a:lnTo>
                </a:path>
              </a:pathLst>
            </a:custGeom>
            <a:ln w="30099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1317255" y="4922773"/>
            <a:ext cx="849608" cy="883160"/>
            <a:chOff x="1317255" y="4922773"/>
            <a:chExt cx="849608" cy="883160"/>
          </a:xfrm>
        </p:grpSpPr>
        <p:sp>
          <p:nvSpPr>
            <p:cNvPr id="236" name="Freeform 235"/>
            <p:cNvSpPr/>
            <p:nvPr/>
          </p:nvSpPr>
          <p:spPr>
            <a:xfrm>
              <a:off x="1317255" y="4922773"/>
              <a:ext cx="387568" cy="653169"/>
            </a:xfrm>
            <a:custGeom>
              <a:avLst/>
              <a:gdLst/>
              <a:ahLst/>
              <a:cxnLst/>
              <a:rect l="0" t="0" r="0" b="0"/>
              <a:pathLst>
                <a:path w="387568" h="653169">
                  <a:moveTo>
                    <a:pt x="252336" y="116849"/>
                  </a:moveTo>
                  <a:lnTo>
                    <a:pt x="246127" y="110498"/>
                  </a:lnTo>
                  <a:lnTo>
                    <a:pt x="240856" y="103856"/>
                  </a:lnTo>
                  <a:lnTo>
                    <a:pt x="236037" y="96256"/>
                  </a:lnTo>
                  <a:lnTo>
                    <a:pt x="231519" y="87572"/>
                  </a:lnTo>
                  <a:lnTo>
                    <a:pt x="227223" y="77624"/>
                  </a:lnTo>
                  <a:lnTo>
                    <a:pt x="223085" y="66450"/>
                  </a:lnTo>
                  <a:lnTo>
                    <a:pt x="218884" y="54591"/>
                  </a:lnTo>
                  <a:lnTo>
                    <a:pt x="214256" y="42935"/>
                  </a:lnTo>
                  <a:lnTo>
                    <a:pt x="209028" y="31982"/>
                  </a:lnTo>
                  <a:lnTo>
                    <a:pt x="202866" y="22183"/>
                  </a:lnTo>
                  <a:lnTo>
                    <a:pt x="195209" y="14107"/>
                  </a:lnTo>
                  <a:lnTo>
                    <a:pt x="185895" y="7893"/>
                  </a:lnTo>
                  <a:lnTo>
                    <a:pt x="175267" y="3504"/>
                  </a:lnTo>
                  <a:lnTo>
                    <a:pt x="163949" y="933"/>
                  </a:lnTo>
                  <a:lnTo>
                    <a:pt x="152380" y="0"/>
                  </a:lnTo>
                  <a:lnTo>
                    <a:pt x="140951" y="750"/>
                  </a:lnTo>
                  <a:lnTo>
                    <a:pt x="130074" y="3520"/>
                  </a:lnTo>
                  <a:lnTo>
                    <a:pt x="119909" y="8320"/>
                  </a:lnTo>
                  <a:lnTo>
                    <a:pt x="110418" y="15044"/>
                  </a:lnTo>
                  <a:lnTo>
                    <a:pt x="101481" y="23645"/>
                  </a:lnTo>
                  <a:lnTo>
                    <a:pt x="92966" y="33912"/>
                  </a:lnTo>
                  <a:lnTo>
                    <a:pt x="84760" y="45520"/>
                  </a:lnTo>
                  <a:lnTo>
                    <a:pt x="76772" y="58146"/>
                  </a:lnTo>
                  <a:lnTo>
                    <a:pt x="68941" y="71507"/>
                  </a:lnTo>
                  <a:lnTo>
                    <a:pt x="61394" y="85211"/>
                  </a:lnTo>
                  <a:lnTo>
                    <a:pt x="54428" y="98771"/>
                  </a:lnTo>
                  <a:lnTo>
                    <a:pt x="48158" y="111933"/>
                  </a:lnTo>
                  <a:lnTo>
                    <a:pt x="42533" y="124653"/>
                  </a:lnTo>
                  <a:lnTo>
                    <a:pt x="37434" y="136984"/>
                  </a:lnTo>
                  <a:lnTo>
                    <a:pt x="32734" y="149019"/>
                  </a:lnTo>
                  <a:lnTo>
                    <a:pt x="28325" y="161185"/>
                  </a:lnTo>
                  <a:lnTo>
                    <a:pt x="24122" y="174205"/>
                  </a:lnTo>
                  <a:lnTo>
                    <a:pt x="20067" y="188409"/>
                  </a:lnTo>
                  <a:lnTo>
                    <a:pt x="16290" y="203939"/>
                  </a:lnTo>
                  <a:lnTo>
                    <a:pt x="13089" y="220931"/>
                  </a:lnTo>
                  <a:lnTo>
                    <a:pt x="10577" y="239289"/>
                  </a:lnTo>
                  <a:lnTo>
                    <a:pt x="8527" y="258256"/>
                  </a:lnTo>
                  <a:lnTo>
                    <a:pt x="6493" y="276582"/>
                  </a:lnTo>
                  <a:lnTo>
                    <a:pt x="4220" y="293630"/>
                  </a:lnTo>
                  <a:lnTo>
                    <a:pt x="1985" y="309845"/>
                  </a:lnTo>
                  <a:lnTo>
                    <a:pt x="468" y="326400"/>
                  </a:lnTo>
                  <a:lnTo>
                    <a:pt x="0" y="343961"/>
                  </a:lnTo>
                  <a:lnTo>
                    <a:pt x="395" y="362489"/>
                  </a:lnTo>
                  <a:lnTo>
                    <a:pt x="1156" y="381527"/>
                  </a:lnTo>
                  <a:lnTo>
                    <a:pt x="1951" y="400716"/>
                  </a:lnTo>
                  <a:lnTo>
                    <a:pt x="2810" y="419535"/>
                  </a:lnTo>
                  <a:lnTo>
                    <a:pt x="4028" y="437266"/>
                  </a:lnTo>
                  <a:lnTo>
                    <a:pt x="5761" y="453628"/>
                  </a:lnTo>
                  <a:lnTo>
                    <a:pt x="8176" y="468875"/>
                  </a:lnTo>
                  <a:lnTo>
                    <a:pt x="11521" y="483567"/>
                  </a:lnTo>
                  <a:lnTo>
                    <a:pt x="15838" y="498093"/>
                  </a:lnTo>
                  <a:lnTo>
                    <a:pt x="21007" y="512460"/>
                  </a:lnTo>
                  <a:lnTo>
                    <a:pt x="26850" y="526404"/>
                  </a:lnTo>
                  <a:lnTo>
                    <a:pt x="33196" y="539794"/>
                  </a:lnTo>
                  <a:lnTo>
                    <a:pt x="39905" y="552651"/>
                  </a:lnTo>
                  <a:lnTo>
                    <a:pt x="46869" y="565067"/>
                  </a:lnTo>
                  <a:lnTo>
                    <a:pt x="54014" y="577144"/>
                  </a:lnTo>
                  <a:lnTo>
                    <a:pt x="61460" y="588975"/>
                  </a:lnTo>
                  <a:lnTo>
                    <a:pt x="69498" y="600628"/>
                  </a:lnTo>
                  <a:lnTo>
                    <a:pt x="78243" y="612144"/>
                  </a:lnTo>
                  <a:lnTo>
                    <a:pt x="87819" y="623035"/>
                  </a:lnTo>
                  <a:lnTo>
                    <a:pt x="98433" y="632341"/>
                  </a:lnTo>
                  <a:lnTo>
                    <a:pt x="110096" y="639666"/>
                  </a:lnTo>
                  <a:lnTo>
                    <a:pt x="122664" y="645128"/>
                  </a:lnTo>
                  <a:lnTo>
                    <a:pt x="135943" y="649058"/>
                  </a:lnTo>
                  <a:lnTo>
                    <a:pt x="149745" y="651809"/>
                  </a:lnTo>
                  <a:lnTo>
                    <a:pt x="163747" y="653168"/>
                  </a:lnTo>
                  <a:lnTo>
                    <a:pt x="177506" y="652398"/>
                  </a:lnTo>
                  <a:lnTo>
                    <a:pt x="190808" y="649270"/>
                  </a:lnTo>
                  <a:lnTo>
                    <a:pt x="203802" y="644195"/>
                  </a:lnTo>
                  <a:lnTo>
                    <a:pt x="216888" y="637921"/>
                  </a:lnTo>
                  <a:lnTo>
                    <a:pt x="230284" y="631001"/>
                  </a:lnTo>
                  <a:lnTo>
                    <a:pt x="243691" y="623583"/>
                  </a:lnTo>
                  <a:lnTo>
                    <a:pt x="256411" y="615501"/>
                  </a:lnTo>
                  <a:lnTo>
                    <a:pt x="268100" y="606704"/>
                  </a:lnTo>
                  <a:lnTo>
                    <a:pt x="278760" y="597442"/>
                  </a:lnTo>
                  <a:lnTo>
                    <a:pt x="288555" y="588172"/>
                  </a:lnTo>
                  <a:lnTo>
                    <a:pt x="297680" y="579157"/>
                  </a:lnTo>
                  <a:lnTo>
                    <a:pt x="306312" y="570473"/>
                  </a:lnTo>
                  <a:lnTo>
                    <a:pt x="314594" y="562094"/>
                  </a:lnTo>
                  <a:lnTo>
                    <a:pt x="322629" y="553960"/>
                  </a:lnTo>
                  <a:lnTo>
                    <a:pt x="330496" y="546012"/>
                  </a:lnTo>
                  <a:lnTo>
                    <a:pt x="338248" y="538199"/>
                  </a:lnTo>
                  <a:lnTo>
                    <a:pt x="345917" y="530491"/>
                  </a:lnTo>
                  <a:lnTo>
                    <a:pt x="353409" y="523182"/>
                  </a:lnTo>
                  <a:lnTo>
                    <a:pt x="361362" y="516169"/>
                  </a:lnTo>
                  <a:lnTo>
                    <a:pt x="371670" y="508834"/>
                  </a:lnTo>
                  <a:lnTo>
                    <a:pt x="387567" y="500004"/>
                  </a:lnTo>
                </a:path>
              </a:pathLst>
            </a:custGeom>
            <a:ln w="40767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1761168" y="5219930"/>
              <a:ext cx="146501" cy="322709"/>
            </a:xfrm>
            <a:custGeom>
              <a:avLst/>
              <a:gdLst/>
              <a:ahLst/>
              <a:cxnLst/>
              <a:rect l="0" t="0" r="0" b="0"/>
              <a:pathLst>
                <a:path w="146501" h="322709">
                  <a:moveTo>
                    <a:pt x="0" y="146501"/>
                  </a:moveTo>
                  <a:lnTo>
                    <a:pt x="71" y="159062"/>
                  </a:lnTo>
                  <a:lnTo>
                    <a:pt x="757" y="170974"/>
                  </a:lnTo>
                  <a:lnTo>
                    <a:pt x="2145" y="183388"/>
                  </a:lnTo>
                  <a:lnTo>
                    <a:pt x="4135" y="196404"/>
                  </a:lnTo>
                  <a:lnTo>
                    <a:pt x="6615" y="209956"/>
                  </a:lnTo>
                  <a:lnTo>
                    <a:pt x="9469" y="223930"/>
                  </a:lnTo>
                  <a:lnTo>
                    <a:pt x="12598" y="238222"/>
                  </a:lnTo>
                  <a:lnTo>
                    <a:pt x="15924" y="252741"/>
                  </a:lnTo>
                  <a:lnTo>
                    <a:pt x="19387" y="267417"/>
                  </a:lnTo>
                  <a:lnTo>
                    <a:pt x="22945" y="282023"/>
                  </a:lnTo>
                  <a:lnTo>
                    <a:pt x="26567" y="296197"/>
                  </a:lnTo>
                  <a:lnTo>
                    <a:pt x="30182" y="309695"/>
                  </a:lnTo>
                  <a:lnTo>
                    <a:pt x="31986" y="319726"/>
                  </a:lnTo>
                  <a:lnTo>
                    <a:pt x="30777" y="322708"/>
                  </a:lnTo>
                  <a:lnTo>
                    <a:pt x="28780" y="319600"/>
                  </a:lnTo>
                  <a:lnTo>
                    <a:pt x="26830" y="312300"/>
                  </a:lnTo>
                  <a:lnTo>
                    <a:pt x="24785" y="302277"/>
                  </a:lnTo>
                  <a:lnTo>
                    <a:pt x="22467" y="290505"/>
                  </a:lnTo>
                  <a:lnTo>
                    <a:pt x="19827" y="277606"/>
                  </a:lnTo>
                  <a:lnTo>
                    <a:pt x="16896" y="263977"/>
                  </a:lnTo>
                  <a:lnTo>
                    <a:pt x="13734" y="249866"/>
                  </a:lnTo>
                  <a:lnTo>
                    <a:pt x="10576" y="235264"/>
                  </a:lnTo>
                  <a:lnTo>
                    <a:pt x="7798" y="219947"/>
                  </a:lnTo>
                  <a:lnTo>
                    <a:pt x="5582" y="203858"/>
                  </a:lnTo>
                  <a:lnTo>
                    <a:pt x="4097" y="187425"/>
                  </a:lnTo>
                  <a:lnTo>
                    <a:pt x="3583" y="171447"/>
                  </a:lnTo>
                  <a:lnTo>
                    <a:pt x="4070" y="156340"/>
                  </a:lnTo>
                  <a:lnTo>
                    <a:pt x="5432" y="142151"/>
                  </a:lnTo>
                  <a:lnTo>
                    <a:pt x="7484" y="128753"/>
                  </a:lnTo>
                  <a:lnTo>
                    <a:pt x="10060" y="115979"/>
                  </a:lnTo>
                  <a:lnTo>
                    <a:pt x="13366" y="103845"/>
                  </a:lnTo>
                  <a:lnTo>
                    <a:pt x="17951" y="92548"/>
                  </a:lnTo>
                  <a:lnTo>
                    <a:pt x="24005" y="82127"/>
                  </a:lnTo>
                  <a:lnTo>
                    <a:pt x="31228" y="72478"/>
                  </a:lnTo>
                  <a:lnTo>
                    <a:pt x="39035" y="63442"/>
                  </a:lnTo>
                  <a:lnTo>
                    <a:pt x="47025" y="54869"/>
                  </a:lnTo>
                  <a:lnTo>
                    <a:pt x="55182" y="46807"/>
                  </a:lnTo>
                  <a:lnTo>
                    <a:pt x="63768" y="39487"/>
                  </a:lnTo>
                  <a:lnTo>
                    <a:pt x="72912" y="32975"/>
                  </a:lnTo>
                  <a:lnTo>
                    <a:pt x="82590" y="27186"/>
                  </a:lnTo>
                  <a:lnTo>
                    <a:pt x="92710" y="21976"/>
                  </a:lnTo>
                  <a:lnTo>
                    <a:pt x="103155" y="17207"/>
                  </a:lnTo>
                  <a:lnTo>
                    <a:pt x="113346" y="12919"/>
                  </a:lnTo>
                  <a:lnTo>
                    <a:pt x="123255" y="8910"/>
                  </a:lnTo>
                  <a:lnTo>
                    <a:pt x="133750" y="4825"/>
                  </a:lnTo>
                  <a:lnTo>
                    <a:pt x="146500" y="0"/>
                  </a:lnTo>
                </a:path>
              </a:pathLst>
            </a:custGeom>
            <a:ln w="40767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1964015" y="5321353"/>
              <a:ext cx="90155" cy="169040"/>
            </a:xfrm>
            <a:custGeom>
              <a:avLst/>
              <a:gdLst/>
              <a:ahLst/>
              <a:cxnLst/>
              <a:rect l="0" t="0" r="0" b="0"/>
              <a:pathLst>
                <a:path w="90155" h="169040">
                  <a:moveTo>
                    <a:pt x="0" y="0"/>
                  </a:moveTo>
                  <a:lnTo>
                    <a:pt x="3212" y="9421"/>
                  </a:lnTo>
                  <a:lnTo>
                    <a:pt x="6875" y="18354"/>
                  </a:lnTo>
                  <a:lnTo>
                    <a:pt x="11362" y="27665"/>
                  </a:lnTo>
                  <a:lnTo>
                    <a:pt x="16421" y="37429"/>
                  </a:lnTo>
                  <a:lnTo>
                    <a:pt x="21594" y="47592"/>
                  </a:lnTo>
                  <a:lnTo>
                    <a:pt x="26606" y="58072"/>
                  </a:lnTo>
                  <a:lnTo>
                    <a:pt x="31539" y="68791"/>
                  </a:lnTo>
                  <a:lnTo>
                    <a:pt x="36730" y="79681"/>
                  </a:lnTo>
                  <a:lnTo>
                    <a:pt x="42357" y="90691"/>
                  </a:lnTo>
                  <a:lnTo>
                    <a:pt x="48258" y="101784"/>
                  </a:lnTo>
                  <a:lnTo>
                    <a:pt x="54039" y="112935"/>
                  </a:lnTo>
                  <a:lnTo>
                    <a:pt x="59475" y="124109"/>
                  </a:lnTo>
                  <a:lnTo>
                    <a:pt x="64569" y="134809"/>
                  </a:lnTo>
                  <a:lnTo>
                    <a:pt x="70074" y="145123"/>
                  </a:lnTo>
                  <a:lnTo>
                    <a:pt x="77667" y="155956"/>
                  </a:lnTo>
                  <a:lnTo>
                    <a:pt x="90154" y="169039"/>
                  </a:lnTo>
                </a:path>
              </a:pathLst>
            </a:custGeom>
            <a:ln w="40767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1964015" y="5298815"/>
              <a:ext cx="202848" cy="507118"/>
            </a:xfrm>
            <a:custGeom>
              <a:avLst/>
              <a:gdLst/>
              <a:ahLst/>
              <a:cxnLst/>
              <a:rect l="0" t="0" r="0" b="0"/>
              <a:pathLst>
                <a:path w="202848" h="507118">
                  <a:moveTo>
                    <a:pt x="202847" y="0"/>
                  </a:moveTo>
                  <a:lnTo>
                    <a:pt x="199635" y="9349"/>
                  </a:lnTo>
                  <a:lnTo>
                    <a:pt x="195971" y="17597"/>
                  </a:lnTo>
                  <a:lnTo>
                    <a:pt x="191485" y="25525"/>
                  </a:lnTo>
                  <a:lnTo>
                    <a:pt x="186425" y="33482"/>
                  </a:lnTo>
                  <a:lnTo>
                    <a:pt x="181252" y="41860"/>
                  </a:lnTo>
                  <a:lnTo>
                    <a:pt x="176240" y="50838"/>
                  </a:lnTo>
                  <a:lnTo>
                    <a:pt x="171307" y="60751"/>
                  </a:lnTo>
                  <a:lnTo>
                    <a:pt x="166116" y="72161"/>
                  </a:lnTo>
                  <a:lnTo>
                    <a:pt x="160484" y="85229"/>
                  </a:lnTo>
                  <a:lnTo>
                    <a:pt x="154399" y="99611"/>
                  </a:lnTo>
                  <a:lnTo>
                    <a:pt x="147924" y="114685"/>
                  </a:lnTo>
                  <a:lnTo>
                    <a:pt x="141151" y="130009"/>
                  </a:lnTo>
                  <a:lnTo>
                    <a:pt x="134335" y="145194"/>
                  </a:lnTo>
                  <a:lnTo>
                    <a:pt x="127868" y="159827"/>
                  </a:lnTo>
                  <a:lnTo>
                    <a:pt x="121931" y="173753"/>
                  </a:lnTo>
                  <a:lnTo>
                    <a:pt x="116350" y="187185"/>
                  </a:lnTo>
                  <a:lnTo>
                    <a:pt x="110710" y="200573"/>
                  </a:lnTo>
                  <a:lnTo>
                    <a:pt x="104777" y="214200"/>
                  </a:lnTo>
                  <a:lnTo>
                    <a:pt x="98669" y="228671"/>
                  </a:lnTo>
                  <a:lnTo>
                    <a:pt x="92748" y="244955"/>
                  </a:lnTo>
                  <a:lnTo>
                    <a:pt x="87217" y="263395"/>
                  </a:lnTo>
                  <a:lnTo>
                    <a:pt x="82107" y="283128"/>
                  </a:lnTo>
                  <a:lnTo>
                    <a:pt x="77361" y="302466"/>
                  </a:lnTo>
                  <a:lnTo>
                    <a:pt x="72902" y="320459"/>
                  </a:lnTo>
                  <a:lnTo>
                    <a:pt x="68656" y="336907"/>
                  </a:lnTo>
                  <a:lnTo>
                    <a:pt x="64563" y="351980"/>
                  </a:lnTo>
                  <a:lnTo>
                    <a:pt x="60572" y="365963"/>
                  </a:lnTo>
                  <a:lnTo>
                    <a:pt x="56475" y="379310"/>
                  </a:lnTo>
                  <a:lnTo>
                    <a:pt x="51920" y="392577"/>
                  </a:lnTo>
                  <a:lnTo>
                    <a:pt x="46756" y="406072"/>
                  </a:lnTo>
                  <a:lnTo>
                    <a:pt x="41183" y="419715"/>
                  </a:lnTo>
                  <a:lnTo>
                    <a:pt x="35631" y="433156"/>
                  </a:lnTo>
                  <a:lnTo>
                    <a:pt x="30352" y="446190"/>
                  </a:lnTo>
                  <a:lnTo>
                    <a:pt x="25365" y="458517"/>
                  </a:lnTo>
                  <a:lnTo>
                    <a:pt x="19943" y="470974"/>
                  </a:lnTo>
                  <a:lnTo>
                    <a:pt x="12419" y="485850"/>
                  </a:lnTo>
                  <a:lnTo>
                    <a:pt x="0" y="507117"/>
                  </a:lnTo>
                </a:path>
              </a:pathLst>
            </a:custGeom>
            <a:ln w="40767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3342723" y="4922773"/>
            <a:ext cx="1277708" cy="883160"/>
            <a:chOff x="3342723" y="4922773"/>
            <a:chExt cx="1277708" cy="883160"/>
          </a:xfrm>
        </p:grpSpPr>
        <p:grpSp>
          <p:nvGrpSpPr>
            <p:cNvPr id="249" name="Group 248"/>
            <p:cNvGrpSpPr/>
            <p:nvPr/>
          </p:nvGrpSpPr>
          <p:grpSpPr>
            <a:xfrm>
              <a:off x="3632194" y="5289707"/>
              <a:ext cx="988237" cy="516226"/>
              <a:chOff x="3632194" y="5289707"/>
              <a:chExt cx="988237" cy="516226"/>
            </a:xfrm>
          </p:grpSpPr>
          <p:sp>
            <p:nvSpPr>
              <p:cNvPr id="241" name="Freeform 240"/>
              <p:cNvSpPr/>
              <p:nvPr/>
            </p:nvSpPr>
            <p:spPr>
              <a:xfrm>
                <a:off x="3632194" y="5289707"/>
                <a:ext cx="197735" cy="279854"/>
              </a:xfrm>
              <a:custGeom>
                <a:avLst/>
                <a:gdLst/>
                <a:ahLst/>
                <a:cxnLst/>
                <a:rect l="0" t="0" r="0" b="0"/>
                <a:pathLst>
                  <a:path w="197735" h="279854">
                    <a:moveTo>
                      <a:pt x="136525" y="52785"/>
                    </a:moveTo>
                    <a:lnTo>
                      <a:pt x="131652" y="45475"/>
                    </a:lnTo>
                    <a:lnTo>
                      <a:pt x="127030" y="38544"/>
                    </a:lnTo>
                    <a:lnTo>
                      <a:pt x="122210" y="31327"/>
                    </a:lnTo>
                    <a:lnTo>
                      <a:pt x="117017" y="24038"/>
                    </a:lnTo>
                    <a:lnTo>
                      <a:pt x="111221" y="17229"/>
                    </a:lnTo>
                    <a:lnTo>
                      <a:pt x="104755" y="11186"/>
                    </a:lnTo>
                    <a:lnTo>
                      <a:pt x="97550" y="6189"/>
                    </a:lnTo>
                    <a:lnTo>
                      <a:pt x="89471" y="2631"/>
                    </a:lnTo>
                    <a:lnTo>
                      <a:pt x="80534" y="585"/>
                    </a:lnTo>
                    <a:lnTo>
                      <a:pt x="70998" y="0"/>
                    </a:lnTo>
                    <a:lnTo>
                      <a:pt x="61284" y="858"/>
                    </a:lnTo>
                    <a:lnTo>
                      <a:pt x="51652" y="3005"/>
                    </a:lnTo>
                    <a:lnTo>
                      <a:pt x="42470" y="6329"/>
                    </a:lnTo>
                    <a:lnTo>
                      <a:pt x="34254" y="10836"/>
                    </a:lnTo>
                    <a:lnTo>
                      <a:pt x="27193" y="16418"/>
                    </a:lnTo>
                    <a:lnTo>
                      <a:pt x="21201" y="22882"/>
                    </a:lnTo>
                    <a:lnTo>
                      <a:pt x="16076" y="30020"/>
                    </a:lnTo>
                    <a:lnTo>
                      <a:pt x="11614" y="37654"/>
                    </a:lnTo>
                    <a:lnTo>
                      <a:pt x="7769" y="45777"/>
                    </a:lnTo>
                    <a:lnTo>
                      <a:pt x="4658" y="54540"/>
                    </a:lnTo>
                    <a:lnTo>
                      <a:pt x="2289" y="63977"/>
                    </a:lnTo>
                    <a:lnTo>
                      <a:pt x="697" y="74145"/>
                    </a:lnTo>
                    <a:lnTo>
                      <a:pt x="0" y="85175"/>
                    </a:lnTo>
                    <a:lnTo>
                      <a:pt x="176" y="97056"/>
                    </a:lnTo>
                    <a:lnTo>
                      <a:pt x="956" y="109525"/>
                    </a:lnTo>
                    <a:lnTo>
                      <a:pt x="1920" y="122169"/>
                    </a:lnTo>
                    <a:lnTo>
                      <a:pt x="2814" y="134732"/>
                    </a:lnTo>
                    <a:lnTo>
                      <a:pt x="3680" y="147123"/>
                    </a:lnTo>
                    <a:lnTo>
                      <a:pt x="4765" y="159334"/>
                    </a:lnTo>
                    <a:lnTo>
                      <a:pt x="6206" y="171393"/>
                    </a:lnTo>
                    <a:lnTo>
                      <a:pt x="8146" y="183335"/>
                    </a:lnTo>
                    <a:lnTo>
                      <a:pt x="10786" y="195190"/>
                    </a:lnTo>
                    <a:lnTo>
                      <a:pt x="14167" y="206980"/>
                    </a:lnTo>
                    <a:lnTo>
                      <a:pt x="18198" y="218588"/>
                    </a:lnTo>
                    <a:lnTo>
                      <a:pt x="22745" y="229770"/>
                    </a:lnTo>
                    <a:lnTo>
                      <a:pt x="27682" y="240422"/>
                    </a:lnTo>
                    <a:lnTo>
                      <a:pt x="33037" y="250306"/>
                    </a:lnTo>
                    <a:lnTo>
                      <a:pt x="38983" y="259000"/>
                    </a:lnTo>
                    <a:lnTo>
                      <a:pt x="45571" y="266376"/>
                    </a:lnTo>
                    <a:lnTo>
                      <a:pt x="52867" y="272301"/>
                    </a:lnTo>
                    <a:lnTo>
                      <a:pt x="61012" y="276495"/>
                    </a:lnTo>
                    <a:lnTo>
                      <a:pt x="69997" y="278975"/>
                    </a:lnTo>
                    <a:lnTo>
                      <a:pt x="79565" y="279853"/>
                    </a:lnTo>
                    <a:lnTo>
                      <a:pt x="89302" y="279193"/>
                    </a:lnTo>
                    <a:lnTo>
                      <a:pt x="98956" y="277183"/>
                    </a:lnTo>
                    <a:lnTo>
                      <a:pt x="108436" y="274092"/>
                    </a:lnTo>
                    <a:lnTo>
                      <a:pt x="117735" y="270183"/>
                    </a:lnTo>
                    <a:lnTo>
                      <a:pt x="126882" y="265681"/>
                    </a:lnTo>
                    <a:lnTo>
                      <a:pt x="135910" y="260760"/>
                    </a:lnTo>
                    <a:lnTo>
                      <a:pt x="144852" y="255547"/>
                    </a:lnTo>
                    <a:lnTo>
                      <a:pt x="153723" y="250135"/>
                    </a:lnTo>
                    <a:lnTo>
                      <a:pt x="162327" y="244519"/>
                    </a:lnTo>
                    <a:lnTo>
                      <a:pt x="171183" y="237884"/>
                    </a:lnTo>
                    <a:lnTo>
                      <a:pt x="181999" y="227793"/>
                    </a:lnTo>
                    <a:lnTo>
                      <a:pt x="197734" y="210180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Freeform 241"/>
              <p:cNvSpPr/>
              <p:nvPr/>
            </p:nvSpPr>
            <p:spPr>
              <a:xfrm>
                <a:off x="3873649" y="5315246"/>
                <a:ext cx="104931" cy="260179"/>
              </a:xfrm>
              <a:custGeom>
                <a:avLst/>
                <a:gdLst/>
                <a:ahLst/>
                <a:cxnLst/>
                <a:rect l="0" t="0" r="0" b="0"/>
                <a:pathLst>
                  <a:path w="104931" h="260179">
                    <a:moveTo>
                      <a:pt x="0" y="88455"/>
                    </a:moveTo>
                    <a:lnTo>
                      <a:pt x="56" y="98201"/>
                    </a:lnTo>
                    <a:lnTo>
                      <a:pt x="587" y="107444"/>
                    </a:lnTo>
                    <a:lnTo>
                      <a:pt x="1664" y="117077"/>
                    </a:lnTo>
                    <a:lnTo>
                      <a:pt x="3209" y="127177"/>
                    </a:lnTo>
                    <a:lnTo>
                      <a:pt x="5132" y="137691"/>
                    </a:lnTo>
                    <a:lnTo>
                      <a:pt x="7343" y="148534"/>
                    </a:lnTo>
                    <a:lnTo>
                      <a:pt x="9628" y="159624"/>
                    </a:lnTo>
                    <a:lnTo>
                      <a:pt x="11670" y="170890"/>
                    </a:lnTo>
                    <a:lnTo>
                      <a:pt x="13320" y="182280"/>
                    </a:lnTo>
                    <a:lnTo>
                      <a:pt x="14708" y="193758"/>
                    </a:lnTo>
                    <a:lnTo>
                      <a:pt x="16150" y="205294"/>
                    </a:lnTo>
                    <a:lnTo>
                      <a:pt x="17830" y="216870"/>
                    </a:lnTo>
                    <a:lnTo>
                      <a:pt x="19790" y="228473"/>
                    </a:lnTo>
                    <a:lnTo>
                      <a:pt x="22003" y="240095"/>
                    </a:lnTo>
                    <a:lnTo>
                      <a:pt x="24387" y="251631"/>
                    </a:lnTo>
                    <a:lnTo>
                      <a:pt x="25862" y="259634"/>
                    </a:lnTo>
                    <a:lnTo>
                      <a:pt x="25427" y="260178"/>
                    </a:lnTo>
                    <a:lnTo>
                      <a:pt x="24037" y="255262"/>
                    </a:lnTo>
                    <a:lnTo>
                      <a:pt x="22493" y="247234"/>
                    </a:lnTo>
                    <a:lnTo>
                      <a:pt x="21141" y="237529"/>
                    </a:lnTo>
                    <a:lnTo>
                      <a:pt x="19936" y="226936"/>
                    </a:lnTo>
                    <a:lnTo>
                      <a:pt x="18611" y="215868"/>
                    </a:lnTo>
                    <a:lnTo>
                      <a:pt x="17009" y="204545"/>
                    </a:lnTo>
                    <a:lnTo>
                      <a:pt x="15241" y="193080"/>
                    </a:lnTo>
                    <a:lnTo>
                      <a:pt x="13598" y="181537"/>
                    </a:lnTo>
                    <a:lnTo>
                      <a:pt x="12243" y="169948"/>
                    </a:lnTo>
                    <a:lnTo>
                      <a:pt x="11065" y="158332"/>
                    </a:lnTo>
                    <a:lnTo>
                      <a:pt x="9769" y="146701"/>
                    </a:lnTo>
                    <a:lnTo>
                      <a:pt x="8198" y="135059"/>
                    </a:lnTo>
                    <a:lnTo>
                      <a:pt x="6593" y="123410"/>
                    </a:lnTo>
                    <a:lnTo>
                      <a:pt x="5506" y="111759"/>
                    </a:lnTo>
                    <a:lnTo>
                      <a:pt x="5205" y="100104"/>
                    </a:lnTo>
                    <a:lnTo>
                      <a:pt x="5694" y="88449"/>
                    </a:lnTo>
                    <a:lnTo>
                      <a:pt x="6850" y="76792"/>
                    </a:lnTo>
                    <a:lnTo>
                      <a:pt x="8526" y="65142"/>
                    </a:lnTo>
                    <a:lnTo>
                      <a:pt x="10720" y="53771"/>
                    </a:lnTo>
                    <a:lnTo>
                      <a:pt x="13580" y="43190"/>
                    </a:lnTo>
                    <a:lnTo>
                      <a:pt x="17135" y="33617"/>
                    </a:lnTo>
                    <a:lnTo>
                      <a:pt x="21437" y="25134"/>
                    </a:lnTo>
                    <a:lnTo>
                      <a:pt x="26613" y="17829"/>
                    </a:lnTo>
                    <a:lnTo>
                      <a:pt x="32651" y="11630"/>
                    </a:lnTo>
                    <a:lnTo>
                      <a:pt x="39422" y="6622"/>
                    </a:lnTo>
                    <a:lnTo>
                      <a:pt x="46768" y="3104"/>
                    </a:lnTo>
                    <a:lnTo>
                      <a:pt x="54533" y="1101"/>
                    </a:lnTo>
                    <a:lnTo>
                      <a:pt x="62540" y="277"/>
                    </a:lnTo>
                    <a:lnTo>
                      <a:pt x="71541" y="0"/>
                    </a:lnTo>
                    <a:lnTo>
                      <a:pt x="84182" y="244"/>
                    </a:lnTo>
                    <a:lnTo>
                      <a:pt x="104930" y="1013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Freeform 242"/>
              <p:cNvSpPr/>
              <p:nvPr/>
            </p:nvSpPr>
            <p:spPr>
              <a:xfrm>
                <a:off x="4013555" y="5377469"/>
                <a:ext cx="87442" cy="148652"/>
              </a:xfrm>
              <a:custGeom>
                <a:avLst/>
                <a:gdLst/>
                <a:ahLst/>
                <a:cxnLst/>
                <a:rect l="0" t="0" r="0" b="0"/>
                <a:pathLst>
                  <a:path w="87442" h="148652">
                    <a:moveTo>
                      <a:pt x="0" y="0"/>
                    </a:moveTo>
                    <a:lnTo>
                      <a:pt x="2492" y="7365"/>
                    </a:lnTo>
                    <a:lnTo>
                      <a:pt x="5335" y="14830"/>
                    </a:lnTo>
                    <a:lnTo>
                      <a:pt x="8820" y="23130"/>
                    </a:lnTo>
                    <a:lnTo>
                      <a:pt x="12889" y="32250"/>
                    </a:lnTo>
                    <a:lnTo>
                      <a:pt x="17441" y="42060"/>
                    </a:lnTo>
                    <a:lnTo>
                      <a:pt x="22367" y="52399"/>
                    </a:lnTo>
                    <a:lnTo>
                      <a:pt x="27568" y="62857"/>
                    </a:lnTo>
                    <a:lnTo>
                      <a:pt x="32965" y="72811"/>
                    </a:lnTo>
                    <a:lnTo>
                      <a:pt x="38499" y="81963"/>
                    </a:lnTo>
                    <a:lnTo>
                      <a:pt x="44129" y="90442"/>
                    </a:lnTo>
                    <a:lnTo>
                      <a:pt x="49824" y="98629"/>
                    </a:lnTo>
                    <a:lnTo>
                      <a:pt x="55559" y="106778"/>
                    </a:lnTo>
                    <a:lnTo>
                      <a:pt x="61229" y="114782"/>
                    </a:lnTo>
                    <a:lnTo>
                      <a:pt x="67286" y="123117"/>
                    </a:lnTo>
                    <a:lnTo>
                      <a:pt x="75193" y="133446"/>
                    </a:lnTo>
                    <a:lnTo>
                      <a:pt x="87441" y="148651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Freeform 243"/>
              <p:cNvSpPr/>
              <p:nvPr/>
            </p:nvSpPr>
            <p:spPr>
              <a:xfrm>
                <a:off x="4067009" y="5377469"/>
                <a:ext cx="121430" cy="428464"/>
              </a:xfrm>
              <a:custGeom>
                <a:avLst/>
                <a:gdLst/>
                <a:ahLst/>
                <a:cxnLst/>
                <a:rect l="0" t="0" r="0" b="0"/>
                <a:pathLst>
                  <a:path w="121430" h="428464">
                    <a:moveTo>
                      <a:pt x="121429" y="0"/>
                    </a:moveTo>
                    <a:lnTo>
                      <a:pt x="116556" y="4873"/>
                    </a:lnTo>
                    <a:lnTo>
                      <a:pt x="111934" y="9495"/>
                    </a:lnTo>
                    <a:lnTo>
                      <a:pt x="107118" y="14318"/>
                    </a:lnTo>
                    <a:lnTo>
                      <a:pt x="102068" y="19655"/>
                    </a:lnTo>
                    <a:lnTo>
                      <a:pt x="96811" y="25990"/>
                    </a:lnTo>
                    <a:lnTo>
                      <a:pt x="91389" y="33493"/>
                    </a:lnTo>
                    <a:lnTo>
                      <a:pt x="85845" y="42069"/>
                    </a:lnTo>
                    <a:lnTo>
                      <a:pt x="80211" y="51518"/>
                    </a:lnTo>
                    <a:lnTo>
                      <a:pt x="74516" y="61628"/>
                    </a:lnTo>
                    <a:lnTo>
                      <a:pt x="68778" y="72358"/>
                    </a:lnTo>
                    <a:lnTo>
                      <a:pt x="63010" y="83822"/>
                    </a:lnTo>
                    <a:lnTo>
                      <a:pt x="57221" y="96022"/>
                    </a:lnTo>
                    <a:lnTo>
                      <a:pt x="51420" y="108860"/>
                    </a:lnTo>
                    <a:lnTo>
                      <a:pt x="45609" y="122199"/>
                    </a:lnTo>
                    <a:lnTo>
                      <a:pt x="39796" y="135904"/>
                    </a:lnTo>
                    <a:lnTo>
                      <a:pt x="34118" y="149597"/>
                    </a:lnTo>
                    <a:lnTo>
                      <a:pt x="28833" y="162688"/>
                    </a:lnTo>
                    <a:lnTo>
                      <a:pt x="24052" y="174918"/>
                    </a:lnTo>
                    <a:lnTo>
                      <a:pt x="19884" y="186705"/>
                    </a:lnTo>
                    <a:lnTo>
                      <a:pt x="16502" y="198955"/>
                    </a:lnTo>
                    <a:lnTo>
                      <a:pt x="13917" y="212144"/>
                    </a:lnTo>
                    <a:lnTo>
                      <a:pt x="11885" y="225932"/>
                    </a:lnTo>
                    <a:lnTo>
                      <a:pt x="10002" y="239418"/>
                    </a:lnTo>
                    <a:lnTo>
                      <a:pt x="8029" y="252100"/>
                    </a:lnTo>
                    <a:lnTo>
                      <a:pt x="6011" y="264291"/>
                    </a:lnTo>
                    <a:lnTo>
                      <a:pt x="4201" y="276861"/>
                    </a:lnTo>
                    <a:lnTo>
                      <a:pt x="2737" y="290292"/>
                    </a:lnTo>
                    <a:lnTo>
                      <a:pt x="1628" y="304396"/>
                    </a:lnTo>
                    <a:lnTo>
                      <a:pt x="821" y="318541"/>
                    </a:lnTo>
                    <a:lnTo>
                      <a:pt x="254" y="332337"/>
                    </a:lnTo>
                    <a:lnTo>
                      <a:pt x="0" y="345670"/>
                    </a:lnTo>
                    <a:lnTo>
                      <a:pt x="266" y="358571"/>
                    </a:lnTo>
                    <a:lnTo>
                      <a:pt x="1121" y="371109"/>
                    </a:lnTo>
                    <a:lnTo>
                      <a:pt x="2542" y="383027"/>
                    </a:lnTo>
                    <a:lnTo>
                      <a:pt x="4709" y="394989"/>
                    </a:lnTo>
                    <a:lnTo>
                      <a:pt x="8742" y="408977"/>
                    </a:lnTo>
                    <a:lnTo>
                      <a:pt x="16499" y="428463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244"/>
              <p:cNvSpPr/>
              <p:nvPr/>
            </p:nvSpPr>
            <p:spPr>
              <a:xfrm>
                <a:off x="4240903" y="5491143"/>
                <a:ext cx="17489" cy="122419"/>
              </a:xfrm>
              <a:custGeom>
                <a:avLst/>
                <a:gdLst/>
                <a:ahLst/>
                <a:cxnLst/>
                <a:rect l="0" t="0" r="0" b="0"/>
                <a:pathLst>
                  <a:path w="17489" h="122419">
                    <a:moveTo>
                      <a:pt x="0" y="0"/>
                    </a:moveTo>
                    <a:lnTo>
                      <a:pt x="56" y="12071"/>
                    </a:lnTo>
                    <a:lnTo>
                      <a:pt x="588" y="22561"/>
                    </a:lnTo>
                    <a:lnTo>
                      <a:pt x="1664" y="32452"/>
                    </a:lnTo>
                    <a:lnTo>
                      <a:pt x="3209" y="42131"/>
                    </a:lnTo>
                    <a:lnTo>
                      <a:pt x="5133" y="51965"/>
                    </a:lnTo>
                    <a:lnTo>
                      <a:pt x="7343" y="62124"/>
                    </a:lnTo>
                    <a:lnTo>
                      <a:pt x="9637" y="72444"/>
                    </a:lnTo>
                    <a:lnTo>
                      <a:pt x="11928" y="83700"/>
                    </a:lnTo>
                    <a:lnTo>
                      <a:pt x="14414" y="98740"/>
                    </a:lnTo>
                    <a:lnTo>
                      <a:pt x="17488" y="122418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Freeform 245"/>
              <p:cNvSpPr/>
              <p:nvPr/>
            </p:nvSpPr>
            <p:spPr>
              <a:xfrm>
                <a:off x="4258391" y="5351236"/>
                <a:ext cx="1" cy="8745"/>
              </a:xfrm>
              <a:custGeom>
                <a:avLst/>
                <a:gdLst/>
                <a:ahLst/>
                <a:cxnLst/>
                <a:rect l="0" t="0" r="0" b="0"/>
                <a:pathLst>
                  <a:path w="1" h="8745">
                    <a:moveTo>
                      <a:pt x="0" y="0"/>
                    </a:moveTo>
                    <a:lnTo>
                      <a:pt x="0" y="8744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 246"/>
              <p:cNvSpPr/>
              <p:nvPr/>
            </p:nvSpPr>
            <p:spPr>
              <a:xfrm>
                <a:off x="4328344" y="5368464"/>
                <a:ext cx="113675" cy="218865"/>
              </a:xfrm>
              <a:custGeom>
                <a:avLst/>
                <a:gdLst/>
                <a:ahLst/>
                <a:cxnLst/>
                <a:rect l="0" t="0" r="0" b="0"/>
                <a:pathLst>
                  <a:path w="113675" h="218865">
                    <a:moveTo>
                      <a:pt x="0" y="113934"/>
                    </a:moveTo>
                    <a:lnTo>
                      <a:pt x="111" y="126006"/>
                    </a:lnTo>
                    <a:lnTo>
                      <a:pt x="1175" y="136496"/>
                    </a:lnTo>
                    <a:lnTo>
                      <a:pt x="3325" y="146383"/>
                    </a:lnTo>
                    <a:lnTo>
                      <a:pt x="6270" y="155919"/>
                    </a:lnTo>
                    <a:lnTo>
                      <a:pt x="9579" y="165215"/>
                    </a:lnTo>
                    <a:lnTo>
                      <a:pt x="12953" y="174271"/>
                    </a:lnTo>
                    <a:lnTo>
                      <a:pt x="15726" y="180737"/>
                    </a:lnTo>
                    <a:lnTo>
                      <a:pt x="17249" y="181545"/>
                    </a:lnTo>
                    <a:lnTo>
                      <a:pt x="17862" y="177464"/>
                    </a:lnTo>
                    <a:lnTo>
                      <a:pt x="17874" y="170196"/>
                    </a:lnTo>
                    <a:lnTo>
                      <a:pt x="17301" y="161375"/>
                    </a:lnTo>
                    <a:lnTo>
                      <a:pt x="16165" y="151990"/>
                    </a:lnTo>
                    <a:lnTo>
                      <a:pt x="14550" y="142376"/>
                    </a:lnTo>
                    <a:lnTo>
                      <a:pt x="12559" y="132457"/>
                    </a:lnTo>
                    <a:lnTo>
                      <a:pt x="10291" y="122172"/>
                    </a:lnTo>
                    <a:lnTo>
                      <a:pt x="7964" y="111542"/>
                    </a:lnTo>
                    <a:lnTo>
                      <a:pt x="5891" y="100625"/>
                    </a:lnTo>
                    <a:lnTo>
                      <a:pt x="4221" y="89488"/>
                    </a:lnTo>
                    <a:lnTo>
                      <a:pt x="2961" y="78192"/>
                    </a:lnTo>
                    <a:lnTo>
                      <a:pt x="2047" y="66782"/>
                    </a:lnTo>
                    <a:lnTo>
                      <a:pt x="1408" y="55296"/>
                    </a:lnTo>
                    <a:lnTo>
                      <a:pt x="1246" y="43895"/>
                    </a:lnTo>
                    <a:lnTo>
                      <a:pt x="2015" y="32852"/>
                    </a:lnTo>
                    <a:lnTo>
                      <a:pt x="3890" y="22305"/>
                    </a:lnTo>
                    <a:lnTo>
                      <a:pt x="6924" y="12914"/>
                    </a:lnTo>
                    <a:lnTo>
                      <a:pt x="11181" y="5878"/>
                    </a:lnTo>
                    <a:lnTo>
                      <a:pt x="16565" y="1645"/>
                    </a:lnTo>
                    <a:lnTo>
                      <a:pt x="22742" y="0"/>
                    </a:lnTo>
                    <a:lnTo>
                      <a:pt x="29238" y="464"/>
                    </a:lnTo>
                    <a:lnTo>
                      <a:pt x="35753" y="2529"/>
                    </a:lnTo>
                    <a:lnTo>
                      <a:pt x="42024" y="5895"/>
                    </a:lnTo>
                    <a:lnTo>
                      <a:pt x="47769" y="10479"/>
                    </a:lnTo>
                    <a:lnTo>
                      <a:pt x="52895" y="16141"/>
                    </a:lnTo>
                    <a:lnTo>
                      <a:pt x="57591" y="22811"/>
                    </a:lnTo>
                    <a:lnTo>
                      <a:pt x="62218" y="30533"/>
                    </a:lnTo>
                    <a:lnTo>
                      <a:pt x="66994" y="39240"/>
                    </a:lnTo>
                    <a:lnTo>
                      <a:pt x="71850" y="48760"/>
                    </a:lnTo>
                    <a:lnTo>
                      <a:pt x="76524" y="58909"/>
                    </a:lnTo>
                    <a:lnTo>
                      <a:pt x="80868" y="69519"/>
                    </a:lnTo>
                    <a:lnTo>
                      <a:pt x="84869" y="80458"/>
                    </a:lnTo>
                    <a:lnTo>
                      <a:pt x="88575" y="91626"/>
                    </a:lnTo>
                    <a:lnTo>
                      <a:pt x="92051" y="102950"/>
                    </a:lnTo>
                    <a:lnTo>
                      <a:pt x="95356" y="114241"/>
                    </a:lnTo>
                    <a:lnTo>
                      <a:pt x="98540" y="125212"/>
                    </a:lnTo>
                    <a:lnTo>
                      <a:pt x="101634" y="135733"/>
                    </a:lnTo>
                    <a:lnTo>
                      <a:pt x="104529" y="145951"/>
                    </a:lnTo>
                    <a:lnTo>
                      <a:pt x="106989" y="156196"/>
                    </a:lnTo>
                    <a:lnTo>
                      <a:pt x="108919" y="166648"/>
                    </a:lnTo>
                    <a:lnTo>
                      <a:pt x="110358" y="177011"/>
                    </a:lnTo>
                    <a:lnTo>
                      <a:pt x="111549" y="187687"/>
                    </a:lnTo>
                    <a:lnTo>
                      <a:pt x="112595" y="200545"/>
                    </a:lnTo>
                    <a:lnTo>
                      <a:pt x="113674" y="218864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Freeform 247"/>
              <p:cNvSpPr/>
              <p:nvPr/>
            </p:nvSpPr>
            <p:spPr>
              <a:xfrm>
                <a:off x="4363321" y="5404511"/>
                <a:ext cx="257110" cy="331468"/>
              </a:xfrm>
              <a:custGeom>
                <a:avLst/>
                <a:gdLst/>
                <a:ahLst/>
                <a:cxnLst/>
                <a:rect l="0" t="0" r="0" b="0"/>
                <a:pathLst>
                  <a:path w="257110" h="331468">
                    <a:moveTo>
                      <a:pt x="227348" y="95376"/>
                    </a:moveTo>
                    <a:lnTo>
                      <a:pt x="229673" y="85686"/>
                    </a:lnTo>
                    <a:lnTo>
                      <a:pt x="230920" y="76974"/>
                    </a:lnTo>
                    <a:lnTo>
                      <a:pt x="231175" y="68415"/>
                    </a:lnTo>
                    <a:lnTo>
                      <a:pt x="230610" y="59716"/>
                    </a:lnTo>
                    <a:lnTo>
                      <a:pt x="229391" y="50587"/>
                    </a:lnTo>
                    <a:lnTo>
                      <a:pt x="227666" y="40929"/>
                    </a:lnTo>
                    <a:lnTo>
                      <a:pt x="225295" y="31182"/>
                    </a:lnTo>
                    <a:lnTo>
                      <a:pt x="221873" y="22204"/>
                    </a:lnTo>
                    <a:lnTo>
                      <a:pt x="217265" y="14424"/>
                    </a:lnTo>
                    <a:lnTo>
                      <a:pt x="211581" y="8120"/>
                    </a:lnTo>
                    <a:lnTo>
                      <a:pt x="205028" y="3615"/>
                    </a:lnTo>
                    <a:lnTo>
                      <a:pt x="197825" y="904"/>
                    </a:lnTo>
                    <a:lnTo>
                      <a:pt x="190286" y="0"/>
                    </a:lnTo>
                    <a:lnTo>
                      <a:pt x="182807" y="1077"/>
                    </a:lnTo>
                    <a:lnTo>
                      <a:pt x="175601" y="4044"/>
                    </a:lnTo>
                    <a:lnTo>
                      <a:pt x="168850" y="8594"/>
                    </a:lnTo>
                    <a:lnTo>
                      <a:pt x="162775" y="14371"/>
                    </a:lnTo>
                    <a:lnTo>
                      <a:pt x="157428" y="21053"/>
                    </a:lnTo>
                    <a:lnTo>
                      <a:pt x="152725" y="28380"/>
                    </a:lnTo>
                    <a:lnTo>
                      <a:pt x="148534" y="36158"/>
                    </a:lnTo>
                    <a:lnTo>
                      <a:pt x="144731" y="44256"/>
                    </a:lnTo>
                    <a:lnTo>
                      <a:pt x="141344" y="52846"/>
                    </a:lnTo>
                    <a:lnTo>
                      <a:pt x="138547" y="62370"/>
                    </a:lnTo>
                    <a:lnTo>
                      <a:pt x="136395" y="72991"/>
                    </a:lnTo>
                    <a:lnTo>
                      <a:pt x="135092" y="84346"/>
                    </a:lnTo>
                    <a:lnTo>
                      <a:pt x="135031" y="95740"/>
                    </a:lnTo>
                    <a:lnTo>
                      <a:pt x="136313" y="106754"/>
                    </a:lnTo>
                    <a:lnTo>
                      <a:pt x="138653" y="117274"/>
                    </a:lnTo>
                    <a:lnTo>
                      <a:pt x="141554" y="127333"/>
                    </a:lnTo>
                    <a:lnTo>
                      <a:pt x="144677" y="137013"/>
                    </a:lnTo>
                    <a:lnTo>
                      <a:pt x="148123" y="146130"/>
                    </a:lnTo>
                    <a:lnTo>
                      <a:pt x="152334" y="154254"/>
                    </a:lnTo>
                    <a:lnTo>
                      <a:pt x="157500" y="161217"/>
                    </a:lnTo>
                    <a:lnTo>
                      <a:pt x="163434" y="166711"/>
                    </a:lnTo>
                    <a:lnTo>
                      <a:pt x="169717" y="170168"/>
                    </a:lnTo>
                    <a:lnTo>
                      <a:pt x="176068" y="171475"/>
                    </a:lnTo>
                    <a:lnTo>
                      <a:pt x="182360" y="170887"/>
                    </a:lnTo>
                    <a:lnTo>
                      <a:pt x="188555" y="168796"/>
                    </a:lnTo>
                    <a:lnTo>
                      <a:pt x="194653" y="165576"/>
                    </a:lnTo>
                    <a:lnTo>
                      <a:pt x="200534" y="161405"/>
                    </a:lnTo>
                    <a:lnTo>
                      <a:pt x="205963" y="156267"/>
                    </a:lnTo>
                    <a:lnTo>
                      <a:pt x="210847" y="150232"/>
                    </a:lnTo>
                    <a:lnTo>
                      <a:pt x="215225" y="143450"/>
                    </a:lnTo>
                    <a:lnTo>
                      <a:pt x="219192" y="136092"/>
                    </a:lnTo>
                    <a:lnTo>
                      <a:pt x="222845" y="128312"/>
                    </a:lnTo>
                    <a:lnTo>
                      <a:pt x="226271" y="120229"/>
                    </a:lnTo>
                    <a:lnTo>
                      <a:pt x="229535" y="111936"/>
                    </a:lnTo>
                    <a:lnTo>
                      <a:pt x="232693" y="103555"/>
                    </a:lnTo>
                    <a:lnTo>
                      <a:pt x="235939" y="97206"/>
                    </a:lnTo>
                    <a:lnTo>
                      <a:pt x="239149" y="95518"/>
                    </a:lnTo>
                    <a:lnTo>
                      <a:pt x="241880" y="97689"/>
                    </a:lnTo>
                    <a:lnTo>
                      <a:pt x="244302" y="102371"/>
                    </a:lnTo>
                    <a:lnTo>
                      <a:pt x="246523" y="108733"/>
                    </a:lnTo>
                    <a:lnTo>
                      <a:pt x="248411" y="116429"/>
                    </a:lnTo>
                    <a:lnTo>
                      <a:pt x="249902" y="125202"/>
                    </a:lnTo>
                    <a:lnTo>
                      <a:pt x="251154" y="134671"/>
                    </a:lnTo>
                    <a:lnTo>
                      <a:pt x="252492" y="144364"/>
                    </a:lnTo>
                    <a:lnTo>
                      <a:pt x="254087" y="154007"/>
                    </a:lnTo>
                    <a:lnTo>
                      <a:pt x="255706" y="163766"/>
                    </a:lnTo>
                    <a:lnTo>
                      <a:pt x="256803" y="174140"/>
                    </a:lnTo>
                    <a:lnTo>
                      <a:pt x="257109" y="185364"/>
                    </a:lnTo>
                    <a:lnTo>
                      <a:pt x="256623" y="197282"/>
                    </a:lnTo>
                    <a:lnTo>
                      <a:pt x="255469" y="209500"/>
                    </a:lnTo>
                    <a:lnTo>
                      <a:pt x="253796" y="221744"/>
                    </a:lnTo>
                    <a:lnTo>
                      <a:pt x="251602" y="233625"/>
                    </a:lnTo>
                    <a:lnTo>
                      <a:pt x="248742" y="244604"/>
                    </a:lnTo>
                    <a:lnTo>
                      <a:pt x="245183" y="254467"/>
                    </a:lnTo>
                    <a:lnTo>
                      <a:pt x="240739" y="263017"/>
                    </a:lnTo>
                    <a:lnTo>
                      <a:pt x="235024" y="269931"/>
                    </a:lnTo>
                    <a:lnTo>
                      <a:pt x="227946" y="275198"/>
                    </a:lnTo>
                    <a:lnTo>
                      <a:pt x="219658" y="279047"/>
                    </a:lnTo>
                    <a:lnTo>
                      <a:pt x="210407" y="281781"/>
                    </a:lnTo>
                    <a:lnTo>
                      <a:pt x="200435" y="283684"/>
                    </a:lnTo>
                    <a:lnTo>
                      <a:pt x="190081" y="284854"/>
                    </a:lnTo>
                    <a:lnTo>
                      <a:pt x="179755" y="285211"/>
                    </a:lnTo>
                    <a:lnTo>
                      <a:pt x="169671" y="284781"/>
                    </a:lnTo>
                    <a:lnTo>
                      <a:pt x="159749" y="283818"/>
                    </a:lnTo>
                    <a:lnTo>
                      <a:pt x="149704" y="282725"/>
                    </a:lnTo>
                    <a:lnTo>
                      <a:pt x="139374" y="281748"/>
                    </a:lnTo>
                    <a:lnTo>
                      <a:pt x="128733" y="281108"/>
                    </a:lnTo>
                    <a:lnTo>
                      <a:pt x="117819" y="281058"/>
                    </a:lnTo>
                    <a:lnTo>
                      <a:pt x="106689" y="281682"/>
                    </a:lnTo>
                    <a:lnTo>
                      <a:pt x="95400" y="283185"/>
                    </a:lnTo>
                    <a:lnTo>
                      <a:pt x="83995" y="285962"/>
                    </a:lnTo>
                    <a:lnTo>
                      <a:pt x="72514" y="290104"/>
                    </a:lnTo>
                    <a:lnTo>
                      <a:pt x="61115" y="295320"/>
                    </a:lnTo>
                    <a:lnTo>
                      <a:pt x="50075" y="301109"/>
                    </a:lnTo>
                    <a:lnTo>
                      <a:pt x="39521" y="307114"/>
                    </a:lnTo>
                    <a:lnTo>
                      <a:pt x="29811" y="312910"/>
                    </a:lnTo>
                    <a:lnTo>
                      <a:pt x="20643" y="318502"/>
                    </a:lnTo>
                    <a:lnTo>
                      <a:pt x="11211" y="324377"/>
                    </a:lnTo>
                    <a:lnTo>
                      <a:pt x="0" y="331467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6" name="Group 255"/>
            <p:cNvGrpSpPr/>
            <p:nvPr/>
          </p:nvGrpSpPr>
          <p:grpSpPr>
            <a:xfrm>
              <a:off x="3342723" y="4922773"/>
              <a:ext cx="476968" cy="271070"/>
              <a:chOff x="3342723" y="4922773"/>
              <a:chExt cx="476968" cy="271070"/>
            </a:xfrm>
          </p:grpSpPr>
          <p:sp>
            <p:nvSpPr>
              <p:cNvPr id="250" name="Freeform 249"/>
              <p:cNvSpPr/>
              <p:nvPr/>
            </p:nvSpPr>
            <p:spPr>
              <a:xfrm>
                <a:off x="3342723" y="4931517"/>
                <a:ext cx="84976" cy="262326"/>
              </a:xfrm>
              <a:custGeom>
                <a:avLst/>
                <a:gdLst/>
                <a:ahLst/>
                <a:cxnLst/>
                <a:rect l="0" t="0" r="0" b="0"/>
                <a:pathLst>
                  <a:path w="84976" h="262326">
                    <a:moveTo>
                      <a:pt x="67486" y="0"/>
                    </a:moveTo>
                    <a:lnTo>
                      <a:pt x="47515" y="14934"/>
                    </a:lnTo>
                    <a:lnTo>
                      <a:pt x="13116" y="61753"/>
                    </a:lnTo>
                    <a:lnTo>
                      <a:pt x="2582" y="88575"/>
                    </a:lnTo>
                    <a:lnTo>
                      <a:pt x="0" y="119731"/>
                    </a:lnTo>
                    <a:lnTo>
                      <a:pt x="9900" y="170427"/>
                    </a:lnTo>
                    <a:lnTo>
                      <a:pt x="21962" y="208008"/>
                    </a:lnTo>
                    <a:lnTo>
                      <a:pt x="47613" y="241294"/>
                    </a:lnTo>
                    <a:lnTo>
                      <a:pt x="84975" y="262325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Freeform 250"/>
              <p:cNvSpPr/>
              <p:nvPr/>
            </p:nvSpPr>
            <p:spPr>
              <a:xfrm>
                <a:off x="3445185" y="4966494"/>
                <a:ext cx="87443" cy="192372"/>
              </a:xfrm>
              <a:custGeom>
                <a:avLst/>
                <a:gdLst/>
                <a:ahLst/>
                <a:cxnLst/>
                <a:rect l="0" t="0" r="0" b="0"/>
                <a:pathLst>
                  <a:path w="87443" h="192372">
                    <a:moveTo>
                      <a:pt x="0" y="0"/>
                    </a:moveTo>
                    <a:lnTo>
                      <a:pt x="2592" y="35456"/>
                    </a:lnTo>
                    <a:lnTo>
                      <a:pt x="7934" y="85741"/>
                    </a:lnTo>
                    <a:lnTo>
                      <a:pt x="11175" y="131402"/>
                    </a:lnTo>
                    <a:lnTo>
                      <a:pt x="13711" y="147786"/>
                    </a:lnTo>
                    <a:lnTo>
                      <a:pt x="13027" y="148074"/>
                    </a:lnTo>
                    <a:lnTo>
                      <a:pt x="11600" y="145351"/>
                    </a:lnTo>
                    <a:lnTo>
                      <a:pt x="12604" y="134554"/>
                    </a:lnTo>
                    <a:lnTo>
                      <a:pt x="17261" y="121010"/>
                    </a:lnTo>
                    <a:lnTo>
                      <a:pt x="41544" y="90555"/>
                    </a:lnTo>
                    <a:lnTo>
                      <a:pt x="47128" y="88545"/>
                    </a:lnTo>
                    <a:lnTo>
                      <a:pt x="52793" y="89148"/>
                    </a:lnTo>
                    <a:lnTo>
                      <a:pt x="64270" y="95001"/>
                    </a:lnTo>
                    <a:lnTo>
                      <a:pt x="75848" y="104079"/>
                    </a:lnTo>
                    <a:lnTo>
                      <a:pt x="82289" y="119773"/>
                    </a:lnTo>
                    <a:lnTo>
                      <a:pt x="86763" y="169857"/>
                    </a:lnTo>
                    <a:lnTo>
                      <a:pt x="87442" y="192371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Freeform 251"/>
              <p:cNvSpPr/>
              <p:nvPr/>
            </p:nvSpPr>
            <p:spPr>
              <a:xfrm>
                <a:off x="3585092" y="5123889"/>
                <a:ext cx="8745" cy="8745"/>
              </a:xfrm>
              <a:custGeom>
                <a:avLst/>
                <a:gdLst/>
                <a:ahLst/>
                <a:cxnLst/>
                <a:rect l="0" t="0" r="0" b="0"/>
                <a:pathLst>
                  <a:path w="8745" h="8745">
                    <a:moveTo>
                      <a:pt x="8744" y="0"/>
                    </a:moveTo>
                    <a:lnTo>
                      <a:pt x="0" y="8744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Freeform 252"/>
              <p:cNvSpPr/>
              <p:nvPr/>
            </p:nvSpPr>
            <p:spPr>
              <a:xfrm>
                <a:off x="3628812" y="5027703"/>
                <a:ext cx="87443" cy="100941"/>
              </a:xfrm>
              <a:custGeom>
                <a:avLst/>
                <a:gdLst/>
                <a:ahLst/>
                <a:cxnLst/>
                <a:rect l="0" t="0" r="0" b="0"/>
                <a:pathLst>
                  <a:path w="87443" h="100941">
                    <a:moveTo>
                      <a:pt x="0" y="17489"/>
                    </a:moveTo>
                    <a:lnTo>
                      <a:pt x="7953" y="37459"/>
                    </a:lnTo>
                    <a:lnTo>
                      <a:pt x="28084" y="71624"/>
                    </a:lnTo>
                    <a:lnTo>
                      <a:pt x="37576" y="96681"/>
                    </a:lnTo>
                    <a:lnTo>
                      <a:pt x="41568" y="100402"/>
                    </a:lnTo>
                    <a:lnTo>
                      <a:pt x="46172" y="100940"/>
                    </a:lnTo>
                    <a:lnTo>
                      <a:pt x="51185" y="99355"/>
                    </a:lnTo>
                    <a:lnTo>
                      <a:pt x="59345" y="89821"/>
                    </a:lnTo>
                    <a:lnTo>
                      <a:pt x="78534" y="40571"/>
                    </a:lnTo>
                    <a:lnTo>
                      <a:pt x="87442" y="0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Freeform 253"/>
              <p:cNvSpPr/>
              <p:nvPr/>
            </p:nvSpPr>
            <p:spPr>
              <a:xfrm>
                <a:off x="3759975" y="5123889"/>
                <a:ext cx="8745" cy="1"/>
              </a:xfrm>
              <a:custGeom>
                <a:avLst/>
                <a:gdLst/>
                <a:ahLst/>
                <a:cxnLst/>
                <a:rect l="0" t="0" r="0" b="0"/>
                <a:pathLst>
                  <a:path w="8745" h="1">
                    <a:moveTo>
                      <a:pt x="8744" y="0"/>
                    </a:moveTo>
                    <a:lnTo>
                      <a:pt x="0" y="0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3733743" y="4922773"/>
                <a:ext cx="85948" cy="253582"/>
              </a:xfrm>
              <a:custGeom>
                <a:avLst/>
                <a:gdLst/>
                <a:ahLst/>
                <a:cxnLst/>
                <a:rect l="0" t="0" r="0" b="0"/>
                <a:pathLst>
                  <a:path w="85948" h="253582">
                    <a:moveTo>
                      <a:pt x="0" y="0"/>
                    </a:moveTo>
                    <a:lnTo>
                      <a:pt x="31869" y="24342"/>
                    </a:lnTo>
                    <a:lnTo>
                      <a:pt x="67021" y="70555"/>
                    </a:lnTo>
                    <a:lnTo>
                      <a:pt x="79879" y="105648"/>
                    </a:lnTo>
                    <a:lnTo>
                      <a:pt x="85947" y="154047"/>
                    </a:lnTo>
                    <a:lnTo>
                      <a:pt x="84555" y="198440"/>
                    </a:lnTo>
                    <a:lnTo>
                      <a:pt x="75251" y="226556"/>
                    </a:lnTo>
                    <a:lnTo>
                      <a:pt x="61208" y="253581"/>
                    </a:lnTo>
                  </a:path>
                </a:pathLst>
              </a:custGeom>
              <a:ln w="31623" cap="flat" cmpd="sng" algn="ctr">
                <a:solidFill>
                  <a:srgbClr val="FF8F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64" name="Group 263"/>
          <p:cNvGrpSpPr/>
          <p:nvPr/>
        </p:nvGrpSpPr>
        <p:grpSpPr>
          <a:xfrm>
            <a:off x="5663293" y="4922773"/>
            <a:ext cx="1115604" cy="883160"/>
            <a:chOff x="5663293" y="4922773"/>
            <a:chExt cx="1115604" cy="883160"/>
          </a:xfrm>
        </p:grpSpPr>
        <p:sp>
          <p:nvSpPr>
            <p:cNvPr id="258" name="Freeform 257"/>
            <p:cNvSpPr/>
            <p:nvPr/>
          </p:nvSpPr>
          <p:spPr>
            <a:xfrm>
              <a:off x="5663293" y="5337889"/>
              <a:ext cx="230590" cy="417050"/>
            </a:xfrm>
            <a:custGeom>
              <a:avLst/>
              <a:gdLst/>
              <a:ahLst/>
              <a:cxnLst/>
              <a:rect l="0" t="0" r="0" b="0"/>
              <a:pathLst>
                <a:path w="230590" h="417050">
                  <a:moveTo>
                    <a:pt x="184010" y="93727"/>
                  </a:moveTo>
                  <a:lnTo>
                    <a:pt x="179684" y="80748"/>
                  </a:lnTo>
                  <a:lnTo>
                    <a:pt x="175581" y="68439"/>
                  </a:lnTo>
                  <a:lnTo>
                    <a:pt x="171290" y="55625"/>
                  </a:lnTo>
                  <a:lnTo>
                    <a:pt x="166298" y="42684"/>
                  </a:lnTo>
                  <a:lnTo>
                    <a:pt x="159718" y="30594"/>
                  </a:lnTo>
                  <a:lnTo>
                    <a:pt x="151209" y="19863"/>
                  </a:lnTo>
                  <a:lnTo>
                    <a:pt x="140902" y="10989"/>
                  </a:lnTo>
                  <a:lnTo>
                    <a:pt x="129127" y="4671"/>
                  </a:lnTo>
                  <a:lnTo>
                    <a:pt x="116243" y="1038"/>
                  </a:lnTo>
                  <a:lnTo>
                    <a:pt x="102796" y="0"/>
                  </a:lnTo>
                  <a:lnTo>
                    <a:pt x="89475" y="1523"/>
                  </a:lnTo>
                  <a:lnTo>
                    <a:pt x="76652" y="5334"/>
                  </a:lnTo>
                  <a:lnTo>
                    <a:pt x="64646" y="11238"/>
                  </a:lnTo>
                  <a:lnTo>
                    <a:pt x="53849" y="19241"/>
                  </a:lnTo>
                  <a:lnTo>
                    <a:pt x="44347" y="29160"/>
                  </a:lnTo>
                  <a:lnTo>
                    <a:pt x="35990" y="40893"/>
                  </a:lnTo>
                  <a:lnTo>
                    <a:pt x="28546" y="54522"/>
                  </a:lnTo>
                  <a:lnTo>
                    <a:pt x="21790" y="69919"/>
                  </a:lnTo>
                  <a:lnTo>
                    <a:pt x="15774" y="86781"/>
                  </a:lnTo>
                  <a:lnTo>
                    <a:pt x="10807" y="104772"/>
                  </a:lnTo>
                  <a:lnTo>
                    <a:pt x="6973" y="123591"/>
                  </a:lnTo>
                  <a:lnTo>
                    <a:pt x="4147" y="143001"/>
                  </a:lnTo>
                  <a:lnTo>
                    <a:pt x="2127" y="162822"/>
                  </a:lnTo>
                  <a:lnTo>
                    <a:pt x="721" y="182928"/>
                  </a:lnTo>
                  <a:lnTo>
                    <a:pt x="0" y="203228"/>
                  </a:lnTo>
                  <a:lnTo>
                    <a:pt x="289" y="223661"/>
                  </a:lnTo>
                  <a:lnTo>
                    <a:pt x="1686" y="244176"/>
                  </a:lnTo>
                  <a:lnTo>
                    <a:pt x="4073" y="264501"/>
                  </a:lnTo>
                  <a:lnTo>
                    <a:pt x="7253" y="284166"/>
                  </a:lnTo>
                  <a:lnTo>
                    <a:pt x="11039" y="302960"/>
                  </a:lnTo>
                  <a:lnTo>
                    <a:pt x="15505" y="320679"/>
                  </a:lnTo>
                  <a:lnTo>
                    <a:pt x="20977" y="337014"/>
                  </a:lnTo>
                  <a:lnTo>
                    <a:pt x="27553" y="351935"/>
                  </a:lnTo>
                  <a:lnTo>
                    <a:pt x="35119" y="365629"/>
                  </a:lnTo>
                  <a:lnTo>
                    <a:pt x="43477" y="378360"/>
                  </a:lnTo>
                  <a:lnTo>
                    <a:pt x="52440" y="390351"/>
                  </a:lnTo>
                  <a:lnTo>
                    <a:pt x="62083" y="401080"/>
                  </a:lnTo>
                  <a:lnTo>
                    <a:pt x="72731" y="409343"/>
                  </a:lnTo>
                  <a:lnTo>
                    <a:pt x="84483" y="414671"/>
                  </a:lnTo>
                  <a:lnTo>
                    <a:pt x="97224" y="417049"/>
                  </a:lnTo>
                  <a:lnTo>
                    <a:pt x="110759" y="416524"/>
                  </a:lnTo>
                  <a:lnTo>
                    <a:pt x="124883" y="413438"/>
                  </a:lnTo>
                  <a:lnTo>
                    <a:pt x="139191" y="408293"/>
                  </a:lnTo>
                  <a:lnTo>
                    <a:pt x="153104" y="401594"/>
                  </a:lnTo>
                  <a:lnTo>
                    <a:pt x="166329" y="393769"/>
                  </a:lnTo>
                  <a:lnTo>
                    <a:pt x="178690" y="385028"/>
                  </a:lnTo>
                  <a:lnTo>
                    <a:pt x="191356" y="374222"/>
                  </a:lnTo>
                  <a:lnTo>
                    <a:pt x="207085" y="357111"/>
                  </a:lnTo>
                  <a:lnTo>
                    <a:pt x="230589" y="326626"/>
                  </a:lnTo>
                </a:path>
              </a:pathLst>
            </a:custGeom>
            <a:ln w="56006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5955989" y="5400563"/>
              <a:ext cx="170793" cy="353335"/>
            </a:xfrm>
            <a:custGeom>
              <a:avLst/>
              <a:gdLst/>
              <a:ahLst/>
              <a:cxnLst/>
              <a:rect l="0" t="0" r="0" b="0"/>
              <a:pathLst>
                <a:path w="170793" h="353335">
                  <a:moveTo>
                    <a:pt x="0" y="139739"/>
                  </a:moveTo>
                  <a:lnTo>
                    <a:pt x="98" y="157143"/>
                  </a:lnTo>
                  <a:lnTo>
                    <a:pt x="1043" y="174499"/>
                  </a:lnTo>
                  <a:lnTo>
                    <a:pt x="2955" y="193509"/>
                  </a:lnTo>
                  <a:lnTo>
                    <a:pt x="5698" y="213931"/>
                  </a:lnTo>
                  <a:lnTo>
                    <a:pt x="9113" y="235061"/>
                  </a:lnTo>
                  <a:lnTo>
                    <a:pt x="13045" y="256400"/>
                  </a:lnTo>
                  <a:lnTo>
                    <a:pt x="17357" y="277709"/>
                  </a:lnTo>
                  <a:lnTo>
                    <a:pt x="21939" y="298908"/>
                  </a:lnTo>
                  <a:lnTo>
                    <a:pt x="26695" y="319945"/>
                  </a:lnTo>
                  <a:lnTo>
                    <a:pt x="30979" y="339169"/>
                  </a:lnTo>
                  <a:lnTo>
                    <a:pt x="33194" y="351356"/>
                  </a:lnTo>
                  <a:lnTo>
                    <a:pt x="32700" y="353334"/>
                  </a:lnTo>
                  <a:lnTo>
                    <a:pt x="30484" y="347722"/>
                  </a:lnTo>
                  <a:lnTo>
                    <a:pt x="27236" y="337311"/>
                  </a:lnTo>
                  <a:lnTo>
                    <a:pt x="23336" y="324253"/>
                  </a:lnTo>
                  <a:lnTo>
                    <a:pt x="19016" y="309850"/>
                  </a:lnTo>
                  <a:lnTo>
                    <a:pt x="14659" y="294556"/>
                  </a:lnTo>
                  <a:lnTo>
                    <a:pt x="10816" y="278267"/>
                  </a:lnTo>
                  <a:lnTo>
                    <a:pt x="7740" y="260953"/>
                  </a:lnTo>
                  <a:lnTo>
                    <a:pt x="5423" y="242744"/>
                  </a:lnTo>
                  <a:lnTo>
                    <a:pt x="3746" y="223820"/>
                  </a:lnTo>
                  <a:lnTo>
                    <a:pt x="2575" y="204369"/>
                  </a:lnTo>
                  <a:lnTo>
                    <a:pt x="2263" y="184780"/>
                  </a:lnTo>
                  <a:lnTo>
                    <a:pt x="3610" y="165621"/>
                  </a:lnTo>
                  <a:lnTo>
                    <a:pt x="6922" y="147172"/>
                  </a:lnTo>
                  <a:lnTo>
                    <a:pt x="12047" y="129684"/>
                  </a:lnTo>
                  <a:lnTo>
                    <a:pt x="18645" y="113506"/>
                  </a:lnTo>
                  <a:lnTo>
                    <a:pt x="26368" y="98698"/>
                  </a:lnTo>
                  <a:lnTo>
                    <a:pt x="35152" y="85328"/>
                  </a:lnTo>
                  <a:lnTo>
                    <a:pt x="45210" y="73600"/>
                  </a:lnTo>
                  <a:lnTo>
                    <a:pt x="56562" y="63462"/>
                  </a:lnTo>
                  <a:lnTo>
                    <a:pt x="69032" y="54427"/>
                  </a:lnTo>
                  <a:lnTo>
                    <a:pt x="82385" y="45740"/>
                  </a:lnTo>
                  <a:lnTo>
                    <a:pt x="96380" y="36952"/>
                  </a:lnTo>
                  <a:lnTo>
                    <a:pt x="110446" y="28339"/>
                  </a:lnTo>
                  <a:lnTo>
                    <a:pt x="125215" y="19922"/>
                  </a:lnTo>
                  <a:lnTo>
                    <a:pt x="143626" y="10952"/>
                  </a:lnTo>
                  <a:lnTo>
                    <a:pt x="170792" y="0"/>
                  </a:lnTo>
                </a:path>
              </a:pathLst>
            </a:custGeom>
            <a:ln w="56006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6235467" y="5509250"/>
              <a:ext cx="31054" cy="263952"/>
            </a:xfrm>
            <a:custGeom>
              <a:avLst/>
              <a:gdLst/>
              <a:ahLst/>
              <a:cxnLst/>
              <a:rect l="0" t="0" r="0" b="0"/>
              <a:pathLst>
                <a:path w="31054" h="263952">
                  <a:moveTo>
                    <a:pt x="0" y="0"/>
                  </a:moveTo>
                  <a:lnTo>
                    <a:pt x="98" y="17207"/>
                  </a:lnTo>
                  <a:lnTo>
                    <a:pt x="1042" y="32676"/>
                  </a:lnTo>
                  <a:lnTo>
                    <a:pt x="2948" y="47881"/>
                  </a:lnTo>
                  <a:lnTo>
                    <a:pt x="5436" y="63582"/>
                  </a:lnTo>
                  <a:lnTo>
                    <a:pt x="7896" y="80748"/>
                  </a:lnTo>
                  <a:lnTo>
                    <a:pt x="9980" y="99759"/>
                  </a:lnTo>
                  <a:lnTo>
                    <a:pt x="11599" y="120266"/>
                  </a:lnTo>
                  <a:lnTo>
                    <a:pt x="12795" y="141506"/>
                  </a:lnTo>
                  <a:lnTo>
                    <a:pt x="13656" y="162927"/>
                  </a:lnTo>
                  <a:lnTo>
                    <a:pt x="14553" y="183671"/>
                  </a:lnTo>
                  <a:lnTo>
                    <a:pt x="16360" y="204660"/>
                  </a:lnTo>
                  <a:lnTo>
                    <a:pt x="20890" y="229378"/>
                  </a:lnTo>
                  <a:lnTo>
                    <a:pt x="31053" y="263951"/>
                  </a:lnTo>
                </a:path>
              </a:pathLst>
            </a:custGeom>
            <a:ln w="56006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6250993" y="5276351"/>
              <a:ext cx="2" cy="77634"/>
            </a:xfrm>
            <a:custGeom>
              <a:avLst/>
              <a:gdLst/>
              <a:ahLst/>
              <a:cxnLst/>
              <a:rect l="0" t="0" r="0" b="0"/>
              <a:pathLst>
                <a:path w="2" h="77634">
                  <a:moveTo>
                    <a:pt x="0" y="0"/>
                  </a:moveTo>
                  <a:lnTo>
                    <a:pt x="1" y="21202"/>
                  </a:lnTo>
                  <a:lnTo>
                    <a:pt x="0" y="39395"/>
                  </a:lnTo>
                  <a:lnTo>
                    <a:pt x="0" y="56843"/>
                  </a:lnTo>
                  <a:lnTo>
                    <a:pt x="0" y="77633"/>
                  </a:lnTo>
                </a:path>
              </a:pathLst>
            </a:custGeom>
            <a:ln w="56006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6349492" y="5428416"/>
              <a:ext cx="165453" cy="350891"/>
            </a:xfrm>
            <a:custGeom>
              <a:avLst/>
              <a:gdLst/>
              <a:ahLst/>
              <a:cxnLst/>
              <a:rect l="0" t="0" r="0" b="0"/>
              <a:pathLst>
                <a:path w="165453" h="350891">
                  <a:moveTo>
                    <a:pt x="10187" y="173992"/>
                  </a:moveTo>
                  <a:lnTo>
                    <a:pt x="27394" y="173893"/>
                  </a:lnTo>
                  <a:lnTo>
                    <a:pt x="42862" y="172950"/>
                  </a:lnTo>
                  <a:lnTo>
                    <a:pt x="58047" y="171031"/>
                  </a:lnTo>
                  <a:lnTo>
                    <a:pt x="72984" y="168033"/>
                  </a:lnTo>
                  <a:lnTo>
                    <a:pt x="87282" y="163661"/>
                  </a:lnTo>
                  <a:lnTo>
                    <a:pt x="100749" y="157874"/>
                  </a:lnTo>
                  <a:lnTo>
                    <a:pt x="113180" y="150615"/>
                  </a:lnTo>
                  <a:lnTo>
                    <a:pt x="124260" y="141691"/>
                  </a:lnTo>
                  <a:lnTo>
                    <a:pt x="133944" y="131147"/>
                  </a:lnTo>
                  <a:lnTo>
                    <a:pt x="142170" y="118994"/>
                  </a:lnTo>
                  <a:lnTo>
                    <a:pt x="148742" y="105083"/>
                  </a:lnTo>
                  <a:lnTo>
                    <a:pt x="153698" y="89510"/>
                  </a:lnTo>
                  <a:lnTo>
                    <a:pt x="156803" y="73031"/>
                  </a:lnTo>
                  <a:lnTo>
                    <a:pt x="157451" y="56868"/>
                  </a:lnTo>
                  <a:lnTo>
                    <a:pt x="155524" y="41702"/>
                  </a:lnTo>
                  <a:lnTo>
                    <a:pt x="150855" y="28148"/>
                  </a:lnTo>
                  <a:lnTo>
                    <a:pt x="143005" y="16986"/>
                  </a:lnTo>
                  <a:lnTo>
                    <a:pt x="132053" y="8407"/>
                  </a:lnTo>
                  <a:lnTo>
                    <a:pt x="118953" y="2597"/>
                  </a:lnTo>
                  <a:lnTo>
                    <a:pt x="105192" y="0"/>
                  </a:lnTo>
                  <a:lnTo>
                    <a:pt x="91694" y="549"/>
                  </a:lnTo>
                  <a:lnTo>
                    <a:pt x="79040" y="4013"/>
                  </a:lnTo>
                  <a:lnTo>
                    <a:pt x="67710" y="10257"/>
                  </a:lnTo>
                  <a:lnTo>
                    <a:pt x="57802" y="18930"/>
                  </a:lnTo>
                  <a:lnTo>
                    <a:pt x="49149" y="29549"/>
                  </a:lnTo>
                  <a:lnTo>
                    <a:pt x="41496" y="41635"/>
                  </a:lnTo>
                  <a:lnTo>
                    <a:pt x="34588" y="54783"/>
                  </a:lnTo>
                  <a:lnTo>
                    <a:pt x="28218" y="68682"/>
                  </a:lnTo>
                  <a:lnTo>
                    <a:pt x="22227" y="83103"/>
                  </a:lnTo>
                  <a:lnTo>
                    <a:pt x="16503" y="97897"/>
                  </a:lnTo>
                  <a:lnTo>
                    <a:pt x="11210" y="113429"/>
                  </a:lnTo>
                  <a:lnTo>
                    <a:pt x="6739" y="130532"/>
                  </a:lnTo>
                  <a:lnTo>
                    <a:pt x="3250" y="149514"/>
                  </a:lnTo>
                  <a:lnTo>
                    <a:pt x="908" y="169763"/>
                  </a:lnTo>
                  <a:lnTo>
                    <a:pt x="0" y="190050"/>
                  </a:lnTo>
                  <a:lnTo>
                    <a:pt x="538" y="209646"/>
                  </a:lnTo>
                  <a:lnTo>
                    <a:pt x="2325" y="228351"/>
                  </a:lnTo>
                  <a:lnTo>
                    <a:pt x="5092" y="246230"/>
                  </a:lnTo>
                  <a:lnTo>
                    <a:pt x="8595" y="263435"/>
                  </a:lnTo>
                  <a:lnTo>
                    <a:pt x="12868" y="279887"/>
                  </a:lnTo>
                  <a:lnTo>
                    <a:pt x="18211" y="295273"/>
                  </a:lnTo>
                  <a:lnTo>
                    <a:pt x="24713" y="309495"/>
                  </a:lnTo>
                  <a:lnTo>
                    <a:pt x="32729" y="322198"/>
                  </a:lnTo>
                  <a:lnTo>
                    <a:pt x="42961" y="332682"/>
                  </a:lnTo>
                  <a:lnTo>
                    <a:pt x="55580" y="340762"/>
                  </a:lnTo>
                  <a:lnTo>
                    <a:pt x="70080" y="346460"/>
                  </a:lnTo>
                  <a:lnTo>
                    <a:pt x="85578" y="349757"/>
                  </a:lnTo>
                  <a:lnTo>
                    <a:pt x="101440" y="350890"/>
                  </a:lnTo>
                  <a:lnTo>
                    <a:pt x="116690" y="350497"/>
                  </a:lnTo>
                  <a:lnTo>
                    <a:pt x="131391" y="349432"/>
                  </a:lnTo>
                  <a:lnTo>
                    <a:pt x="146826" y="347608"/>
                  </a:lnTo>
                  <a:lnTo>
                    <a:pt x="165452" y="344784"/>
                  </a:lnTo>
                </a:path>
              </a:pathLst>
            </a:custGeom>
            <a:ln w="56006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6551651" y="4922773"/>
              <a:ext cx="227246" cy="883160"/>
            </a:xfrm>
            <a:custGeom>
              <a:avLst/>
              <a:gdLst/>
              <a:ahLst/>
              <a:cxnLst/>
              <a:rect l="0" t="0" r="0" b="0"/>
              <a:pathLst>
                <a:path w="227246" h="883160">
                  <a:moveTo>
                    <a:pt x="180665" y="648583"/>
                  </a:moveTo>
                  <a:lnTo>
                    <a:pt x="176339" y="631375"/>
                  </a:lnTo>
                  <a:lnTo>
                    <a:pt x="172237" y="615907"/>
                  </a:lnTo>
                  <a:lnTo>
                    <a:pt x="167947" y="600729"/>
                  </a:lnTo>
                  <a:lnTo>
                    <a:pt x="162953" y="586047"/>
                  </a:lnTo>
                  <a:lnTo>
                    <a:pt x="156373" y="572704"/>
                  </a:lnTo>
                  <a:lnTo>
                    <a:pt x="147864" y="561093"/>
                  </a:lnTo>
                  <a:lnTo>
                    <a:pt x="137556" y="551608"/>
                  </a:lnTo>
                  <a:lnTo>
                    <a:pt x="125782" y="544871"/>
                  </a:lnTo>
                  <a:lnTo>
                    <a:pt x="112898" y="540960"/>
                  </a:lnTo>
                  <a:lnTo>
                    <a:pt x="99450" y="539984"/>
                  </a:lnTo>
                  <a:lnTo>
                    <a:pt x="86129" y="542334"/>
                  </a:lnTo>
                  <a:lnTo>
                    <a:pt x="73305" y="547899"/>
                  </a:lnTo>
                  <a:lnTo>
                    <a:pt x="61300" y="556180"/>
                  </a:lnTo>
                  <a:lnTo>
                    <a:pt x="50504" y="566574"/>
                  </a:lnTo>
                  <a:lnTo>
                    <a:pt x="41002" y="578537"/>
                  </a:lnTo>
                  <a:lnTo>
                    <a:pt x="32646" y="591864"/>
                  </a:lnTo>
                  <a:lnTo>
                    <a:pt x="25200" y="606673"/>
                  </a:lnTo>
                  <a:lnTo>
                    <a:pt x="18444" y="622921"/>
                  </a:lnTo>
                  <a:lnTo>
                    <a:pt x="12429" y="640630"/>
                  </a:lnTo>
                  <a:lnTo>
                    <a:pt x="7462" y="659985"/>
                  </a:lnTo>
                  <a:lnTo>
                    <a:pt x="3634" y="680925"/>
                  </a:lnTo>
                  <a:lnTo>
                    <a:pt x="1063" y="702962"/>
                  </a:lnTo>
                  <a:lnTo>
                    <a:pt x="0" y="725343"/>
                  </a:lnTo>
                  <a:lnTo>
                    <a:pt x="434" y="747598"/>
                  </a:lnTo>
                  <a:lnTo>
                    <a:pt x="2151" y="769313"/>
                  </a:lnTo>
                  <a:lnTo>
                    <a:pt x="4872" y="790020"/>
                  </a:lnTo>
                  <a:lnTo>
                    <a:pt x="8343" y="809564"/>
                  </a:lnTo>
                  <a:lnTo>
                    <a:pt x="12596" y="827812"/>
                  </a:lnTo>
                  <a:lnTo>
                    <a:pt x="17925" y="844514"/>
                  </a:lnTo>
                  <a:lnTo>
                    <a:pt x="24412" y="859653"/>
                  </a:lnTo>
                  <a:lnTo>
                    <a:pt x="32168" y="872245"/>
                  </a:lnTo>
                  <a:lnTo>
                    <a:pt x="41438" y="880310"/>
                  </a:lnTo>
                  <a:lnTo>
                    <a:pt x="52206" y="883159"/>
                  </a:lnTo>
                  <a:lnTo>
                    <a:pt x="64011" y="881244"/>
                  </a:lnTo>
                  <a:lnTo>
                    <a:pt x="76121" y="875477"/>
                  </a:lnTo>
                  <a:lnTo>
                    <a:pt x="88079" y="866790"/>
                  </a:lnTo>
                  <a:lnTo>
                    <a:pt x="99478" y="855740"/>
                  </a:lnTo>
                  <a:lnTo>
                    <a:pt x="109858" y="842494"/>
                  </a:lnTo>
                  <a:lnTo>
                    <a:pt x="119075" y="827324"/>
                  </a:lnTo>
                  <a:lnTo>
                    <a:pt x="127238" y="810848"/>
                  </a:lnTo>
                  <a:lnTo>
                    <a:pt x="134551" y="793890"/>
                  </a:lnTo>
                  <a:lnTo>
                    <a:pt x="141226" y="776967"/>
                  </a:lnTo>
                  <a:lnTo>
                    <a:pt x="147436" y="760280"/>
                  </a:lnTo>
                  <a:lnTo>
                    <a:pt x="153320" y="743864"/>
                  </a:lnTo>
                  <a:lnTo>
                    <a:pt x="158975" y="727659"/>
                  </a:lnTo>
                  <a:lnTo>
                    <a:pt x="164476" y="710650"/>
                  </a:lnTo>
                  <a:lnTo>
                    <a:pt x="169870" y="690977"/>
                  </a:lnTo>
                  <a:lnTo>
                    <a:pt x="175192" y="667836"/>
                  </a:lnTo>
                  <a:lnTo>
                    <a:pt x="180467" y="641390"/>
                  </a:lnTo>
                  <a:lnTo>
                    <a:pt x="185709" y="612214"/>
                  </a:lnTo>
                  <a:lnTo>
                    <a:pt x="190921" y="580950"/>
                  </a:lnTo>
                  <a:lnTo>
                    <a:pt x="195871" y="548162"/>
                  </a:lnTo>
                  <a:lnTo>
                    <a:pt x="200110" y="514292"/>
                  </a:lnTo>
                  <a:lnTo>
                    <a:pt x="203457" y="479693"/>
                  </a:lnTo>
                  <a:lnTo>
                    <a:pt x="206204" y="445569"/>
                  </a:lnTo>
                  <a:lnTo>
                    <a:pt x="208955" y="413896"/>
                  </a:lnTo>
                  <a:lnTo>
                    <a:pt x="212060" y="385544"/>
                  </a:lnTo>
                  <a:lnTo>
                    <a:pt x="215371" y="360158"/>
                  </a:lnTo>
                  <a:lnTo>
                    <a:pt x="218400" y="336741"/>
                  </a:lnTo>
                  <a:lnTo>
                    <a:pt x="220870" y="314466"/>
                  </a:lnTo>
                  <a:lnTo>
                    <a:pt x="222502" y="292348"/>
                  </a:lnTo>
                  <a:lnTo>
                    <a:pt x="222923" y="269200"/>
                  </a:lnTo>
                  <a:lnTo>
                    <a:pt x="222058" y="244486"/>
                  </a:lnTo>
                  <a:lnTo>
                    <a:pt x="220302" y="218457"/>
                  </a:lnTo>
                  <a:lnTo>
                    <a:pt x="218340" y="191815"/>
                  </a:lnTo>
                  <a:lnTo>
                    <a:pt x="216583" y="165056"/>
                  </a:lnTo>
                  <a:lnTo>
                    <a:pt x="214932" y="138644"/>
                  </a:lnTo>
                  <a:lnTo>
                    <a:pt x="212932" y="113096"/>
                  </a:lnTo>
                  <a:lnTo>
                    <a:pt x="210328" y="88605"/>
                  </a:lnTo>
                  <a:lnTo>
                    <a:pt x="207105" y="65339"/>
                  </a:lnTo>
                  <a:lnTo>
                    <a:pt x="203350" y="43568"/>
                  </a:lnTo>
                  <a:lnTo>
                    <a:pt x="199161" y="23371"/>
                  </a:lnTo>
                  <a:lnTo>
                    <a:pt x="193979" y="7368"/>
                  </a:lnTo>
                  <a:lnTo>
                    <a:pt x="187726" y="0"/>
                  </a:lnTo>
                  <a:lnTo>
                    <a:pt x="181878" y="2031"/>
                  </a:lnTo>
                  <a:lnTo>
                    <a:pt x="177128" y="12093"/>
                  </a:lnTo>
                  <a:lnTo>
                    <a:pt x="173534" y="28361"/>
                  </a:lnTo>
                  <a:lnTo>
                    <a:pt x="170679" y="49417"/>
                  </a:lnTo>
                  <a:lnTo>
                    <a:pt x="167889" y="74400"/>
                  </a:lnTo>
                  <a:lnTo>
                    <a:pt x="164773" y="102503"/>
                  </a:lnTo>
                  <a:lnTo>
                    <a:pt x="161462" y="132252"/>
                  </a:lnTo>
                  <a:lnTo>
                    <a:pt x="158437" y="161646"/>
                  </a:lnTo>
                  <a:lnTo>
                    <a:pt x="155973" y="189629"/>
                  </a:lnTo>
                  <a:lnTo>
                    <a:pt x="154345" y="216693"/>
                  </a:lnTo>
                  <a:lnTo>
                    <a:pt x="153927" y="244376"/>
                  </a:lnTo>
                  <a:lnTo>
                    <a:pt x="154794" y="273533"/>
                  </a:lnTo>
                  <a:lnTo>
                    <a:pt x="156551" y="303595"/>
                  </a:lnTo>
                  <a:lnTo>
                    <a:pt x="158515" y="333000"/>
                  </a:lnTo>
                  <a:lnTo>
                    <a:pt x="160266" y="360871"/>
                  </a:lnTo>
                  <a:lnTo>
                    <a:pt x="161661" y="387062"/>
                  </a:lnTo>
                  <a:lnTo>
                    <a:pt x="162706" y="411780"/>
                  </a:lnTo>
                  <a:lnTo>
                    <a:pt x="163461" y="435337"/>
                  </a:lnTo>
                  <a:lnTo>
                    <a:pt x="163993" y="458029"/>
                  </a:lnTo>
                  <a:lnTo>
                    <a:pt x="164361" y="480099"/>
                  </a:lnTo>
                  <a:lnTo>
                    <a:pt x="164620" y="501750"/>
                  </a:lnTo>
                  <a:lnTo>
                    <a:pt x="165047" y="523595"/>
                  </a:lnTo>
                  <a:lnTo>
                    <a:pt x="166120" y="546637"/>
                  </a:lnTo>
                  <a:lnTo>
                    <a:pt x="168046" y="571323"/>
                  </a:lnTo>
                  <a:lnTo>
                    <a:pt x="170790" y="597602"/>
                  </a:lnTo>
                  <a:lnTo>
                    <a:pt x="174212" y="625208"/>
                  </a:lnTo>
                  <a:lnTo>
                    <a:pt x="178153" y="653816"/>
                  </a:lnTo>
                  <a:lnTo>
                    <a:pt x="182472" y="682673"/>
                  </a:lnTo>
                  <a:lnTo>
                    <a:pt x="187062" y="710658"/>
                  </a:lnTo>
                  <a:lnTo>
                    <a:pt x="191838" y="737221"/>
                  </a:lnTo>
                  <a:lnTo>
                    <a:pt x="196743" y="762103"/>
                  </a:lnTo>
                  <a:lnTo>
                    <a:pt x="201736" y="785069"/>
                  </a:lnTo>
                  <a:lnTo>
                    <a:pt x="206783" y="806179"/>
                  </a:lnTo>
                  <a:lnTo>
                    <a:pt x="211640" y="825068"/>
                  </a:lnTo>
                  <a:lnTo>
                    <a:pt x="216331" y="842658"/>
                  </a:lnTo>
                  <a:lnTo>
                    <a:pt x="221271" y="860498"/>
                  </a:lnTo>
                  <a:lnTo>
                    <a:pt x="227245" y="881481"/>
                  </a:lnTo>
                </a:path>
              </a:pathLst>
            </a:custGeom>
            <a:ln w="56006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7619415" y="4922773"/>
            <a:ext cx="1682396" cy="883160"/>
            <a:chOff x="7619415" y="4922773"/>
            <a:chExt cx="1682396" cy="883160"/>
          </a:xfrm>
        </p:grpSpPr>
        <p:sp>
          <p:nvSpPr>
            <p:cNvPr id="265" name="Freeform 264"/>
            <p:cNvSpPr/>
            <p:nvPr/>
          </p:nvSpPr>
          <p:spPr>
            <a:xfrm>
              <a:off x="7619415" y="4981650"/>
              <a:ext cx="84259" cy="294387"/>
            </a:xfrm>
            <a:custGeom>
              <a:avLst/>
              <a:gdLst/>
              <a:ahLst/>
              <a:cxnLst/>
              <a:rect l="0" t="0" r="0" b="0"/>
              <a:pathLst>
                <a:path w="84259" h="294387">
                  <a:moveTo>
                    <a:pt x="64632" y="0"/>
                  </a:moveTo>
                  <a:lnTo>
                    <a:pt x="59163" y="5595"/>
                  </a:lnTo>
                  <a:lnTo>
                    <a:pt x="53977" y="11974"/>
                  </a:lnTo>
                  <a:lnTo>
                    <a:pt x="48576" y="19791"/>
                  </a:lnTo>
                  <a:lnTo>
                    <a:pt x="43070" y="28764"/>
                  </a:lnTo>
                  <a:lnTo>
                    <a:pt x="37774" y="38378"/>
                  </a:lnTo>
                  <a:lnTo>
                    <a:pt x="32858" y="48264"/>
                  </a:lnTo>
                  <a:lnTo>
                    <a:pt x="28338" y="58235"/>
                  </a:lnTo>
                  <a:lnTo>
                    <a:pt x="24157" y="68208"/>
                  </a:lnTo>
                  <a:lnTo>
                    <a:pt x="20241" y="78159"/>
                  </a:lnTo>
                  <a:lnTo>
                    <a:pt x="16520" y="88237"/>
                  </a:lnTo>
                  <a:lnTo>
                    <a:pt x="12941" y="98729"/>
                  </a:lnTo>
                  <a:lnTo>
                    <a:pt x="9463" y="109768"/>
                  </a:lnTo>
                  <a:lnTo>
                    <a:pt x="6212" y="121480"/>
                  </a:lnTo>
                  <a:lnTo>
                    <a:pt x="3449" y="134063"/>
                  </a:lnTo>
                  <a:lnTo>
                    <a:pt x="1290" y="147533"/>
                  </a:lnTo>
                  <a:lnTo>
                    <a:pt x="0" y="161619"/>
                  </a:lnTo>
                  <a:lnTo>
                    <a:pt x="48" y="175869"/>
                  </a:lnTo>
                  <a:lnTo>
                    <a:pt x="1569" y="190000"/>
                  </a:lnTo>
                  <a:lnTo>
                    <a:pt x="4409" y="203611"/>
                  </a:lnTo>
                  <a:lnTo>
                    <a:pt x="8303" y="216124"/>
                  </a:lnTo>
                  <a:lnTo>
                    <a:pt x="12991" y="227333"/>
                  </a:lnTo>
                  <a:lnTo>
                    <a:pt x="18255" y="237340"/>
                  </a:lnTo>
                  <a:lnTo>
                    <a:pt x="23922" y="246369"/>
                  </a:lnTo>
                  <a:lnTo>
                    <a:pt x="29874" y="254653"/>
                  </a:lnTo>
                  <a:lnTo>
                    <a:pt x="36176" y="262241"/>
                  </a:lnTo>
                  <a:lnTo>
                    <a:pt x="43053" y="269005"/>
                  </a:lnTo>
                  <a:lnTo>
                    <a:pt x="50569" y="274936"/>
                  </a:lnTo>
                  <a:lnTo>
                    <a:pt x="58238" y="280011"/>
                  </a:lnTo>
                  <a:lnTo>
                    <a:pt x="65856" y="284616"/>
                  </a:lnTo>
                  <a:lnTo>
                    <a:pt x="74096" y="289160"/>
                  </a:lnTo>
                  <a:lnTo>
                    <a:pt x="84258" y="294386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718999" y="5020902"/>
              <a:ext cx="92616" cy="215884"/>
            </a:xfrm>
            <a:custGeom>
              <a:avLst/>
              <a:gdLst/>
              <a:ahLst/>
              <a:cxnLst/>
              <a:rect l="0" t="0" r="0" b="0"/>
              <a:pathLst>
                <a:path w="92616" h="215884">
                  <a:moveTo>
                    <a:pt x="4300" y="0"/>
                  </a:moveTo>
                  <a:lnTo>
                    <a:pt x="1690" y="8328"/>
                  </a:lnTo>
                  <a:lnTo>
                    <a:pt x="290" y="17301"/>
                  </a:lnTo>
                  <a:lnTo>
                    <a:pt x="0" y="27826"/>
                  </a:lnTo>
                  <a:lnTo>
                    <a:pt x="472" y="39793"/>
                  </a:lnTo>
                  <a:lnTo>
                    <a:pt x="1236" y="52960"/>
                  </a:lnTo>
                  <a:lnTo>
                    <a:pt x="1997" y="67057"/>
                  </a:lnTo>
                  <a:lnTo>
                    <a:pt x="2635" y="81841"/>
                  </a:lnTo>
                  <a:lnTo>
                    <a:pt x="3124" y="97115"/>
                  </a:lnTo>
                  <a:lnTo>
                    <a:pt x="3490" y="112724"/>
                  </a:lnTo>
                  <a:lnTo>
                    <a:pt x="3907" y="128258"/>
                  </a:lnTo>
                  <a:lnTo>
                    <a:pt x="4690" y="143067"/>
                  </a:lnTo>
                  <a:lnTo>
                    <a:pt x="5972" y="156860"/>
                  </a:lnTo>
                  <a:lnTo>
                    <a:pt x="7434" y="169660"/>
                  </a:lnTo>
                  <a:lnTo>
                    <a:pt x="8423" y="181632"/>
                  </a:lnTo>
                  <a:lnTo>
                    <a:pt x="8600" y="192884"/>
                  </a:lnTo>
                  <a:lnTo>
                    <a:pt x="7937" y="200619"/>
                  </a:lnTo>
                  <a:lnTo>
                    <a:pt x="6859" y="201523"/>
                  </a:lnTo>
                  <a:lnTo>
                    <a:pt x="5971" y="197227"/>
                  </a:lnTo>
                  <a:lnTo>
                    <a:pt x="5379" y="189661"/>
                  </a:lnTo>
                  <a:lnTo>
                    <a:pt x="5317" y="180384"/>
                  </a:lnTo>
                  <a:lnTo>
                    <a:pt x="6283" y="170734"/>
                  </a:lnTo>
                  <a:lnTo>
                    <a:pt x="8467" y="161427"/>
                  </a:lnTo>
                  <a:lnTo>
                    <a:pt x="11932" y="152839"/>
                  </a:lnTo>
                  <a:lnTo>
                    <a:pt x="16752" y="145251"/>
                  </a:lnTo>
                  <a:lnTo>
                    <a:pt x="22823" y="138700"/>
                  </a:lnTo>
                  <a:lnTo>
                    <a:pt x="29777" y="133505"/>
                  </a:lnTo>
                  <a:lnTo>
                    <a:pt x="37082" y="130337"/>
                  </a:lnTo>
                  <a:lnTo>
                    <a:pt x="44402" y="129382"/>
                  </a:lnTo>
                  <a:lnTo>
                    <a:pt x="51446" y="130555"/>
                  </a:lnTo>
                  <a:lnTo>
                    <a:pt x="57898" y="133749"/>
                  </a:lnTo>
                  <a:lnTo>
                    <a:pt x="63650" y="138693"/>
                  </a:lnTo>
                  <a:lnTo>
                    <a:pt x="68758" y="145027"/>
                  </a:lnTo>
                  <a:lnTo>
                    <a:pt x="73349" y="152405"/>
                  </a:lnTo>
                  <a:lnTo>
                    <a:pt x="77542" y="160532"/>
                  </a:lnTo>
                  <a:lnTo>
                    <a:pt x="81303" y="169121"/>
                  </a:lnTo>
                  <a:lnTo>
                    <a:pt x="84818" y="178912"/>
                  </a:lnTo>
                  <a:lnTo>
                    <a:pt x="88394" y="192843"/>
                  </a:lnTo>
                  <a:lnTo>
                    <a:pt x="92615" y="215883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861537" y="5160888"/>
              <a:ext cx="97272" cy="90087"/>
            </a:xfrm>
            <a:custGeom>
              <a:avLst/>
              <a:gdLst/>
              <a:ahLst/>
              <a:cxnLst/>
              <a:rect l="0" t="0" r="0" b="0"/>
              <a:pathLst>
                <a:path w="97272" h="90087">
                  <a:moveTo>
                    <a:pt x="48206" y="7207"/>
                  </a:moveTo>
                  <a:lnTo>
                    <a:pt x="42448" y="2075"/>
                  </a:lnTo>
                  <a:lnTo>
                    <a:pt x="35495" y="0"/>
                  </a:lnTo>
                  <a:lnTo>
                    <a:pt x="28365" y="710"/>
                  </a:lnTo>
                  <a:lnTo>
                    <a:pt x="21563" y="3711"/>
                  </a:lnTo>
                  <a:lnTo>
                    <a:pt x="15003" y="8575"/>
                  </a:lnTo>
                  <a:lnTo>
                    <a:pt x="9015" y="15035"/>
                  </a:lnTo>
                  <a:lnTo>
                    <a:pt x="4382" y="23002"/>
                  </a:lnTo>
                  <a:lnTo>
                    <a:pt x="1433" y="32293"/>
                  </a:lnTo>
                  <a:lnTo>
                    <a:pt x="67" y="42496"/>
                  </a:lnTo>
                  <a:lnTo>
                    <a:pt x="0" y="53065"/>
                  </a:lnTo>
                  <a:lnTo>
                    <a:pt x="932" y="63642"/>
                  </a:lnTo>
                  <a:lnTo>
                    <a:pt x="2900" y="73475"/>
                  </a:lnTo>
                  <a:lnTo>
                    <a:pt x="6266" y="81386"/>
                  </a:lnTo>
                  <a:lnTo>
                    <a:pt x="11107" y="86898"/>
                  </a:lnTo>
                  <a:lnTo>
                    <a:pt x="16947" y="89854"/>
                  </a:lnTo>
                  <a:lnTo>
                    <a:pt x="22945" y="90086"/>
                  </a:lnTo>
                  <a:lnTo>
                    <a:pt x="28593" y="87787"/>
                  </a:lnTo>
                  <a:lnTo>
                    <a:pt x="33586" y="83246"/>
                  </a:lnTo>
                  <a:lnTo>
                    <a:pt x="37655" y="76660"/>
                  </a:lnTo>
                  <a:lnTo>
                    <a:pt x="40762" y="68342"/>
                  </a:lnTo>
                  <a:lnTo>
                    <a:pt x="42879" y="58813"/>
                  </a:lnTo>
                  <a:lnTo>
                    <a:pt x="43896" y="48705"/>
                  </a:lnTo>
                  <a:lnTo>
                    <a:pt x="43891" y="38492"/>
                  </a:lnTo>
                  <a:lnTo>
                    <a:pt x="44158" y="30720"/>
                  </a:lnTo>
                  <a:lnTo>
                    <a:pt x="46136" y="28367"/>
                  </a:lnTo>
                  <a:lnTo>
                    <a:pt x="49408" y="30436"/>
                  </a:lnTo>
                  <a:lnTo>
                    <a:pt x="53750" y="35081"/>
                  </a:lnTo>
                  <a:lnTo>
                    <a:pt x="59215" y="40634"/>
                  </a:lnTo>
                  <a:lnTo>
                    <a:pt x="65738" y="46173"/>
                  </a:lnTo>
                  <a:lnTo>
                    <a:pt x="72713" y="51381"/>
                  </a:lnTo>
                  <a:lnTo>
                    <a:pt x="79782" y="56891"/>
                  </a:lnTo>
                  <a:lnTo>
                    <a:pt x="87562" y="64213"/>
                  </a:lnTo>
                  <a:lnTo>
                    <a:pt x="97271" y="75897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980717" y="5124553"/>
              <a:ext cx="89910" cy="151484"/>
            </a:xfrm>
            <a:custGeom>
              <a:avLst/>
              <a:gdLst/>
              <a:ahLst/>
              <a:cxnLst/>
              <a:rect l="0" t="0" r="0" b="0"/>
              <a:pathLst>
                <a:path w="89910" h="151484">
                  <a:moveTo>
                    <a:pt x="66406" y="4290"/>
                  </a:moveTo>
                  <a:lnTo>
                    <a:pt x="58203" y="1681"/>
                  </a:lnTo>
                  <a:lnTo>
                    <a:pt x="50424" y="281"/>
                  </a:lnTo>
                  <a:lnTo>
                    <a:pt x="42321" y="0"/>
                  </a:lnTo>
                  <a:lnTo>
                    <a:pt x="33980" y="794"/>
                  </a:lnTo>
                  <a:lnTo>
                    <a:pt x="25736" y="2766"/>
                  </a:lnTo>
                  <a:lnTo>
                    <a:pt x="17790" y="5871"/>
                  </a:lnTo>
                  <a:lnTo>
                    <a:pt x="10641" y="10233"/>
                  </a:lnTo>
                  <a:lnTo>
                    <a:pt x="5112" y="16213"/>
                  </a:lnTo>
                  <a:lnTo>
                    <a:pt x="1512" y="23847"/>
                  </a:lnTo>
                  <a:lnTo>
                    <a:pt x="0" y="32463"/>
                  </a:lnTo>
                  <a:lnTo>
                    <a:pt x="812" y="40897"/>
                  </a:lnTo>
                  <a:lnTo>
                    <a:pt x="3842" y="48483"/>
                  </a:lnTo>
                  <a:lnTo>
                    <a:pt x="8575" y="54614"/>
                  </a:lnTo>
                  <a:lnTo>
                    <a:pt x="14305" y="58532"/>
                  </a:lnTo>
                  <a:lnTo>
                    <a:pt x="20539" y="60061"/>
                  </a:lnTo>
                  <a:lnTo>
                    <a:pt x="27312" y="59776"/>
                  </a:lnTo>
                  <a:lnTo>
                    <a:pt x="35061" y="58680"/>
                  </a:lnTo>
                  <a:lnTo>
                    <a:pt x="43955" y="57451"/>
                  </a:lnTo>
                  <a:lnTo>
                    <a:pt x="53450" y="56840"/>
                  </a:lnTo>
                  <a:lnTo>
                    <a:pt x="62491" y="57788"/>
                  </a:lnTo>
                  <a:lnTo>
                    <a:pt x="70498" y="60654"/>
                  </a:lnTo>
                  <a:lnTo>
                    <a:pt x="77233" y="65456"/>
                  </a:lnTo>
                  <a:lnTo>
                    <a:pt x="82549" y="72158"/>
                  </a:lnTo>
                  <a:lnTo>
                    <a:pt x="86525" y="80520"/>
                  </a:lnTo>
                  <a:lnTo>
                    <a:pt x="89085" y="89906"/>
                  </a:lnTo>
                  <a:lnTo>
                    <a:pt x="89909" y="99414"/>
                  </a:lnTo>
                  <a:lnTo>
                    <a:pt x="88981" y="108522"/>
                  </a:lnTo>
                  <a:lnTo>
                    <a:pt x="86385" y="116922"/>
                  </a:lnTo>
                  <a:lnTo>
                    <a:pt x="82159" y="124361"/>
                  </a:lnTo>
                  <a:lnTo>
                    <a:pt x="76481" y="130808"/>
                  </a:lnTo>
                  <a:lnTo>
                    <a:pt x="69480" y="136243"/>
                  </a:lnTo>
                  <a:lnTo>
                    <a:pt x="61151" y="140563"/>
                  </a:lnTo>
                  <a:lnTo>
                    <a:pt x="51630" y="143819"/>
                  </a:lnTo>
                  <a:lnTo>
                    <a:pt x="41708" y="146187"/>
                  </a:lnTo>
                  <a:lnTo>
                    <a:pt x="31770" y="148120"/>
                  </a:lnTo>
                  <a:lnTo>
                    <a:pt x="20944" y="149788"/>
                  </a:lnTo>
                  <a:lnTo>
                    <a:pt x="7528" y="151483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8096186" y="5246597"/>
              <a:ext cx="38584" cy="107943"/>
            </a:xfrm>
            <a:custGeom>
              <a:avLst/>
              <a:gdLst/>
              <a:ahLst/>
              <a:cxnLst/>
              <a:rect l="0" t="0" r="0" b="0"/>
              <a:pathLst>
                <a:path w="38584" h="107943">
                  <a:moveTo>
                    <a:pt x="0" y="0"/>
                  </a:moveTo>
                  <a:lnTo>
                    <a:pt x="5469" y="5469"/>
                  </a:lnTo>
                  <a:lnTo>
                    <a:pt x="10655" y="10656"/>
                  </a:lnTo>
                  <a:lnTo>
                    <a:pt x="16055" y="16069"/>
                  </a:lnTo>
                  <a:lnTo>
                    <a:pt x="21561" y="22058"/>
                  </a:lnTo>
                  <a:lnTo>
                    <a:pt x="26856" y="29167"/>
                  </a:lnTo>
                  <a:lnTo>
                    <a:pt x="31760" y="37583"/>
                  </a:lnTo>
                  <a:lnTo>
                    <a:pt x="35798" y="47047"/>
                  </a:lnTo>
                  <a:lnTo>
                    <a:pt x="38166" y="57045"/>
                  </a:lnTo>
                  <a:lnTo>
                    <a:pt x="38583" y="67207"/>
                  </a:lnTo>
                  <a:lnTo>
                    <a:pt x="37320" y="76937"/>
                  </a:lnTo>
                  <a:lnTo>
                    <a:pt x="34736" y="86300"/>
                  </a:lnTo>
                  <a:lnTo>
                    <a:pt x="29558" y="96114"/>
                  </a:lnTo>
                  <a:lnTo>
                    <a:pt x="19626" y="107942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8243380" y="5011089"/>
              <a:ext cx="127568" cy="225697"/>
            </a:xfrm>
            <a:custGeom>
              <a:avLst/>
              <a:gdLst/>
              <a:ahLst/>
              <a:cxnLst/>
              <a:rect l="0" t="0" r="0" b="0"/>
              <a:pathLst>
                <a:path w="127568" h="225697">
                  <a:moveTo>
                    <a:pt x="0" y="0"/>
                  </a:moveTo>
                  <a:lnTo>
                    <a:pt x="63" y="13547"/>
                  </a:lnTo>
                  <a:lnTo>
                    <a:pt x="659" y="25319"/>
                  </a:lnTo>
                  <a:lnTo>
                    <a:pt x="1862" y="36423"/>
                  </a:lnTo>
                  <a:lnTo>
                    <a:pt x="3435" y="47447"/>
                  </a:lnTo>
                  <a:lnTo>
                    <a:pt x="4990" y="59087"/>
                  </a:lnTo>
                  <a:lnTo>
                    <a:pt x="6311" y="71659"/>
                  </a:lnTo>
                  <a:lnTo>
                    <a:pt x="7496" y="85006"/>
                  </a:lnTo>
                  <a:lnTo>
                    <a:pt x="8855" y="98696"/>
                  </a:lnTo>
                  <a:lnTo>
                    <a:pt x="10565" y="112426"/>
                  </a:lnTo>
                  <a:lnTo>
                    <a:pt x="12643" y="126068"/>
                  </a:lnTo>
                  <a:lnTo>
                    <a:pt x="15045" y="139589"/>
                  </a:lnTo>
                  <a:lnTo>
                    <a:pt x="17690" y="152991"/>
                  </a:lnTo>
                  <a:lnTo>
                    <a:pt x="20209" y="166146"/>
                  </a:lnTo>
                  <a:lnTo>
                    <a:pt x="21975" y="178786"/>
                  </a:lnTo>
                  <a:lnTo>
                    <a:pt x="22710" y="190751"/>
                  </a:lnTo>
                  <a:lnTo>
                    <a:pt x="22458" y="199865"/>
                  </a:lnTo>
                  <a:lnTo>
                    <a:pt x="21686" y="203153"/>
                  </a:lnTo>
                  <a:lnTo>
                    <a:pt x="20998" y="201139"/>
                  </a:lnTo>
                  <a:lnTo>
                    <a:pt x="20517" y="195342"/>
                  </a:lnTo>
                  <a:lnTo>
                    <a:pt x="20203" y="187031"/>
                  </a:lnTo>
                  <a:lnTo>
                    <a:pt x="20001" y="177077"/>
                  </a:lnTo>
                  <a:lnTo>
                    <a:pt x="19876" y="166057"/>
                  </a:lnTo>
                  <a:lnTo>
                    <a:pt x="19953" y="154494"/>
                  </a:lnTo>
                  <a:lnTo>
                    <a:pt x="20501" y="142913"/>
                  </a:lnTo>
                  <a:lnTo>
                    <a:pt x="21641" y="131602"/>
                  </a:lnTo>
                  <a:lnTo>
                    <a:pt x="23642" y="120938"/>
                  </a:lnTo>
                  <a:lnTo>
                    <a:pt x="26974" y="111466"/>
                  </a:lnTo>
                  <a:lnTo>
                    <a:pt x="31772" y="103382"/>
                  </a:lnTo>
                  <a:lnTo>
                    <a:pt x="37727" y="97020"/>
                  </a:lnTo>
                  <a:lnTo>
                    <a:pt x="44292" y="93001"/>
                  </a:lnTo>
                  <a:lnTo>
                    <a:pt x="51087" y="91442"/>
                  </a:lnTo>
                  <a:lnTo>
                    <a:pt x="57921" y="92196"/>
                  </a:lnTo>
                  <a:lnTo>
                    <a:pt x="64720" y="95101"/>
                  </a:lnTo>
                  <a:lnTo>
                    <a:pt x="71463" y="99848"/>
                  </a:lnTo>
                  <a:lnTo>
                    <a:pt x="78157" y="106049"/>
                  </a:lnTo>
                  <a:lnTo>
                    <a:pt x="84807" y="113336"/>
                  </a:lnTo>
                  <a:lnTo>
                    <a:pt x="91415" y="121412"/>
                  </a:lnTo>
                  <a:lnTo>
                    <a:pt x="97687" y="130196"/>
                  </a:lnTo>
                  <a:lnTo>
                    <a:pt x="103057" y="139805"/>
                  </a:lnTo>
                  <a:lnTo>
                    <a:pt x="107291" y="150238"/>
                  </a:lnTo>
                  <a:lnTo>
                    <a:pt x="110607" y="161224"/>
                  </a:lnTo>
                  <a:lnTo>
                    <a:pt x="113484" y="172327"/>
                  </a:lnTo>
                  <a:lnTo>
                    <a:pt x="116246" y="183269"/>
                  </a:lnTo>
                  <a:lnTo>
                    <a:pt x="118904" y="193543"/>
                  </a:lnTo>
                  <a:lnTo>
                    <a:pt x="121486" y="203340"/>
                  </a:lnTo>
                  <a:lnTo>
                    <a:pt x="124227" y="213514"/>
                  </a:lnTo>
                  <a:lnTo>
                    <a:pt x="127567" y="225696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8384897" y="5102011"/>
              <a:ext cx="123431" cy="121934"/>
            </a:xfrm>
            <a:custGeom>
              <a:avLst/>
              <a:gdLst/>
              <a:ahLst/>
              <a:cxnLst/>
              <a:rect l="0" t="0" r="0" b="0"/>
              <a:pathLst>
                <a:path w="123431" h="121934">
                  <a:moveTo>
                    <a:pt x="64553" y="66084"/>
                  </a:moveTo>
                  <a:lnTo>
                    <a:pt x="64490" y="55209"/>
                  </a:lnTo>
                  <a:lnTo>
                    <a:pt x="63894" y="45433"/>
                  </a:lnTo>
                  <a:lnTo>
                    <a:pt x="62677" y="35841"/>
                  </a:lnTo>
                  <a:lnTo>
                    <a:pt x="60621" y="26562"/>
                  </a:lnTo>
                  <a:lnTo>
                    <a:pt x="57254" y="18130"/>
                  </a:lnTo>
                  <a:lnTo>
                    <a:pt x="52436" y="10795"/>
                  </a:lnTo>
                  <a:lnTo>
                    <a:pt x="46470" y="4961"/>
                  </a:lnTo>
                  <a:lnTo>
                    <a:pt x="39897" y="1308"/>
                  </a:lnTo>
                  <a:lnTo>
                    <a:pt x="33103" y="0"/>
                  </a:lnTo>
                  <a:lnTo>
                    <a:pt x="26427" y="923"/>
                  </a:lnTo>
                  <a:lnTo>
                    <a:pt x="20231" y="3944"/>
                  </a:lnTo>
                  <a:lnTo>
                    <a:pt x="14658" y="8777"/>
                  </a:lnTo>
                  <a:lnTo>
                    <a:pt x="9829" y="15352"/>
                  </a:lnTo>
                  <a:lnTo>
                    <a:pt x="5923" y="23883"/>
                  </a:lnTo>
                  <a:lnTo>
                    <a:pt x="2952" y="34305"/>
                  </a:lnTo>
                  <a:lnTo>
                    <a:pt x="939" y="46025"/>
                  </a:lnTo>
                  <a:lnTo>
                    <a:pt x="0" y="58113"/>
                  </a:lnTo>
                  <a:lnTo>
                    <a:pt x="95" y="69998"/>
                  </a:lnTo>
                  <a:lnTo>
                    <a:pt x="1217" y="81325"/>
                  </a:lnTo>
                  <a:lnTo>
                    <a:pt x="3456" y="91797"/>
                  </a:lnTo>
                  <a:lnTo>
                    <a:pt x="6762" y="101344"/>
                  </a:lnTo>
                  <a:lnTo>
                    <a:pt x="11113" y="109618"/>
                  </a:lnTo>
                  <a:lnTo>
                    <a:pt x="16597" y="115925"/>
                  </a:lnTo>
                  <a:lnTo>
                    <a:pt x="23140" y="120057"/>
                  </a:lnTo>
                  <a:lnTo>
                    <a:pt x="30267" y="121933"/>
                  </a:lnTo>
                  <a:lnTo>
                    <a:pt x="37199" y="121364"/>
                  </a:lnTo>
                  <a:lnTo>
                    <a:pt x="43511" y="118487"/>
                  </a:lnTo>
                  <a:lnTo>
                    <a:pt x="48961" y="113382"/>
                  </a:lnTo>
                  <a:lnTo>
                    <a:pt x="53345" y="105914"/>
                  </a:lnTo>
                  <a:lnTo>
                    <a:pt x="56670" y="96238"/>
                  </a:lnTo>
                  <a:lnTo>
                    <a:pt x="59093" y="84878"/>
                  </a:lnTo>
                  <a:lnTo>
                    <a:pt x="60813" y="72543"/>
                  </a:lnTo>
                  <a:lnTo>
                    <a:pt x="62022" y="59756"/>
                  </a:lnTo>
                  <a:lnTo>
                    <a:pt x="63305" y="47833"/>
                  </a:lnTo>
                  <a:lnTo>
                    <a:pt x="65698" y="40065"/>
                  </a:lnTo>
                  <a:lnTo>
                    <a:pt x="69384" y="38248"/>
                  </a:lnTo>
                  <a:lnTo>
                    <a:pt x="73756" y="40644"/>
                  </a:lnTo>
                  <a:lnTo>
                    <a:pt x="78457" y="45687"/>
                  </a:lnTo>
                  <a:lnTo>
                    <a:pt x="83131" y="52405"/>
                  </a:lnTo>
                  <a:lnTo>
                    <a:pt x="87590" y="60187"/>
                  </a:lnTo>
                  <a:lnTo>
                    <a:pt x="92006" y="68410"/>
                  </a:lnTo>
                  <a:lnTo>
                    <a:pt x="97469" y="77245"/>
                  </a:lnTo>
                  <a:lnTo>
                    <a:pt x="106540" y="88503"/>
                  </a:lnTo>
                  <a:lnTo>
                    <a:pt x="123430" y="105336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8498514" y="5060153"/>
              <a:ext cx="88317" cy="136203"/>
            </a:xfrm>
            <a:custGeom>
              <a:avLst/>
              <a:gdLst/>
              <a:ahLst/>
              <a:cxnLst/>
              <a:rect l="0" t="0" r="0" b="0"/>
              <a:pathLst>
                <a:path w="88317" h="136203">
                  <a:moveTo>
                    <a:pt x="0" y="9813"/>
                  </a:moveTo>
                  <a:lnTo>
                    <a:pt x="2734" y="18016"/>
                  </a:lnTo>
                  <a:lnTo>
                    <a:pt x="5328" y="25796"/>
                  </a:lnTo>
                  <a:lnTo>
                    <a:pt x="8030" y="33903"/>
                  </a:lnTo>
                  <a:lnTo>
                    <a:pt x="10864" y="42404"/>
                  </a:lnTo>
                  <a:lnTo>
                    <a:pt x="13813" y="51254"/>
                  </a:lnTo>
                  <a:lnTo>
                    <a:pt x="16860" y="60380"/>
                  </a:lnTo>
                  <a:lnTo>
                    <a:pt x="20133" y="69714"/>
                  </a:lnTo>
                  <a:lnTo>
                    <a:pt x="23899" y="79196"/>
                  </a:lnTo>
                  <a:lnTo>
                    <a:pt x="28257" y="88783"/>
                  </a:lnTo>
                  <a:lnTo>
                    <a:pt x="33017" y="98443"/>
                  </a:lnTo>
                  <a:lnTo>
                    <a:pt x="37789" y="108153"/>
                  </a:lnTo>
                  <a:lnTo>
                    <a:pt x="42348" y="117874"/>
                  </a:lnTo>
                  <a:lnTo>
                    <a:pt x="46806" y="126828"/>
                  </a:lnTo>
                  <a:lnTo>
                    <a:pt x="52235" y="133333"/>
                  </a:lnTo>
                  <a:lnTo>
                    <a:pt x="58876" y="136202"/>
                  </a:lnTo>
                  <a:lnTo>
                    <a:pt x="65142" y="135211"/>
                  </a:lnTo>
                  <a:lnTo>
                    <a:pt x="70604" y="130891"/>
                  </a:lnTo>
                  <a:lnTo>
                    <a:pt x="75231" y="123838"/>
                  </a:lnTo>
                  <a:lnTo>
                    <a:pt x="78926" y="114446"/>
                  </a:lnTo>
                  <a:lnTo>
                    <a:pt x="81717" y="103146"/>
                  </a:lnTo>
                  <a:lnTo>
                    <a:pt x="83748" y="90527"/>
                  </a:lnTo>
                  <a:lnTo>
                    <a:pt x="85189" y="77263"/>
                  </a:lnTo>
                  <a:lnTo>
                    <a:pt x="86189" y="63799"/>
                  </a:lnTo>
                  <a:lnTo>
                    <a:pt x="86879" y="50721"/>
                  </a:lnTo>
                  <a:lnTo>
                    <a:pt x="87424" y="37473"/>
                  </a:lnTo>
                  <a:lnTo>
                    <a:pt x="87875" y="21856"/>
                  </a:lnTo>
                  <a:lnTo>
                    <a:pt x="88316" y="0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8610151" y="5091862"/>
              <a:ext cx="75251" cy="174363"/>
            </a:xfrm>
            <a:custGeom>
              <a:avLst/>
              <a:gdLst/>
              <a:ahLst/>
              <a:cxnLst/>
              <a:rect l="0" t="0" r="0" b="0"/>
              <a:pathLst>
                <a:path w="75251" h="174363">
                  <a:moveTo>
                    <a:pt x="25742" y="46794"/>
                  </a:moveTo>
                  <a:lnTo>
                    <a:pt x="31273" y="52076"/>
                  </a:lnTo>
                  <a:lnTo>
                    <a:pt x="37056" y="55472"/>
                  </a:lnTo>
                  <a:lnTo>
                    <a:pt x="43662" y="57243"/>
                  </a:lnTo>
                  <a:lnTo>
                    <a:pt x="50740" y="57388"/>
                  </a:lnTo>
                  <a:lnTo>
                    <a:pt x="57591" y="55603"/>
                  </a:lnTo>
                  <a:lnTo>
                    <a:pt x="63815" y="51896"/>
                  </a:lnTo>
                  <a:lnTo>
                    <a:pt x="69037" y="46539"/>
                  </a:lnTo>
                  <a:lnTo>
                    <a:pt x="72766" y="39892"/>
                  </a:lnTo>
                  <a:lnTo>
                    <a:pt x="74877" y="32295"/>
                  </a:lnTo>
                  <a:lnTo>
                    <a:pt x="75250" y="24323"/>
                  </a:lnTo>
                  <a:lnTo>
                    <a:pt x="73601" y="16755"/>
                  </a:lnTo>
                  <a:lnTo>
                    <a:pt x="69973" y="9993"/>
                  </a:lnTo>
                  <a:lnTo>
                    <a:pt x="64665" y="4540"/>
                  </a:lnTo>
                  <a:lnTo>
                    <a:pt x="58047" y="1139"/>
                  </a:lnTo>
                  <a:lnTo>
                    <a:pt x="50466" y="0"/>
                  </a:lnTo>
                  <a:lnTo>
                    <a:pt x="42506" y="1035"/>
                  </a:lnTo>
                  <a:lnTo>
                    <a:pt x="34943" y="4130"/>
                  </a:lnTo>
                  <a:lnTo>
                    <a:pt x="28172" y="9005"/>
                  </a:lnTo>
                  <a:lnTo>
                    <a:pt x="22239" y="15292"/>
                  </a:lnTo>
                  <a:lnTo>
                    <a:pt x="17028" y="22636"/>
                  </a:lnTo>
                  <a:lnTo>
                    <a:pt x="12385" y="30750"/>
                  </a:lnTo>
                  <a:lnTo>
                    <a:pt x="8316" y="39559"/>
                  </a:lnTo>
                  <a:lnTo>
                    <a:pt x="4991" y="49186"/>
                  </a:lnTo>
                  <a:lnTo>
                    <a:pt x="2443" y="59628"/>
                  </a:lnTo>
                  <a:lnTo>
                    <a:pt x="730" y="70623"/>
                  </a:lnTo>
                  <a:lnTo>
                    <a:pt x="0" y="81731"/>
                  </a:lnTo>
                  <a:lnTo>
                    <a:pt x="238" y="92685"/>
                  </a:lnTo>
                  <a:lnTo>
                    <a:pt x="1458" y="103246"/>
                  </a:lnTo>
                  <a:lnTo>
                    <a:pt x="3763" y="113136"/>
                  </a:lnTo>
                  <a:lnTo>
                    <a:pt x="7109" y="122271"/>
                  </a:lnTo>
                  <a:lnTo>
                    <a:pt x="11328" y="130728"/>
                  </a:lnTo>
                  <a:lnTo>
                    <a:pt x="16227" y="138639"/>
                  </a:lnTo>
                  <a:lnTo>
                    <a:pt x="21629" y="146132"/>
                  </a:lnTo>
                  <a:lnTo>
                    <a:pt x="27649" y="153038"/>
                  </a:lnTo>
                  <a:lnTo>
                    <a:pt x="35560" y="159575"/>
                  </a:lnTo>
                  <a:lnTo>
                    <a:pt x="49180" y="166320"/>
                  </a:lnTo>
                  <a:lnTo>
                    <a:pt x="74808" y="174362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8734022" y="5226972"/>
              <a:ext cx="41324" cy="137381"/>
            </a:xfrm>
            <a:custGeom>
              <a:avLst/>
              <a:gdLst/>
              <a:ahLst/>
              <a:cxnLst/>
              <a:rect l="0" t="0" r="0" b="0"/>
              <a:pathLst>
                <a:path w="41324" h="137381">
                  <a:moveTo>
                    <a:pt x="0" y="0"/>
                  </a:moveTo>
                  <a:lnTo>
                    <a:pt x="8078" y="5532"/>
                  </a:lnTo>
                  <a:lnTo>
                    <a:pt x="14664" y="11314"/>
                  </a:lnTo>
                  <a:lnTo>
                    <a:pt x="20356" y="17931"/>
                  </a:lnTo>
                  <a:lnTo>
                    <a:pt x="25389" y="25493"/>
                  </a:lnTo>
                  <a:lnTo>
                    <a:pt x="29921" y="34156"/>
                  </a:lnTo>
                  <a:lnTo>
                    <a:pt x="34069" y="43890"/>
                  </a:lnTo>
                  <a:lnTo>
                    <a:pt x="37630" y="54377"/>
                  </a:lnTo>
                  <a:lnTo>
                    <a:pt x="40112" y="65130"/>
                  </a:lnTo>
                  <a:lnTo>
                    <a:pt x="41323" y="75837"/>
                  </a:lnTo>
                  <a:lnTo>
                    <a:pt x="41063" y="86071"/>
                  </a:lnTo>
                  <a:lnTo>
                    <a:pt x="38974" y="95243"/>
                  </a:lnTo>
                  <a:lnTo>
                    <a:pt x="35058" y="103134"/>
                  </a:lnTo>
                  <a:lnTo>
                    <a:pt x="30002" y="109883"/>
                  </a:lnTo>
                  <a:lnTo>
                    <a:pt x="24513" y="116572"/>
                  </a:lnTo>
                  <a:lnTo>
                    <a:pt x="18110" y="124828"/>
                  </a:lnTo>
                  <a:lnTo>
                    <a:pt x="9814" y="137380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847483" y="4981650"/>
              <a:ext cx="122050" cy="245323"/>
            </a:xfrm>
            <a:custGeom>
              <a:avLst/>
              <a:gdLst/>
              <a:ahLst/>
              <a:cxnLst/>
              <a:rect l="0" t="0" r="0" b="0"/>
              <a:pathLst>
                <a:path w="122050" h="245323">
                  <a:moveTo>
                    <a:pt x="4294" y="0"/>
                  </a:moveTo>
                  <a:lnTo>
                    <a:pt x="1684" y="8267"/>
                  </a:lnTo>
                  <a:lnTo>
                    <a:pt x="284" y="16642"/>
                  </a:lnTo>
                  <a:lnTo>
                    <a:pt x="0" y="25954"/>
                  </a:lnTo>
                  <a:lnTo>
                    <a:pt x="631" y="36027"/>
                  </a:lnTo>
                  <a:lnTo>
                    <a:pt x="2000" y="46431"/>
                  </a:lnTo>
                  <a:lnTo>
                    <a:pt x="3929" y="56879"/>
                  </a:lnTo>
                  <a:lnTo>
                    <a:pt x="6268" y="67397"/>
                  </a:lnTo>
                  <a:lnTo>
                    <a:pt x="8898" y="78239"/>
                  </a:lnTo>
                  <a:lnTo>
                    <a:pt x="11734" y="89535"/>
                  </a:lnTo>
                  <a:lnTo>
                    <a:pt x="14710" y="101273"/>
                  </a:lnTo>
                  <a:lnTo>
                    <a:pt x="17782" y="113384"/>
                  </a:lnTo>
                  <a:lnTo>
                    <a:pt x="20915" y="125782"/>
                  </a:lnTo>
                  <a:lnTo>
                    <a:pt x="23936" y="138389"/>
                  </a:lnTo>
                  <a:lnTo>
                    <a:pt x="26542" y="151145"/>
                  </a:lnTo>
                  <a:lnTo>
                    <a:pt x="28610" y="164002"/>
                  </a:lnTo>
                  <a:lnTo>
                    <a:pt x="30313" y="176775"/>
                  </a:lnTo>
                  <a:lnTo>
                    <a:pt x="32030" y="189153"/>
                  </a:lnTo>
                  <a:lnTo>
                    <a:pt x="33960" y="200983"/>
                  </a:lnTo>
                  <a:lnTo>
                    <a:pt x="35350" y="211650"/>
                  </a:lnTo>
                  <a:lnTo>
                    <a:pt x="34572" y="218923"/>
                  </a:lnTo>
                  <a:lnTo>
                    <a:pt x="31682" y="221172"/>
                  </a:lnTo>
                  <a:lnTo>
                    <a:pt x="28172" y="219452"/>
                  </a:lnTo>
                  <a:lnTo>
                    <a:pt x="24776" y="214862"/>
                  </a:lnTo>
                  <a:lnTo>
                    <a:pt x="21888" y="208019"/>
                  </a:lnTo>
                  <a:lnTo>
                    <a:pt x="19636" y="199417"/>
                  </a:lnTo>
                  <a:lnTo>
                    <a:pt x="18122" y="189642"/>
                  </a:lnTo>
                  <a:lnTo>
                    <a:pt x="17526" y="179343"/>
                  </a:lnTo>
                  <a:lnTo>
                    <a:pt x="17861" y="168929"/>
                  </a:lnTo>
                  <a:lnTo>
                    <a:pt x="19301" y="158885"/>
                  </a:lnTo>
                  <a:lnTo>
                    <a:pt x="22252" y="149838"/>
                  </a:lnTo>
                  <a:lnTo>
                    <a:pt x="26793" y="142037"/>
                  </a:lnTo>
                  <a:lnTo>
                    <a:pt x="32733" y="135709"/>
                  </a:lnTo>
                  <a:lnTo>
                    <a:pt x="39784" y="131217"/>
                  </a:lnTo>
                  <a:lnTo>
                    <a:pt x="47662" y="128579"/>
                  </a:lnTo>
                  <a:lnTo>
                    <a:pt x="55983" y="127689"/>
                  </a:lnTo>
                  <a:lnTo>
                    <a:pt x="64282" y="128494"/>
                  </a:lnTo>
                  <a:lnTo>
                    <a:pt x="72302" y="130800"/>
                  </a:lnTo>
                  <a:lnTo>
                    <a:pt x="79675" y="134621"/>
                  </a:lnTo>
                  <a:lnTo>
                    <a:pt x="85860" y="140235"/>
                  </a:lnTo>
                  <a:lnTo>
                    <a:pt x="90677" y="147631"/>
                  </a:lnTo>
                  <a:lnTo>
                    <a:pt x="94402" y="156404"/>
                  </a:lnTo>
                  <a:lnTo>
                    <a:pt x="97560" y="165936"/>
                  </a:lnTo>
                  <a:lnTo>
                    <a:pt x="100519" y="175797"/>
                  </a:lnTo>
                  <a:lnTo>
                    <a:pt x="103458" y="185765"/>
                  </a:lnTo>
                  <a:lnTo>
                    <a:pt x="106445" y="195743"/>
                  </a:lnTo>
                  <a:lnTo>
                    <a:pt x="109491" y="205684"/>
                  </a:lnTo>
                  <a:lnTo>
                    <a:pt x="112450" y="215158"/>
                  </a:lnTo>
                  <a:lnTo>
                    <a:pt x="115324" y="224267"/>
                  </a:lnTo>
                  <a:lnTo>
                    <a:pt x="118361" y="233813"/>
                  </a:lnTo>
                  <a:lnTo>
                    <a:pt x="122049" y="245322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9006663" y="5115364"/>
              <a:ext cx="100249" cy="115297"/>
            </a:xfrm>
            <a:custGeom>
              <a:avLst/>
              <a:gdLst/>
              <a:ahLst/>
              <a:cxnLst/>
              <a:rect l="0" t="0" r="0" b="0"/>
              <a:pathLst>
                <a:path w="100249" h="115297">
                  <a:moveTo>
                    <a:pt x="41370" y="33106"/>
                  </a:moveTo>
                  <a:lnTo>
                    <a:pt x="41183" y="22356"/>
                  </a:lnTo>
                  <a:lnTo>
                    <a:pt x="39393" y="13773"/>
                  </a:lnTo>
                  <a:lnTo>
                    <a:pt x="35757" y="6618"/>
                  </a:lnTo>
                  <a:lnTo>
                    <a:pt x="30191" y="1590"/>
                  </a:lnTo>
                  <a:lnTo>
                    <a:pt x="23483" y="0"/>
                  </a:lnTo>
                  <a:lnTo>
                    <a:pt x="17379" y="1645"/>
                  </a:lnTo>
                  <a:lnTo>
                    <a:pt x="12181" y="5783"/>
                  </a:lnTo>
                  <a:lnTo>
                    <a:pt x="7672" y="11715"/>
                  </a:lnTo>
                  <a:lnTo>
                    <a:pt x="3924" y="19052"/>
                  </a:lnTo>
                  <a:lnTo>
                    <a:pt x="1350" y="27689"/>
                  </a:lnTo>
                  <a:lnTo>
                    <a:pt x="84" y="37472"/>
                  </a:lnTo>
                  <a:lnTo>
                    <a:pt x="0" y="48181"/>
                  </a:lnTo>
                  <a:lnTo>
                    <a:pt x="870" y="59596"/>
                  </a:lnTo>
                  <a:lnTo>
                    <a:pt x="2464" y="71511"/>
                  </a:lnTo>
                  <a:lnTo>
                    <a:pt x="4895" y="83320"/>
                  </a:lnTo>
                  <a:lnTo>
                    <a:pt x="8578" y="94052"/>
                  </a:lnTo>
                  <a:lnTo>
                    <a:pt x="13636" y="103251"/>
                  </a:lnTo>
                  <a:lnTo>
                    <a:pt x="19623" y="110341"/>
                  </a:lnTo>
                  <a:lnTo>
                    <a:pt x="25721" y="114421"/>
                  </a:lnTo>
                  <a:lnTo>
                    <a:pt x="31442" y="115296"/>
                  </a:lnTo>
                  <a:lnTo>
                    <a:pt x="36639" y="113340"/>
                  </a:lnTo>
                  <a:lnTo>
                    <a:pt x="41343" y="109133"/>
                  </a:lnTo>
                  <a:lnTo>
                    <a:pt x="45637" y="103234"/>
                  </a:lnTo>
                  <a:lnTo>
                    <a:pt x="49469" y="95963"/>
                  </a:lnTo>
                  <a:lnTo>
                    <a:pt x="52635" y="87392"/>
                  </a:lnTo>
                  <a:lnTo>
                    <a:pt x="55074" y="77668"/>
                  </a:lnTo>
                  <a:lnTo>
                    <a:pt x="56714" y="67161"/>
                  </a:lnTo>
                  <a:lnTo>
                    <a:pt x="57398" y="56381"/>
                  </a:lnTo>
                  <a:lnTo>
                    <a:pt x="57158" y="45709"/>
                  </a:lnTo>
                  <a:lnTo>
                    <a:pt x="57097" y="37607"/>
                  </a:lnTo>
                  <a:lnTo>
                    <a:pt x="58343" y="35007"/>
                  </a:lnTo>
                  <a:lnTo>
                    <a:pt x="60363" y="36928"/>
                  </a:lnTo>
                  <a:lnTo>
                    <a:pt x="62796" y="41804"/>
                  </a:lnTo>
                  <a:lnTo>
                    <a:pt x="65491" y="48516"/>
                  </a:lnTo>
                  <a:lnTo>
                    <a:pt x="68372" y="56350"/>
                  </a:lnTo>
                  <a:lnTo>
                    <a:pt x="71599" y="64451"/>
                  </a:lnTo>
                  <a:lnTo>
                    <a:pt x="76072" y="72514"/>
                  </a:lnTo>
                  <a:lnTo>
                    <a:pt x="84267" y="81236"/>
                  </a:lnTo>
                  <a:lnTo>
                    <a:pt x="100248" y="91983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9118756" y="4955744"/>
              <a:ext cx="115723" cy="285776"/>
            </a:xfrm>
            <a:custGeom>
              <a:avLst/>
              <a:gdLst/>
              <a:ahLst/>
              <a:cxnLst/>
              <a:rect l="0" t="0" r="0" b="0"/>
              <a:pathLst>
                <a:path w="115723" h="285776">
                  <a:moveTo>
                    <a:pt x="56845" y="173099"/>
                  </a:moveTo>
                  <a:lnTo>
                    <a:pt x="51314" y="165147"/>
                  </a:lnTo>
                  <a:lnTo>
                    <a:pt x="45531" y="159754"/>
                  </a:lnTo>
                  <a:lnTo>
                    <a:pt x="38926" y="156489"/>
                  </a:lnTo>
                  <a:lnTo>
                    <a:pt x="31849" y="155243"/>
                  </a:lnTo>
                  <a:lnTo>
                    <a:pt x="24997" y="156238"/>
                  </a:lnTo>
                  <a:lnTo>
                    <a:pt x="18768" y="159393"/>
                  </a:lnTo>
                  <a:lnTo>
                    <a:pt x="13385" y="164523"/>
                  </a:lnTo>
                  <a:lnTo>
                    <a:pt x="9051" y="171509"/>
                  </a:lnTo>
                  <a:lnTo>
                    <a:pt x="5765" y="180103"/>
                  </a:lnTo>
                  <a:lnTo>
                    <a:pt x="3369" y="189976"/>
                  </a:lnTo>
                  <a:lnTo>
                    <a:pt x="1668" y="200812"/>
                  </a:lnTo>
                  <a:lnTo>
                    <a:pt x="492" y="212338"/>
                  </a:lnTo>
                  <a:lnTo>
                    <a:pt x="0" y="224199"/>
                  </a:lnTo>
                  <a:lnTo>
                    <a:pt x="653" y="235958"/>
                  </a:lnTo>
                  <a:lnTo>
                    <a:pt x="2617" y="247378"/>
                  </a:lnTo>
                  <a:lnTo>
                    <a:pt x="5928" y="258110"/>
                  </a:lnTo>
                  <a:lnTo>
                    <a:pt x="10642" y="267625"/>
                  </a:lnTo>
                  <a:lnTo>
                    <a:pt x="16637" y="275733"/>
                  </a:lnTo>
                  <a:lnTo>
                    <a:pt x="23379" y="281951"/>
                  </a:lnTo>
                  <a:lnTo>
                    <a:pt x="30046" y="285377"/>
                  </a:lnTo>
                  <a:lnTo>
                    <a:pt x="36180" y="285775"/>
                  </a:lnTo>
                  <a:lnTo>
                    <a:pt x="41670" y="283326"/>
                  </a:lnTo>
                  <a:lnTo>
                    <a:pt x="46576" y="278283"/>
                  </a:lnTo>
                  <a:lnTo>
                    <a:pt x="51014" y="271067"/>
                  </a:lnTo>
                  <a:lnTo>
                    <a:pt x="55101" y="262309"/>
                  </a:lnTo>
                  <a:lnTo>
                    <a:pt x="58936" y="252733"/>
                  </a:lnTo>
                  <a:lnTo>
                    <a:pt x="62586" y="242812"/>
                  </a:lnTo>
                  <a:lnTo>
                    <a:pt x="65957" y="232632"/>
                  </a:lnTo>
                  <a:lnTo>
                    <a:pt x="68801" y="222009"/>
                  </a:lnTo>
                  <a:lnTo>
                    <a:pt x="71022" y="210857"/>
                  </a:lnTo>
                  <a:lnTo>
                    <a:pt x="72672" y="199211"/>
                  </a:lnTo>
                  <a:lnTo>
                    <a:pt x="73855" y="187162"/>
                  </a:lnTo>
                  <a:lnTo>
                    <a:pt x="74685" y="174806"/>
                  </a:lnTo>
                  <a:lnTo>
                    <a:pt x="75260" y="162226"/>
                  </a:lnTo>
                  <a:lnTo>
                    <a:pt x="75653" y="149487"/>
                  </a:lnTo>
                  <a:lnTo>
                    <a:pt x="75916" y="136637"/>
                  </a:lnTo>
                  <a:lnTo>
                    <a:pt x="75936" y="123712"/>
                  </a:lnTo>
                  <a:lnTo>
                    <a:pt x="75454" y="110735"/>
                  </a:lnTo>
                  <a:lnTo>
                    <a:pt x="74372" y="97723"/>
                  </a:lnTo>
                  <a:lnTo>
                    <a:pt x="72886" y="84687"/>
                  </a:lnTo>
                  <a:lnTo>
                    <a:pt x="71386" y="71635"/>
                  </a:lnTo>
                  <a:lnTo>
                    <a:pt x="70098" y="58577"/>
                  </a:lnTo>
                  <a:lnTo>
                    <a:pt x="68935" y="45669"/>
                  </a:lnTo>
                  <a:lnTo>
                    <a:pt x="67590" y="33199"/>
                  </a:lnTo>
                  <a:lnTo>
                    <a:pt x="65888" y="21311"/>
                  </a:lnTo>
                  <a:lnTo>
                    <a:pt x="63630" y="10744"/>
                  </a:lnTo>
                  <a:lnTo>
                    <a:pt x="59883" y="3058"/>
                  </a:lnTo>
                  <a:lnTo>
                    <a:pt x="54756" y="0"/>
                  </a:lnTo>
                  <a:lnTo>
                    <a:pt x="50555" y="1863"/>
                  </a:lnTo>
                  <a:lnTo>
                    <a:pt x="48186" y="6794"/>
                  </a:lnTo>
                  <a:lnTo>
                    <a:pt x="47117" y="13875"/>
                  </a:lnTo>
                  <a:lnTo>
                    <a:pt x="46731" y="22615"/>
                  </a:lnTo>
                  <a:lnTo>
                    <a:pt x="46649" y="32620"/>
                  </a:lnTo>
                  <a:lnTo>
                    <a:pt x="46686" y="43558"/>
                  </a:lnTo>
                  <a:lnTo>
                    <a:pt x="46761" y="55165"/>
                  </a:lnTo>
                  <a:lnTo>
                    <a:pt x="46992" y="67242"/>
                  </a:lnTo>
                  <a:lnTo>
                    <a:pt x="47654" y="79642"/>
                  </a:lnTo>
                  <a:lnTo>
                    <a:pt x="48866" y="92260"/>
                  </a:lnTo>
                  <a:lnTo>
                    <a:pt x="50598" y="104873"/>
                  </a:lnTo>
                  <a:lnTo>
                    <a:pt x="52763" y="117144"/>
                  </a:lnTo>
                  <a:lnTo>
                    <a:pt x="55254" y="128925"/>
                  </a:lnTo>
                  <a:lnTo>
                    <a:pt x="57984" y="140375"/>
                  </a:lnTo>
                  <a:lnTo>
                    <a:pt x="60885" y="151860"/>
                  </a:lnTo>
                  <a:lnTo>
                    <a:pt x="63903" y="163590"/>
                  </a:lnTo>
                  <a:lnTo>
                    <a:pt x="67005" y="175467"/>
                  </a:lnTo>
                  <a:lnTo>
                    <a:pt x="70160" y="187175"/>
                  </a:lnTo>
                  <a:lnTo>
                    <a:pt x="73358" y="198535"/>
                  </a:lnTo>
                  <a:lnTo>
                    <a:pt x="76740" y="209370"/>
                  </a:lnTo>
                  <a:lnTo>
                    <a:pt x="80580" y="219444"/>
                  </a:lnTo>
                  <a:lnTo>
                    <a:pt x="84992" y="228693"/>
                  </a:lnTo>
                  <a:lnTo>
                    <a:pt x="89835" y="236937"/>
                  </a:lnTo>
                  <a:lnTo>
                    <a:pt x="95371" y="244593"/>
                  </a:lnTo>
                  <a:lnTo>
                    <a:pt x="103131" y="252334"/>
                  </a:lnTo>
                  <a:lnTo>
                    <a:pt x="115722" y="261415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9214853" y="4922773"/>
              <a:ext cx="86958" cy="363077"/>
            </a:xfrm>
            <a:custGeom>
              <a:avLst/>
              <a:gdLst/>
              <a:ahLst/>
              <a:cxnLst/>
              <a:rect l="0" t="0" r="0" b="0"/>
              <a:pathLst>
                <a:path w="86958" h="363077">
                  <a:moveTo>
                    <a:pt x="0" y="0"/>
                  </a:moveTo>
                  <a:lnTo>
                    <a:pt x="5469" y="8204"/>
                  </a:lnTo>
                  <a:lnTo>
                    <a:pt x="10655" y="15983"/>
                  </a:lnTo>
                  <a:lnTo>
                    <a:pt x="16059" y="24090"/>
                  </a:lnTo>
                  <a:lnTo>
                    <a:pt x="21727" y="32591"/>
                  </a:lnTo>
                  <a:lnTo>
                    <a:pt x="27627" y="41441"/>
                  </a:lnTo>
                  <a:lnTo>
                    <a:pt x="33707" y="50568"/>
                  </a:lnTo>
                  <a:lnTo>
                    <a:pt x="39768" y="59901"/>
                  </a:lnTo>
                  <a:lnTo>
                    <a:pt x="45485" y="69383"/>
                  </a:lnTo>
                  <a:lnTo>
                    <a:pt x="50709" y="78974"/>
                  </a:lnTo>
                  <a:lnTo>
                    <a:pt x="55447" y="88796"/>
                  </a:lnTo>
                  <a:lnTo>
                    <a:pt x="59780" y="99110"/>
                  </a:lnTo>
                  <a:lnTo>
                    <a:pt x="63800" y="110016"/>
                  </a:lnTo>
                  <a:lnTo>
                    <a:pt x="67591" y="121322"/>
                  </a:lnTo>
                  <a:lnTo>
                    <a:pt x="71218" y="132640"/>
                  </a:lnTo>
                  <a:lnTo>
                    <a:pt x="74728" y="143744"/>
                  </a:lnTo>
                  <a:lnTo>
                    <a:pt x="78001" y="154722"/>
                  </a:lnTo>
                  <a:lnTo>
                    <a:pt x="80778" y="165883"/>
                  </a:lnTo>
                  <a:lnTo>
                    <a:pt x="82955" y="177397"/>
                  </a:lnTo>
                  <a:lnTo>
                    <a:pt x="84575" y="189284"/>
                  </a:lnTo>
                  <a:lnTo>
                    <a:pt x="85739" y="201495"/>
                  </a:lnTo>
                  <a:lnTo>
                    <a:pt x="86552" y="213956"/>
                  </a:lnTo>
                  <a:lnTo>
                    <a:pt x="86957" y="226447"/>
                  </a:lnTo>
                  <a:lnTo>
                    <a:pt x="86741" y="238630"/>
                  </a:lnTo>
                  <a:lnTo>
                    <a:pt x="85836" y="250344"/>
                  </a:lnTo>
                  <a:lnTo>
                    <a:pt x="84313" y="261589"/>
                  </a:lnTo>
                  <a:lnTo>
                    <a:pt x="82292" y="272440"/>
                  </a:lnTo>
                  <a:lnTo>
                    <a:pt x="79894" y="282982"/>
                  </a:lnTo>
                  <a:lnTo>
                    <a:pt x="77067" y="293143"/>
                  </a:lnTo>
                  <a:lnTo>
                    <a:pt x="73604" y="302701"/>
                  </a:lnTo>
                  <a:lnTo>
                    <a:pt x="69446" y="311583"/>
                  </a:lnTo>
                  <a:lnTo>
                    <a:pt x="64664" y="319856"/>
                  </a:lnTo>
                  <a:lnTo>
                    <a:pt x="59380" y="327637"/>
                  </a:lnTo>
                  <a:lnTo>
                    <a:pt x="53728" y="335039"/>
                  </a:lnTo>
                  <a:lnTo>
                    <a:pt x="48094" y="341882"/>
                  </a:lnTo>
                  <a:lnTo>
                    <a:pt x="42566" y="348370"/>
                  </a:lnTo>
                  <a:lnTo>
                    <a:pt x="36659" y="355075"/>
                  </a:lnTo>
                  <a:lnTo>
                    <a:pt x="29438" y="363076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029220" y="5472881"/>
              <a:ext cx="184721" cy="277123"/>
            </a:xfrm>
            <a:custGeom>
              <a:avLst/>
              <a:gdLst/>
              <a:ahLst/>
              <a:cxnLst/>
              <a:rect l="0" t="0" r="0" b="0"/>
              <a:pathLst>
                <a:path w="184721" h="277123">
                  <a:moveTo>
                    <a:pt x="125844" y="28851"/>
                  </a:moveTo>
                  <a:lnTo>
                    <a:pt x="120374" y="23383"/>
                  </a:lnTo>
                  <a:lnTo>
                    <a:pt x="115189" y="18197"/>
                  </a:lnTo>
                  <a:lnTo>
                    <a:pt x="109776" y="12804"/>
                  </a:lnTo>
                  <a:lnTo>
                    <a:pt x="103785" y="7620"/>
                  </a:lnTo>
                  <a:lnTo>
                    <a:pt x="96677" y="3533"/>
                  </a:lnTo>
                  <a:lnTo>
                    <a:pt x="88265" y="957"/>
                  </a:lnTo>
                  <a:lnTo>
                    <a:pt x="78962" y="0"/>
                  </a:lnTo>
                  <a:lnTo>
                    <a:pt x="69569" y="705"/>
                  </a:lnTo>
                  <a:lnTo>
                    <a:pt x="60562" y="2916"/>
                  </a:lnTo>
                  <a:lnTo>
                    <a:pt x="52085" y="6660"/>
                  </a:lnTo>
                  <a:lnTo>
                    <a:pt x="44107" y="12217"/>
                  </a:lnTo>
                  <a:lnTo>
                    <a:pt x="36538" y="19575"/>
                  </a:lnTo>
                  <a:lnTo>
                    <a:pt x="29432" y="28479"/>
                  </a:lnTo>
                  <a:lnTo>
                    <a:pt x="22994" y="38594"/>
                  </a:lnTo>
                  <a:lnTo>
                    <a:pt x="17283" y="49608"/>
                  </a:lnTo>
                  <a:lnTo>
                    <a:pt x="12371" y="61268"/>
                  </a:lnTo>
                  <a:lnTo>
                    <a:pt x="8418" y="73381"/>
                  </a:lnTo>
                  <a:lnTo>
                    <a:pt x="5413" y="85806"/>
                  </a:lnTo>
                  <a:lnTo>
                    <a:pt x="3221" y="98446"/>
                  </a:lnTo>
                  <a:lnTo>
                    <a:pt x="1666" y="111231"/>
                  </a:lnTo>
                  <a:lnTo>
                    <a:pt x="585" y="124114"/>
                  </a:lnTo>
                  <a:lnTo>
                    <a:pt x="0" y="137064"/>
                  </a:lnTo>
                  <a:lnTo>
                    <a:pt x="96" y="150058"/>
                  </a:lnTo>
                  <a:lnTo>
                    <a:pt x="920" y="163077"/>
                  </a:lnTo>
                  <a:lnTo>
                    <a:pt x="2388" y="175960"/>
                  </a:lnTo>
                  <a:lnTo>
                    <a:pt x="4373" y="188412"/>
                  </a:lnTo>
                  <a:lnTo>
                    <a:pt x="6747" y="200306"/>
                  </a:lnTo>
                  <a:lnTo>
                    <a:pt x="9558" y="211515"/>
                  </a:lnTo>
                  <a:lnTo>
                    <a:pt x="13010" y="221846"/>
                  </a:lnTo>
                  <a:lnTo>
                    <a:pt x="17160" y="231282"/>
                  </a:lnTo>
                  <a:lnTo>
                    <a:pt x="21938" y="239940"/>
                  </a:lnTo>
                  <a:lnTo>
                    <a:pt x="27217" y="247988"/>
                  </a:lnTo>
                  <a:lnTo>
                    <a:pt x="32889" y="255572"/>
                  </a:lnTo>
                  <a:lnTo>
                    <a:pt x="39304" y="262515"/>
                  </a:lnTo>
                  <a:lnTo>
                    <a:pt x="47242" y="268342"/>
                  </a:lnTo>
                  <a:lnTo>
                    <a:pt x="56998" y="272875"/>
                  </a:lnTo>
                  <a:lnTo>
                    <a:pt x="68129" y="275918"/>
                  </a:lnTo>
                  <a:lnTo>
                    <a:pt x="79756" y="277122"/>
                  </a:lnTo>
                  <a:lnTo>
                    <a:pt x="91296" y="276479"/>
                  </a:lnTo>
                  <a:lnTo>
                    <a:pt x="102378" y="274246"/>
                  </a:lnTo>
                  <a:lnTo>
                    <a:pt x="112676" y="270766"/>
                  </a:lnTo>
                  <a:lnTo>
                    <a:pt x="122115" y="266355"/>
                  </a:lnTo>
                  <a:lnTo>
                    <a:pt x="130790" y="261121"/>
                  </a:lnTo>
                  <a:lnTo>
                    <a:pt x="138855" y="254977"/>
                  </a:lnTo>
                  <a:lnTo>
                    <a:pt x="146458" y="247955"/>
                  </a:lnTo>
                  <a:lnTo>
                    <a:pt x="153625" y="240436"/>
                  </a:lnTo>
                  <a:lnTo>
                    <a:pt x="161059" y="232241"/>
                  </a:lnTo>
                  <a:lnTo>
                    <a:pt x="170461" y="221609"/>
                  </a:lnTo>
                  <a:lnTo>
                    <a:pt x="184720" y="205483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219459" y="5473822"/>
              <a:ext cx="122049" cy="270977"/>
            </a:xfrm>
            <a:custGeom>
              <a:avLst/>
              <a:gdLst/>
              <a:ahLst/>
              <a:cxnLst/>
              <a:rect l="0" t="0" r="0" b="0"/>
              <a:pathLst>
                <a:path w="122049" h="270977">
                  <a:moveTo>
                    <a:pt x="4294" y="106413"/>
                  </a:moveTo>
                  <a:lnTo>
                    <a:pt x="1684" y="114617"/>
                  </a:lnTo>
                  <a:lnTo>
                    <a:pt x="285" y="122396"/>
                  </a:lnTo>
                  <a:lnTo>
                    <a:pt x="0" y="130508"/>
                  </a:lnTo>
                  <a:lnTo>
                    <a:pt x="633" y="139169"/>
                  </a:lnTo>
                  <a:lnTo>
                    <a:pt x="2001" y="148623"/>
                  </a:lnTo>
                  <a:lnTo>
                    <a:pt x="3930" y="158914"/>
                  </a:lnTo>
                  <a:lnTo>
                    <a:pt x="6268" y="169787"/>
                  </a:lnTo>
                  <a:lnTo>
                    <a:pt x="8898" y="180806"/>
                  </a:lnTo>
                  <a:lnTo>
                    <a:pt x="11730" y="191704"/>
                  </a:lnTo>
                  <a:lnTo>
                    <a:pt x="14544" y="202544"/>
                  </a:lnTo>
                  <a:lnTo>
                    <a:pt x="17013" y="213611"/>
                  </a:lnTo>
                  <a:lnTo>
                    <a:pt x="18986" y="225057"/>
                  </a:lnTo>
                  <a:lnTo>
                    <a:pt x="20627" y="236741"/>
                  </a:lnTo>
                  <a:lnTo>
                    <a:pt x="22301" y="248319"/>
                  </a:lnTo>
                  <a:lnTo>
                    <a:pt x="24208" y="259533"/>
                  </a:lnTo>
                  <a:lnTo>
                    <a:pt x="25792" y="268097"/>
                  </a:lnTo>
                  <a:lnTo>
                    <a:pt x="26191" y="270976"/>
                  </a:lnTo>
                  <a:lnTo>
                    <a:pt x="25443" y="268696"/>
                  </a:lnTo>
                  <a:lnTo>
                    <a:pt x="23864" y="262740"/>
                  </a:lnTo>
                  <a:lnTo>
                    <a:pt x="21875" y="254336"/>
                  </a:lnTo>
                  <a:lnTo>
                    <a:pt x="19950" y="244327"/>
                  </a:lnTo>
                  <a:lnTo>
                    <a:pt x="18335" y="233274"/>
                  </a:lnTo>
                  <a:lnTo>
                    <a:pt x="16932" y="221691"/>
                  </a:lnTo>
                  <a:lnTo>
                    <a:pt x="15413" y="210098"/>
                  </a:lnTo>
                  <a:lnTo>
                    <a:pt x="13598" y="198762"/>
                  </a:lnTo>
                  <a:lnTo>
                    <a:pt x="11604" y="187447"/>
                  </a:lnTo>
                  <a:lnTo>
                    <a:pt x="9755" y="175556"/>
                  </a:lnTo>
                  <a:lnTo>
                    <a:pt x="8238" y="162792"/>
                  </a:lnTo>
                  <a:lnTo>
                    <a:pt x="7234" y="149463"/>
                  </a:lnTo>
                  <a:lnTo>
                    <a:pt x="6987" y="136277"/>
                  </a:lnTo>
                  <a:lnTo>
                    <a:pt x="7550" y="123643"/>
                  </a:lnTo>
                  <a:lnTo>
                    <a:pt x="8831" y="111654"/>
                  </a:lnTo>
                  <a:lnTo>
                    <a:pt x="10680" y="100240"/>
                  </a:lnTo>
                  <a:lnTo>
                    <a:pt x="12962" y="89286"/>
                  </a:lnTo>
                  <a:lnTo>
                    <a:pt x="15708" y="78676"/>
                  </a:lnTo>
                  <a:lnTo>
                    <a:pt x="19116" y="68314"/>
                  </a:lnTo>
                  <a:lnTo>
                    <a:pt x="23237" y="58130"/>
                  </a:lnTo>
                  <a:lnTo>
                    <a:pt x="27995" y="48223"/>
                  </a:lnTo>
                  <a:lnTo>
                    <a:pt x="33263" y="38843"/>
                  </a:lnTo>
                  <a:lnTo>
                    <a:pt x="38916" y="30087"/>
                  </a:lnTo>
                  <a:lnTo>
                    <a:pt x="45003" y="22059"/>
                  </a:lnTo>
                  <a:lnTo>
                    <a:pt x="51729" y="14939"/>
                  </a:lnTo>
                  <a:lnTo>
                    <a:pt x="59149" y="8747"/>
                  </a:lnTo>
                  <a:lnTo>
                    <a:pt x="67039" y="3816"/>
                  </a:lnTo>
                  <a:lnTo>
                    <a:pt x="74988" y="834"/>
                  </a:lnTo>
                  <a:lnTo>
                    <a:pt x="82745" y="0"/>
                  </a:lnTo>
                  <a:lnTo>
                    <a:pt x="90138" y="979"/>
                  </a:lnTo>
                  <a:lnTo>
                    <a:pt x="97808" y="3342"/>
                  </a:lnTo>
                  <a:lnTo>
                    <a:pt x="107469" y="8339"/>
                  </a:lnTo>
                  <a:lnTo>
                    <a:pt x="122048" y="18098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8380758" y="5599862"/>
              <a:ext cx="19627" cy="117755"/>
            </a:xfrm>
            <a:custGeom>
              <a:avLst/>
              <a:gdLst/>
              <a:ahLst/>
              <a:cxnLst/>
              <a:rect l="0" t="0" r="0" b="0"/>
              <a:pathLst>
                <a:path w="19627" h="117755">
                  <a:moveTo>
                    <a:pt x="0" y="0"/>
                  </a:moveTo>
                  <a:lnTo>
                    <a:pt x="0" y="10937"/>
                  </a:lnTo>
                  <a:lnTo>
                    <a:pt x="0" y="21310"/>
                  </a:lnTo>
                  <a:lnTo>
                    <a:pt x="5" y="32115"/>
                  </a:lnTo>
                  <a:lnTo>
                    <a:pt x="166" y="43289"/>
                  </a:lnTo>
                  <a:lnTo>
                    <a:pt x="770" y="54484"/>
                  </a:lnTo>
                  <a:lnTo>
                    <a:pt x="1938" y="65476"/>
                  </a:lnTo>
                  <a:lnTo>
                    <a:pt x="3675" y="75960"/>
                  </a:lnTo>
                  <a:lnTo>
                    <a:pt x="6218" y="86609"/>
                  </a:lnTo>
                  <a:lnTo>
                    <a:pt x="10834" y="99399"/>
                  </a:lnTo>
                  <a:lnTo>
                    <a:pt x="19626" y="117754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400385" y="54134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8469076" y="5541102"/>
              <a:ext cx="137381" cy="199582"/>
            </a:xfrm>
            <a:custGeom>
              <a:avLst/>
              <a:gdLst/>
              <a:ahLst/>
              <a:cxnLst/>
              <a:rect l="0" t="0" r="0" b="0"/>
              <a:pathLst>
                <a:path w="137381" h="199582">
                  <a:moveTo>
                    <a:pt x="0" y="29320"/>
                  </a:moveTo>
                  <a:lnTo>
                    <a:pt x="5469" y="37461"/>
                  </a:lnTo>
                  <a:lnTo>
                    <a:pt x="10655" y="44643"/>
                  </a:lnTo>
                  <a:lnTo>
                    <a:pt x="16059" y="51543"/>
                  </a:lnTo>
                  <a:lnTo>
                    <a:pt x="21726" y="58310"/>
                  </a:lnTo>
                  <a:lnTo>
                    <a:pt x="27627" y="65000"/>
                  </a:lnTo>
                  <a:lnTo>
                    <a:pt x="33715" y="71637"/>
                  </a:lnTo>
                  <a:lnTo>
                    <a:pt x="40099" y="78085"/>
                  </a:lnTo>
                  <a:lnTo>
                    <a:pt x="47025" y="84067"/>
                  </a:lnTo>
                  <a:lnTo>
                    <a:pt x="54585" y="89462"/>
                  </a:lnTo>
                  <a:lnTo>
                    <a:pt x="62727" y="94000"/>
                  </a:lnTo>
                  <a:lnTo>
                    <a:pt x="71339" y="97207"/>
                  </a:lnTo>
                  <a:lnTo>
                    <a:pt x="80306" y="98938"/>
                  </a:lnTo>
                  <a:lnTo>
                    <a:pt x="89376" y="99040"/>
                  </a:lnTo>
                  <a:lnTo>
                    <a:pt x="98186" y="97203"/>
                  </a:lnTo>
                  <a:lnTo>
                    <a:pt x="106551" y="93442"/>
                  </a:lnTo>
                  <a:lnTo>
                    <a:pt x="114157" y="87885"/>
                  </a:lnTo>
                  <a:lnTo>
                    <a:pt x="120498" y="80602"/>
                  </a:lnTo>
                  <a:lnTo>
                    <a:pt x="125412" y="71809"/>
                  </a:lnTo>
                  <a:lnTo>
                    <a:pt x="128886" y="61957"/>
                  </a:lnTo>
                  <a:lnTo>
                    <a:pt x="130882" y="51633"/>
                  </a:lnTo>
                  <a:lnTo>
                    <a:pt x="131528" y="41216"/>
                  </a:lnTo>
                  <a:lnTo>
                    <a:pt x="130764" y="31175"/>
                  </a:lnTo>
                  <a:lnTo>
                    <a:pt x="128275" y="22132"/>
                  </a:lnTo>
                  <a:lnTo>
                    <a:pt x="124048" y="14337"/>
                  </a:lnTo>
                  <a:lnTo>
                    <a:pt x="118320" y="8013"/>
                  </a:lnTo>
                  <a:lnTo>
                    <a:pt x="111411" y="3524"/>
                  </a:lnTo>
                  <a:lnTo>
                    <a:pt x="103626" y="888"/>
                  </a:lnTo>
                  <a:lnTo>
                    <a:pt x="95208" y="0"/>
                  </a:lnTo>
                  <a:lnTo>
                    <a:pt x="86347" y="805"/>
                  </a:lnTo>
                  <a:lnTo>
                    <a:pt x="77186" y="3108"/>
                  </a:lnTo>
                  <a:lnTo>
                    <a:pt x="67968" y="6768"/>
                  </a:lnTo>
                  <a:lnTo>
                    <a:pt x="59053" y="11779"/>
                  </a:lnTo>
                  <a:lnTo>
                    <a:pt x="50609" y="18012"/>
                  </a:lnTo>
                  <a:lnTo>
                    <a:pt x="42791" y="25244"/>
                  </a:lnTo>
                  <a:lnTo>
                    <a:pt x="35810" y="33239"/>
                  </a:lnTo>
                  <a:lnTo>
                    <a:pt x="29701" y="41793"/>
                  </a:lnTo>
                  <a:lnTo>
                    <a:pt x="24348" y="50742"/>
                  </a:lnTo>
                  <a:lnTo>
                    <a:pt x="19596" y="59968"/>
                  </a:lnTo>
                  <a:lnTo>
                    <a:pt x="15294" y="69387"/>
                  </a:lnTo>
                  <a:lnTo>
                    <a:pt x="11472" y="79094"/>
                  </a:lnTo>
                  <a:lnTo>
                    <a:pt x="8318" y="89331"/>
                  </a:lnTo>
                  <a:lnTo>
                    <a:pt x="5889" y="100191"/>
                  </a:lnTo>
                  <a:lnTo>
                    <a:pt x="4258" y="111625"/>
                  </a:lnTo>
                  <a:lnTo>
                    <a:pt x="3582" y="123524"/>
                  </a:lnTo>
                  <a:lnTo>
                    <a:pt x="3858" y="135768"/>
                  </a:lnTo>
                  <a:lnTo>
                    <a:pt x="5102" y="147954"/>
                  </a:lnTo>
                  <a:lnTo>
                    <a:pt x="7424" y="159436"/>
                  </a:lnTo>
                  <a:lnTo>
                    <a:pt x="10790" y="169908"/>
                  </a:lnTo>
                  <a:lnTo>
                    <a:pt x="15339" y="179086"/>
                  </a:lnTo>
                  <a:lnTo>
                    <a:pt x="21450" y="186558"/>
                  </a:lnTo>
                  <a:lnTo>
                    <a:pt x="29189" y="192270"/>
                  </a:lnTo>
                  <a:lnTo>
                    <a:pt x="38352" y="196294"/>
                  </a:lnTo>
                  <a:lnTo>
                    <a:pt x="48640" y="198670"/>
                  </a:lnTo>
                  <a:lnTo>
                    <a:pt x="59766" y="199581"/>
                  </a:lnTo>
                  <a:lnTo>
                    <a:pt x="71343" y="199313"/>
                  </a:lnTo>
                  <a:lnTo>
                    <a:pt x="82905" y="198151"/>
                  </a:lnTo>
                  <a:lnTo>
                    <a:pt x="94185" y="196338"/>
                  </a:lnTo>
                  <a:lnTo>
                    <a:pt x="104700" y="194029"/>
                  </a:lnTo>
                  <a:lnTo>
                    <a:pt x="114691" y="190972"/>
                  </a:lnTo>
                  <a:lnTo>
                    <a:pt x="125031" y="185860"/>
                  </a:lnTo>
                  <a:lnTo>
                    <a:pt x="137380" y="176513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8657458" y="5393663"/>
              <a:ext cx="174693" cy="412270"/>
            </a:xfrm>
            <a:custGeom>
              <a:avLst/>
              <a:gdLst/>
              <a:ahLst/>
              <a:cxnLst/>
              <a:rect l="0" t="0" r="0" b="0"/>
              <a:pathLst>
                <a:path w="174693" h="412270">
                  <a:moveTo>
                    <a:pt x="106002" y="216012"/>
                  </a:moveTo>
                  <a:lnTo>
                    <a:pt x="100472" y="210605"/>
                  </a:lnTo>
                  <a:lnTo>
                    <a:pt x="94689" y="206016"/>
                  </a:lnTo>
                  <a:lnTo>
                    <a:pt x="88076" y="201827"/>
                  </a:lnTo>
                  <a:lnTo>
                    <a:pt x="80674" y="198216"/>
                  </a:lnTo>
                  <a:lnTo>
                    <a:pt x="72616" y="195684"/>
                  </a:lnTo>
                  <a:lnTo>
                    <a:pt x="64050" y="194430"/>
                  </a:lnTo>
                  <a:lnTo>
                    <a:pt x="55265" y="194657"/>
                  </a:lnTo>
                  <a:lnTo>
                    <a:pt x="46651" y="196721"/>
                  </a:lnTo>
                  <a:lnTo>
                    <a:pt x="38417" y="200632"/>
                  </a:lnTo>
                  <a:lnTo>
                    <a:pt x="30741" y="206133"/>
                  </a:lnTo>
                  <a:lnTo>
                    <a:pt x="23859" y="212882"/>
                  </a:lnTo>
                  <a:lnTo>
                    <a:pt x="17819" y="220566"/>
                  </a:lnTo>
                  <a:lnTo>
                    <a:pt x="12672" y="229231"/>
                  </a:lnTo>
                  <a:lnTo>
                    <a:pt x="8554" y="239249"/>
                  </a:lnTo>
                  <a:lnTo>
                    <a:pt x="5437" y="250713"/>
                  </a:lnTo>
                  <a:lnTo>
                    <a:pt x="3167" y="263309"/>
                  </a:lnTo>
                  <a:lnTo>
                    <a:pt x="1559" y="276490"/>
                  </a:lnTo>
                  <a:lnTo>
                    <a:pt x="448" y="289875"/>
                  </a:lnTo>
                  <a:lnTo>
                    <a:pt x="0" y="303127"/>
                  </a:lnTo>
                  <a:lnTo>
                    <a:pt x="684" y="315888"/>
                  </a:lnTo>
                  <a:lnTo>
                    <a:pt x="2668" y="328016"/>
                  </a:lnTo>
                  <a:lnTo>
                    <a:pt x="5993" y="339239"/>
                  </a:lnTo>
                  <a:lnTo>
                    <a:pt x="10717" y="349089"/>
                  </a:lnTo>
                  <a:lnTo>
                    <a:pt x="16723" y="357430"/>
                  </a:lnTo>
                  <a:lnTo>
                    <a:pt x="23631" y="363963"/>
                  </a:lnTo>
                  <a:lnTo>
                    <a:pt x="30906" y="368098"/>
                  </a:lnTo>
                  <a:lnTo>
                    <a:pt x="38209" y="369734"/>
                  </a:lnTo>
                  <a:lnTo>
                    <a:pt x="45400" y="369033"/>
                  </a:lnTo>
                  <a:lnTo>
                    <a:pt x="52447" y="366162"/>
                  </a:lnTo>
                  <a:lnTo>
                    <a:pt x="59361" y="361435"/>
                  </a:lnTo>
                  <a:lnTo>
                    <a:pt x="66168" y="355088"/>
                  </a:lnTo>
                  <a:lnTo>
                    <a:pt x="72896" y="347207"/>
                  </a:lnTo>
                  <a:lnTo>
                    <a:pt x="79562" y="337979"/>
                  </a:lnTo>
                  <a:lnTo>
                    <a:pt x="86030" y="327820"/>
                  </a:lnTo>
                  <a:lnTo>
                    <a:pt x="92027" y="317281"/>
                  </a:lnTo>
                  <a:lnTo>
                    <a:pt x="97441" y="306699"/>
                  </a:lnTo>
                  <a:lnTo>
                    <a:pt x="102308" y="295914"/>
                  </a:lnTo>
                  <a:lnTo>
                    <a:pt x="106729" y="284387"/>
                  </a:lnTo>
                  <a:lnTo>
                    <a:pt x="110807" y="271874"/>
                  </a:lnTo>
                  <a:lnTo>
                    <a:pt x="114638" y="258714"/>
                  </a:lnTo>
                  <a:lnTo>
                    <a:pt x="118290" y="245642"/>
                  </a:lnTo>
                  <a:lnTo>
                    <a:pt x="121818" y="233081"/>
                  </a:lnTo>
                  <a:lnTo>
                    <a:pt x="125103" y="220982"/>
                  </a:lnTo>
                  <a:lnTo>
                    <a:pt x="127888" y="208999"/>
                  </a:lnTo>
                  <a:lnTo>
                    <a:pt x="130071" y="196892"/>
                  </a:lnTo>
                  <a:lnTo>
                    <a:pt x="131693" y="184274"/>
                  </a:lnTo>
                  <a:lnTo>
                    <a:pt x="132860" y="170572"/>
                  </a:lnTo>
                  <a:lnTo>
                    <a:pt x="133684" y="155584"/>
                  </a:lnTo>
                  <a:lnTo>
                    <a:pt x="134411" y="139559"/>
                  </a:lnTo>
                  <a:lnTo>
                    <a:pt x="135404" y="123008"/>
                  </a:lnTo>
                  <a:lnTo>
                    <a:pt x="136827" y="106288"/>
                  </a:lnTo>
                  <a:lnTo>
                    <a:pt x="138385" y="89724"/>
                  </a:lnTo>
                  <a:lnTo>
                    <a:pt x="139437" y="73665"/>
                  </a:lnTo>
                  <a:lnTo>
                    <a:pt x="139658" y="58244"/>
                  </a:lnTo>
                  <a:lnTo>
                    <a:pt x="139029" y="43578"/>
                  </a:lnTo>
                  <a:lnTo>
                    <a:pt x="137677" y="29844"/>
                  </a:lnTo>
                  <a:lnTo>
                    <a:pt x="135754" y="17074"/>
                  </a:lnTo>
                  <a:lnTo>
                    <a:pt x="132988" y="6160"/>
                  </a:lnTo>
                  <a:lnTo>
                    <a:pt x="129121" y="0"/>
                  </a:lnTo>
                  <a:lnTo>
                    <a:pt x="125125" y="69"/>
                  </a:lnTo>
                  <a:lnTo>
                    <a:pt x="122049" y="4529"/>
                  </a:lnTo>
                  <a:lnTo>
                    <a:pt x="119937" y="12003"/>
                  </a:lnTo>
                  <a:lnTo>
                    <a:pt x="118535" y="21820"/>
                  </a:lnTo>
                  <a:lnTo>
                    <a:pt x="117612" y="33476"/>
                  </a:lnTo>
                  <a:lnTo>
                    <a:pt x="117004" y="46522"/>
                  </a:lnTo>
                  <a:lnTo>
                    <a:pt x="116604" y="60583"/>
                  </a:lnTo>
                  <a:lnTo>
                    <a:pt x="116344" y="75355"/>
                  </a:lnTo>
                  <a:lnTo>
                    <a:pt x="116328" y="90318"/>
                  </a:lnTo>
                  <a:lnTo>
                    <a:pt x="116816" y="104740"/>
                  </a:lnTo>
                  <a:lnTo>
                    <a:pt x="117903" y="118274"/>
                  </a:lnTo>
                  <a:lnTo>
                    <a:pt x="119392" y="131059"/>
                  </a:lnTo>
                  <a:lnTo>
                    <a:pt x="120894" y="143518"/>
                  </a:lnTo>
                  <a:lnTo>
                    <a:pt x="122182" y="155951"/>
                  </a:lnTo>
                  <a:lnTo>
                    <a:pt x="123347" y="168791"/>
                  </a:lnTo>
                  <a:lnTo>
                    <a:pt x="124694" y="182641"/>
                  </a:lnTo>
                  <a:lnTo>
                    <a:pt x="126390" y="197730"/>
                  </a:lnTo>
                  <a:lnTo>
                    <a:pt x="128303" y="213823"/>
                  </a:lnTo>
                  <a:lnTo>
                    <a:pt x="130097" y="230421"/>
                  </a:lnTo>
                  <a:lnTo>
                    <a:pt x="131584" y="247170"/>
                  </a:lnTo>
                  <a:lnTo>
                    <a:pt x="132883" y="263754"/>
                  </a:lnTo>
                  <a:lnTo>
                    <a:pt x="134322" y="279828"/>
                  </a:lnTo>
                  <a:lnTo>
                    <a:pt x="136088" y="295257"/>
                  </a:lnTo>
                  <a:lnTo>
                    <a:pt x="138364" y="309929"/>
                  </a:lnTo>
                  <a:lnTo>
                    <a:pt x="141394" y="323668"/>
                  </a:lnTo>
                  <a:lnTo>
                    <a:pt x="145227" y="336468"/>
                  </a:lnTo>
                  <a:lnTo>
                    <a:pt x="149620" y="348463"/>
                  </a:lnTo>
                  <a:lnTo>
                    <a:pt x="154139" y="359825"/>
                  </a:lnTo>
                  <a:lnTo>
                    <a:pt x="158515" y="370706"/>
                  </a:lnTo>
                  <a:lnTo>
                    <a:pt x="162524" y="380814"/>
                  </a:lnTo>
                  <a:lnTo>
                    <a:pt x="166291" y="390420"/>
                  </a:lnTo>
                  <a:lnTo>
                    <a:pt x="170139" y="400371"/>
                  </a:lnTo>
                  <a:lnTo>
                    <a:pt x="174692" y="412269"/>
                  </a:lnTo>
                </a:path>
              </a:pathLst>
            </a:custGeom>
            <a:ln w="35432" cap="flat" cmpd="sng" algn="ctr">
              <a:solidFill>
                <a:srgbClr val="FF8F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85817" y="208323"/>
            <a:ext cx="3911845" cy="507438"/>
            <a:chOff x="285817" y="208323"/>
            <a:chExt cx="3911845" cy="507438"/>
          </a:xfrm>
        </p:grpSpPr>
        <p:sp>
          <p:nvSpPr>
            <p:cNvPr id="2" name="Freeform 1"/>
            <p:cNvSpPr/>
            <p:nvPr/>
          </p:nvSpPr>
          <p:spPr>
            <a:xfrm>
              <a:off x="427055" y="368497"/>
              <a:ext cx="15142" cy="189514"/>
            </a:xfrm>
            <a:custGeom>
              <a:avLst/>
              <a:gdLst/>
              <a:ahLst/>
              <a:cxnLst/>
              <a:rect l="0" t="0" r="0" b="0"/>
              <a:pathLst>
                <a:path w="15142" h="189514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6" y="53929"/>
                  </a:lnTo>
                  <a:lnTo>
                    <a:pt x="2142" y="65572"/>
                  </a:lnTo>
                  <a:lnTo>
                    <a:pt x="2826" y="77826"/>
                  </a:lnTo>
                  <a:lnTo>
                    <a:pt x="3352" y="90580"/>
                  </a:lnTo>
                  <a:lnTo>
                    <a:pt x="3743" y="103712"/>
                  </a:lnTo>
                  <a:lnTo>
                    <a:pt x="4190" y="116952"/>
                  </a:lnTo>
                  <a:lnTo>
                    <a:pt x="5030" y="129914"/>
                  </a:lnTo>
                  <a:lnTo>
                    <a:pt x="6411" y="142394"/>
                  </a:lnTo>
                  <a:lnTo>
                    <a:pt x="8163" y="153932"/>
                  </a:lnTo>
                  <a:lnTo>
                    <a:pt x="10060" y="164850"/>
                  </a:lnTo>
                  <a:lnTo>
                    <a:pt x="12273" y="176107"/>
                  </a:lnTo>
                  <a:lnTo>
                    <a:pt x="1514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5817" y="221098"/>
              <a:ext cx="336659" cy="392967"/>
            </a:xfrm>
            <a:custGeom>
              <a:avLst/>
              <a:gdLst/>
              <a:ahLst/>
              <a:cxnLst/>
              <a:rect l="0" t="0" r="0" b="0"/>
              <a:pathLst>
                <a:path w="336659" h="392967">
                  <a:moveTo>
                    <a:pt x="187965" y="0"/>
                  </a:moveTo>
                  <a:lnTo>
                    <a:pt x="179164" y="2934"/>
                  </a:lnTo>
                  <a:lnTo>
                    <a:pt x="170817" y="5716"/>
                  </a:lnTo>
                  <a:lnTo>
                    <a:pt x="162118" y="8616"/>
                  </a:lnTo>
                  <a:lnTo>
                    <a:pt x="152997" y="11656"/>
                  </a:lnTo>
                  <a:lnTo>
                    <a:pt x="143502" y="14821"/>
                  </a:lnTo>
                  <a:lnTo>
                    <a:pt x="133710" y="18089"/>
                  </a:lnTo>
                  <a:lnTo>
                    <a:pt x="123696" y="21600"/>
                  </a:lnTo>
                  <a:lnTo>
                    <a:pt x="113522" y="25640"/>
                  </a:lnTo>
                  <a:lnTo>
                    <a:pt x="103241" y="30326"/>
                  </a:lnTo>
                  <a:lnTo>
                    <a:pt x="93049" y="35780"/>
                  </a:lnTo>
                  <a:lnTo>
                    <a:pt x="83280" y="42197"/>
                  </a:lnTo>
                  <a:lnTo>
                    <a:pt x="74079" y="49591"/>
                  </a:lnTo>
                  <a:lnTo>
                    <a:pt x="65426" y="57827"/>
                  </a:lnTo>
                  <a:lnTo>
                    <a:pt x="57228" y="66727"/>
                  </a:lnTo>
                  <a:lnTo>
                    <a:pt x="49382" y="76123"/>
                  </a:lnTo>
                  <a:lnTo>
                    <a:pt x="41960" y="86042"/>
                  </a:lnTo>
                  <a:lnTo>
                    <a:pt x="35194" y="96685"/>
                  </a:lnTo>
                  <a:lnTo>
                    <a:pt x="29160" y="108101"/>
                  </a:lnTo>
                  <a:lnTo>
                    <a:pt x="23785" y="120038"/>
                  </a:lnTo>
                  <a:lnTo>
                    <a:pt x="18940" y="132050"/>
                  </a:lnTo>
                  <a:lnTo>
                    <a:pt x="14499" y="143876"/>
                  </a:lnTo>
                  <a:lnTo>
                    <a:pt x="10516" y="155596"/>
                  </a:lnTo>
                  <a:lnTo>
                    <a:pt x="7213" y="167531"/>
                  </a:lnTo>
                  <a:lnTo>
                    <a:pt x="4656" y="179858"/>
                  </a:lnTo>
                  <a:lnTo>
                    <a:pt x="2770" y="192595"/>
                  </a:lnTo>
                  <a:lnTo>
                    <a:pt x="1420" y="205685"/>
                  </a:lnTo>
                  <a:lnTo>
                    <a:pt x="480" y="219046"/>
                  </a:lnTo>
                  <a:lnTo>
                    <a:pt x="0" y="232443"/>
                  </a:lnTo>
                  <a:lnTo>
                    <a:pt x="202" y="245511"/>
                  </a:lnTo>
                  <a:lnTo>
                    <a:pt x="1157" y="258077"/>
                  </a:lnTo>
                  <a:lnTo>
                    <a:pt x="2951" y="270141"/>
                  </a:lnTo>
                  <a:lnTo>
                    <a:pt x="5758" y="281782"/>
                  </a:lnTo>
                  <a:lnTo>
                    <a:pt x="9579" y="293092"/>
                  </a:lnTo>
                  <a:lnTo>
                    <a:pt x="14434" y="303993"/>
                  </a:lnTo>
                  <a:lnTo>
                    <a:pt x="20442" y="314248"/>
                  </a:lnTo>
                  <a:lnTo>
                    <a:pt x="27558" y="323779"/>
                  </a:lnTo>
                  <a:lnTo>
                    <a:pt x="35606" y="332654"/>
                  </a:lnTo>
                  <a:lnTo>
                    <a:pt x="44379" y="341003"/>
                  </a:lnTo>
                  <a:lnTo>
                    <a:pt x="53686" y="348954"/>
                  </a:lnTo>
                  <a:lnTo>
                    <a:pt x="63375" y="356616"/>
                  </a:lnTo>
                  <a:lnTo>
                    <a:pt x="73331" y="364075"/>
                  </a:lnTo>
                  <a:lnTo>
                    <a:pt x="83482" y="371384"/>
                  </a:lnTo>
                  <a:lnTo>
                    <a:pt x="94094" y="378259"/>
                  </a:lnTo>
                  <a:lnTo>
                    <a:pt x="105744" y="384118"/>
                  </a:lnTo>
                  <a:lnTo>
                    <a:pt x="118652" y="388712"/>
                  </a:lnTo>
                  <a:lnTo>
                    <a:pt x="132407" y="391796"/>
                  </a:lnTo>
                  <a:lnTo>
                    <a:pt x="146179" y="392966"/>
                  </a:lnTo>
                  <a:lnTo>
                    <a:pt x="159473" y="392194"/>
                  </a:lnTo>
                  <a:lnTo>
                    <a:pt x="171991" y="389744"/>
                  </a:lnTo>
                  <a:lnTo>
                    <a:pt x="183471" y="385973"/>
                  </a:lnTo>
                  <a:lnTo>
                    <a:pt x="193892" y="381220"/>
                  </a:lnTo>
                  <a:lnTo>
                    <a:pt x="203398" y="375761"/>
                  </a:lnTo>
                  <a:lnTo>
                    <a:pt x="212185" y="369807"/>
                  </a:lnTo>
                  <a:lnTo>
                    <a:pt x="220436" y="363509"/>
                  </a:lnTo>
                  <a:lnTo>
                    <a:pt x="228304" y="356977"/>
                  </a:lnTo>
                  <a:lnTo>
                    <a:pt x="235902" y="350286"/>
                  </a:lnTo>
                  <a:lnTo>
                    <a:pt x="243313" y="343482"/>
                  </a:lnTo>
                  <a:lnTo>
                    <a:pt x="250597" y="336438"/>
                  </a:lnTo>
                  <a:lnTo>
                    <a:pt x="257794" y="328869"/>
                  </a:lnTo>
                  <a:lnTo>
                    <a:pt x="264933" y="320663"/>
                  </a:lnTo>
                  <a:lnTo>
                    <a:pt x="272032" y="311862"/>
                  </a:lnTo>
                  <a:lnTo>
                    <a:pt x="279104" y="302576"/>
                  </a:lnTo>
                  <a:lnTo>
                    <a:pt x="286159" y="292921"/>
                  </a:lnTo>
                  <a:lnTo>
                    <a:pt x="293202" y="282996"/>
                  </a:lnTo>
                  <a:lnTo>
                    <a:pt x="300237" y="272882"/>
                  </a:lnTo>
                  <a:lnTo>
                    <a:pt x="307262" y="262630"/>
                  </a:lnTo>
                  <a:lnTo>
                    <a:pt x="314115" y="252119"/>
                  </a:lnTo>
                  <a:lnTo>
                    <a:pt x="320491" y="241070"/>
                  </a:lnTo>
                  <a:lnTo>
                    <a:pt x="326250" y="229369"/>
                  </a:lnTo>
                  <a:lnTo>
                    <a:pt x="331100" y="216900"/>
                  </a:lnTo>
                  <a:lnTo>
                    <a:pt x="334528" y="203466"/>
                  </a:lnTo>
                  <a:lnTo>
                    <a:pt x="336381" y="189058"/>
                  </a:lnTo>
                  <a:lnTo>
                    <a:pt x="336658" y="173976"/>
                  </a:lnTo>
                  <a:lnTo>
                    <a:pt x="335332" y="158706"/>
                  </a:lnTo>
                  <a:lnTo>
                    <a:pt x="332551" y="143553"/>
                  </a:lnTo>
                  <a:lnTo>
                    <a:pt x="328585" y="128786"/>
                  </a:lnTo>
                  <a:lnTo>
                    <a:pt x="323715" y="114718"/>
                  </a:lnTo>
                  <a:lnTo>
                    <a:pt x="318180" y="101446"/>
                  </a:lnTo>
                  <a:lnTo>
                    <a:pt x="312008" y="89060"/>
                  </a:lnTo>
                  <a:lnTo>
                    <a:pt x="305035" y="77726"/>
                  </a:lnTo>
                  <a:lnTo>
                    <a:pt x="297227" y="67432"/>
                  </a:lnTo>
                  <a:lnTo>
                    <a:pt x="288526" y="58025"/>
                  </a:lnTo>
                  <a:lnTo>
                    <a:pt x="278775" y="49312"/>
                  </a:lnTo>
                  <a:lnTo>
                    <a:pt x="267984" y="41122"/>
                  </a:lnTo>
                  <a:lnTo>
                    <a:pt x="256144" y="33637"/>
                  </a:lnTo>
                  <a:lnTo>
                    <a:pt x="243139" y="27361"/>
                  </a:lnTo>
                  <a:lnTo>
                    <a:pt x="229024" y="22473"/>
                  </a:lnTo>
                  <a:lnTo>
                    <a:pt x="214139" y="18852"/>
                  </a:lnTo>
                  <a:lnTo>
                    <a:pt x="199003" y="16256"/>
                  </a:lnTo>
                  <a:lnTo>
                    <a:pt x="183939" y="14444"/>
                  </a:lnTo>
                  <a:lnTo>
                    <a:pt x="169232" y="13531"/>
                  </a:lnTo>
                  <a:lnTo>
                    <a:pt x="155203" y="13966"/>
                  </a:lnTo>
                  <a:lnTo>
                    <a:pt x="141963" y="15879"/>
                  </a:lnTo>
                  <a:lnTo>
                    <a:pt x="129697" y="18805"/>
                  </a:lnTo>
                  <a:lnTo>
                    <a:pt x="117458" y="22149"/>
                  </a:lnTo>
                  <a:lnTo>
                    <a:pt x="103052" y="26205"/>
                  </a:lnTo>
                  <a:lnTo>
                    <a:pt x="8268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7138" y="315854"/>
              <a:ext cx="4614" cy="242157"/>
            </a:xfrm>
            <a:custGeom>
              <a:avLst/>
              <a:gdLst/>
              <a:ahLst/>
              <a:cxnLst/>
              <a:rect l="0" t="0" r="0" b="0"/>
              <a:pathLst>
                <a:path w="4614" h="242157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7" y="38832"/>
                  </a:lnTo>
                  <a:lnTo>
                    <a:pt x="1326" y="50643"/>
                  </a:lnTo>
                  <a:lnTo>
                    <a:pt x="2142" y="63102"/>
                  </a:lnTo>
                  <a:lnTo>
                    <a:pt x="2826" y="76039"/>
                  </a:lnTo>
                  <a:lnTo>
                    <a:pt x="3352" y="89320"/>
                  </a:lnTo>
                  <a:lnTo>
                    <a:pt x="3738" y="102842"/>
                  </a:lnTo>
                  <a:lnTo>
                    <a:pt x="4013" y="116530"/>
                  </a:lnTo>
                  <a:lnTo>
                    <a:pt x="4205" y="130332"/>
                  </a:lnTo>
                  <a:lnTo>
                    <a:pt x="4337" y="144211"/>
                  </a:lnTo>
                  <a:lnTo>
                    <a:pt x="4427" y="158143"/>
                  </a:lnTo>
                  <a:lnTo>
                    <a:pt x="4488" y="172110"/>
                  </a:lnTo>
                  <a:lnTo>
                    <a:pt x="4529" y="186082"/>
                  </a:lnTo>
                  <a:lnTo>
                    <a:pt x="4557" y="199445"/>
                  </a:lnTo>
                  <a:lnTo>
                    <a:pt x="4578" y="212320"/>
                  </a:lnTo>
                  <a:lnTo>
                    <a:pt x="4596" y="225837"/>
                  </a:lnTo>
                  <a:lnTo>
                    <a:pt x="4613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6994" y="208323"/>
              <a:ext cx="226984" cy="212817"/>
            </a:xfrm>
            <a:custGeom>
              <a:avLst/>
              <a:gdLst/>
              <a:ahLst/>
              <a:cxnLst/>
              <a:rect l="0" t="0" r="0" b="0"/>
              <a:pathLst>
                <a:path w="226984" h="212817">
                  <a:moveTo>
                    <a:pt x="0" y="75946"/>
                  </a:moveTo>
                  <a:lnTo>
                    <a:pt x="134" y="64345"/>
                  </a:lnTo>
                  <a:lnTo>
                    <a:pt x="1415" y="54496"/>
                  </a:lnTo>
                  <a:lnTo>
                    <a:pt x="4012" y="45496"/>
                  </a:lnTo>
                  <a:lnTo>
                    <a:pt x="7905" y="37227"/>
                  </a:lnTo>
                  <a:lnTo>
                    <a:pt x="13186" y="29848"/>
                  </a:lnTo>
                  <a:lnTo>
                    <a:pt x="19772" y="23378"/>
                  </a:lnTo>
                  <a:lnTo>
                    <a:pt x="27445" y="17699"/>
                  </a:lnTo>
                  <a:lnTo>
                    <a:pt x="35956" y="12645"/>
                  </a:lnTo>
                  <a:lnTo>
                    <a:pt x="45092" y="8065"/>
                  </a:lnTo>
                  <a:lnTo>
                    <a:pt x="55004" y="4158"/>
                  </a:lnTo>
                  <a:lnTo>
                    <a:pt x="66173" y="1438"/>
                  </a:lnTo>
                  <a:lnTo>
                    <a:pt x="78756" y="91"/>
                  </a:lnTo>
                  <a:lnTo>
                    <a:pt x="92290" y="0"/>
                  </a:lnTo>
                  <a:lnTo>
                    <a:pt x="105914" y="927"/>
                  </a:lnTo>
                  <a:lnTo>
                    <a:pt x="119114" y="2629"/>
                  </a:lnTo>
                  <a:lnTo>
                    <a:pt x="131737" y="5059"/>
                  </a:lnTo>
                  <a:lnTo>
                    <a:pt x="143821" y="8360"/>
                  </a:lnTo>
                  <a:lnTo>
                    <a:pt x="155461" y="12540"/>
                  </a:lnTo>
                  <a:lnTo>
                    <a:pt x="166600" y="17482"/>
                  </a:lnTo>
                  <a:lnTo>
                    <a:pt x="177021" y="23023"/>
                  </a:lnTo>
                  <a:lnTo>
                    <a:pt x="186662" y="29020"/>
                  </a:lnTo>
                  <a:lnTo>
                    <a:pt x="195444" y="35674"/>
                  </a:lnTo>
                  <a:lnTo>
                    <a:pt x="203197" y="43505"/>
                  </a:lnTo>
                  <a:lnTo>
                    <a:pt x="209926" y="52701"/>
                  </a:lnTo>
                  <a:lnTo>
                    <a:pt x="215615" y="63150"/>
                  </a:lnTo>
                  <a:lnTo>
                    <a:pt x="220146" y="74612"/>
                  </a:lnTo>
                  <a:lnTo>
                    <a:pt x="223560" y="86839"/>
                  </a:lnTo>
                  <a:lnTo>
                    <a:pt x="225872" y="99454"/>
                  </a:lnTo>
                  <a:lnTo>
                    <a:pt x="226983" y="111989"/>
                  </a:lnTo>
                  <a:lnTo>
                    <a:pt x="226944" y="124184"/>
                  </a:lnTo>
                  <a:lnTo>
                    <a:pt x="225613" y="135658"/>
                  </a:lnTo>
                  <a:lnTo>
                    <a:pt x="222593" y="145839"/>
                  </a:lnTo>
                  <a:lnTo>
                    <a:pt x="217823" y="154541"/>
                  </a:lnTo>
                  <a:lnTo>
                    <a:pt x="211688" y="162064"/>
                  </a:lnTo>
                  <a:lnTo>
                    <a:pt x="204815" y="168973"/>
                  </a:lnTo>
                  <a:lnTo>
                    <a:pt x="197636" y="175660"/>
                  </a:lnTo>
                  <a:lnTo>
                    <a:pt x="190207" y="182155"/>
                  </a:lnTo>
                  <a:lnTo>
                    <a:pt x="182315" y="188225"/>
                  </a:lnTo>
                  <a:lnTo>
                    <a:pt x="173869" y="193752"/>
                  </a:lnTo>
                  <a:lnTo>
                    <a:pt x="165170" y="198615"/>
                  </a:lnTo>
                  <a:lnTo>
                    <a:pt x="155876" y="203096"/>
                  </a:lnTo>
                  <a:lnTo>
                    <a:pt x="144052" y="207586"/>
                  </a:lnTo>
                  <a:lnTo>
                    <a:pt x="126342" y="212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44357" y="405318"/>
              <a:ext cx="150607" cy="185319"/>
            </a:xfrm>
            <a:custGeom>
              <a:avLst/>
              <a:gdLst/>
              <a:ahLst/>
              <a:cxnLst/>
              <a:rect l="0" t="0" r="0" b="0"/>
              <a:pathLst>
                <a:path w="150607" h="185319">
                  <a:moveTo>
                    <a:pt x="24264" y="68464"/>
                  </a:moveTo>
                  <a:lnTo>
                    <a:pt x="33066" y="71398"/>
                  </a:lnTo>
                  <a:lnTo>
                    <a:pt x="41412" y="74180"/>
                  </a:lnTo>
                  <a:lnTo>
                    <a:pt x="50111" y="77066"/>
                  </a:lnTo>
                  <a:lnTo>
                    <a:pt x="59232" y="79588"/>
                  </a:lnTo>
                  <a:lnTo>
                    <a:pt x="68727" y="80808"/>
                  </a:lnTo>
                  <a:lnTo>
                    <a:pt x="78519" y="80312"/>
                  </a:lnTo>
                  <a:lnTo>
                    <a:pt x="88533" y="78173"/>
                  </a:lnTo>
                  <a:lnTo>
                    <a:pt x="98707" y="74675"/>
                  </a:lnTo>
                  <a:lnTo>
                    <a:pt x="108975" y="70127"/>
                  </a:lnTo>
                  <a:lnTo>
                    <a:pt x="118648" y="64481"/>
                  </a:lnTo>
                  <a:lnTo>
                    <a:pt x="126472" y="57343"/>
                  </a:lnTo>
                  <a:lnTo>
                    <a:pt x="131904" y="48633"/>
                  </a:lnTo>
                  <a:lnTo>
                    <a:pt x="134735" y="39023"/>
                  </a:lnTo>
                  <a:lnTo>
                    <a:pt x="134747" y="29722"/>
                  </a:lnTo>
                  <a:lnTo>
                    <a:pt x="132118" y="21400"/>
                  </a:lnTo>
                  <a:lnTo>
                    <a:pt x="127134" y="14358"/>
                  </a:lnTo>
                  <a:lnTo>
                    <a:pt x="119993" y="8778"/>
                  </a:lnTo>
                  <a:lnTo>
                    <a:pt x="111018" y="4591"/>
                  </a:lnTo>
                  <a:lnTo>
                    <a:pt x="100760" y="1728"/>
                  </a:lnTo>
                  <a:lnTo>
                    <a:pt x="89892" y="232"/>
                  </a:lnTo>
                  <a:lnTo>
                    <a:pt x="78851" y="0"/>
                  </a:lnTo>
                  <a:lnTo>
                    <a:pt x="68000" y="976"/>
                  </a:lnTo>
                  <a:lnTo>
                    <a:pt x="57713" y="3225"/>
                  </a:lnTo>
                  <a:lnTo>
                    <a:pt x="48129" y="6668"/>
                  </a:lnTo>
                  <a:lnTo>
                    <a:pt x="39201" y="11267"/>
                  </a:lnTo>
                  <a:lnTo>
                    <a:pt x="30810" y="17103"/>
                  </a:lnTo>
                  <a:lnTo>
                    <a:pt x="22836" y="24108"/>
                  </a:lnTo>
                  <a:lnTo>
                    <a:pt x="15496" y="32252"/>
                  </a:lnTo>
                  <a:lnTo>
                    <a:pt x="9317" y="41621"/>
                  </a:lnTo>
                  <a:lnTo>
                    <a:pt x="4503" y="52142"/>
                  </a:lnTo>
                  <a:lnTo>
                    <a:pt x="1271" y="63461"/>
                  </a:lnTo>
                  <a:lnTo>
                    <a:pt x="0" y="75050"/>
                  </a:lnTo>
                  <a:lnTo>
                    <a:pt x="705" y="86584"/>
                  </a:lnTo>
                  <a:lnTo>
                    <a:pt x="3110" y="97937"/>
                  </a:lnTo>
                  <a:lnTo>
                    <a:pt x="6850" y="109093"/>
                  </a:lnTo>
                  <a:lnTo>
                    <a:pt x="11587" y="120074"/>
                  </a:lnTo>
                  <a:lnTo>
                    <a:pt x="17205" y="130754"/>
                  </a:lnTo>
                  <a:lnTo>
                    <a:pt x="23799" y="140859"/>
                  </a:lnTo>
                  <a:lnTo>
                    <a:pt x="31343" y="150285"/>
                  </a:lnTo>
                  <a:lnTo>
                    <a:pt x="39697" y="158921"/>
                  </a:lnTo>
                  <a:lnTo>
                    <a:pt x="48682" y="166576"/>
                  </a:lnTo>
                  <a:lnTo>
                    <a:pt x="58135" y="173234"/>
                  </a:lnTo>
                  <a:lnTo>
                    <a:pt x="67924" y="178706"/>
                  </a:lnTo>
                  <a:lnTo>
                    <a:pt x="77948" y="182558"/>
                  </a:lnTo>
                  <a:lnTo>
                    <a:pt x="88130" y="184705"/>
                  </a:lnTo>
                  <a:lnTo>
                    <a:pt x="98349" y="185318"/>
                  </a:lnTo>
                  <a:lnTo>
                    <a:pt x="109647" y="184611"/>
                  </a:lnTo>
                  <a:lnTo>
                    <a:pt x="125249" y="181406"/>
                  </a:lnTo>
                  <a:lnTo>
                    <a:pt x="150606" y="173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5846" y="421139"/>
              <a:ext cx="148953" cy="146948"/>
            </a:xfrm>
            <a:custGeom>
              <a:avLst/>
              <a:gdLst/>
              <a:ahLst/>
              <a:cxnLst/>
              <a:rect l="0" t="0" r="0" b="0"/>
              <a:pathLst>
                <a:path w="148953" h="146948">
                  <a:moveTo>
                    <a:pt x="116516" y="31586"/>
                  </a:moveTo>
                  <a:lnTo>
                    <a:pt x="110582" y="25785"/>
                  </a:lnTo>
                  <a:lnTo>
                    <a:pt x="104377" y="20861"/>
                  </a:lnTo>
                  <a:lnTo>
                    <a:pt x="97277" y="16368"/>
                  </a:lnTo>
                  <a:lnTo>
                    <a:pt x="89164" y="12492"/>
                  </a:lnTo>
                  <a:lnTo>
                    <a:pt x="79869" y="9776"/>
                  </a:lnTo>
                  <a:lnTo>
                    <a:pt x="69430" y="8425"/>
                  </a:lnTo>
                  <a:lnTo>
                    <a:pt x="58351" y="8497"/>
                  </a:lnTo>
                  <a:lnTo>
                    <a:pt x="47461" y="10063"/>
                  </a:lnTo>
                  <a:lnTo>
                    <a:pt x="37223" y="13010"/>
                  </a:lnTo>
                  <a:lnTo>
                    <a:pt x="27895" y="17260"/>
                  </a:lnTo>
                  <a:lnTo>
                    <a:pt x="19703" y="22853"/>
                  </a:lnTo>
                  <a:lnTo>
                    <a:pt x="12648" y="29691"/>
                  </a:lnTo>
                  <a:lnTo>
                    <a:pt x="6894" y="37721"/>
                  </a:lnTo>
                  <a:lnTo>
                    <a:pt x="2844" y="47014"/>
                  </a:lnTo>
                  <a:lnTo>
                    <a:pt x="566" y="57483"/>
                  </a:lnTo>
                  <a:lnTo>
                    <a:pt x="0" y="68767"/>
                  </a:lnTo>
                  <a:lnTo>
                    <a:pt x="1132" y="80333"/>
                  </a:lnTo>
                  <a:lnTo>
                    <a:pt x="3785" y="91842"/>
                  </a:lnTo>
                  <a:lnTo>
                    <a:pt x="7836" y="102839"/>
                  </a:lnTo>
                  <a:lnTo>
                    <a:pt x="13296" y="112691"/>
                  </a:lnTo>
                  <a:lnTo>
                    <a:pt x="20045" y="121166"/>
                  </a:lnTo>
                  <a:lnTo>
                    <a:pt x="28016" y="128364"/>
                  </a:lnTo>
                  <a:lnTo>
                    <a:pt x="37268" y="134523"/>
                  </a:lnTo>
                  <a:lnTo>
                    <a:pt x="47711" y="139880"/>
                  </a:lnTo>
                  <a:lnTo>
                    <a:pt x="58977" y="144158"/>
                  </a:lnTo>
                  <a:lnTo>
                    <a:pt x="70531" y="146603"/>
                  </a:lnTo>
                  <a:lnTo>
                    <a:pt x="82036" y="146947"/>
                  </a:lnTo>
                  <a:lnTo>
                    <a:pt x="93201" y="145212"/>
                  </a:lnTo>
                  <a:lnTo>
                    <a:pt x="103698" y="141456"/>
                  </a:lnTo>
                  <a:lnTo>
                    <a:pt x="113419" y="135922"/>
                  </a:lnTo>
                  <a:lnTo>
                    <a:pt x="122269" y="128801"/>
                  </a:lnTo>
                  <a:lnTo>
                    <a:pt x="130075" y="120134"/>
                  </a:lnTo>
                  <a:lnTo>
                    <a:pt x="136837" y="110092"/>
                  </a:lnTo>
                  <a:lnTo>
                    <a:pt x="142381" y="99097"/>
                  </a:lnTo>
                  <a:lnTo>
                    <a:pt x="146282" y="87727"/>
                  </a:lnTo>
                  <a:lnTo>
                    <a:pt x="148457" y="76340"/>
                  </a:lnTo>
                  <a:lnTo>
                    <a:pt x="148952" y="65085"/>
                  </a:lnTo>
                  <a:lnTo>
                    <a:pt x="147772" y="53995"/>
                  </a:lnTo>
                  <a:lnTo>
                    <a:pt x="145081" y="43067"/>
                  </a:lnTo>
                  <a:lnTo>
                    <a:pt x="140835" y="32763"/>
                  </a:lnTo>
                  <a:lnTo>
                    <a:pt x="134713" y="23973"/>
                  </a:lnTo>
                  <a:lnTo>
                    <a:pt x="126724" y="17063"/>
                  </a:lnTo>
                  <a:lnTo>
                    <a:pt x="117745" y="11903"/>
                  </a:lnTo>
                  <a:lnTo>
                    <a:pt x="108463" y="7632"/>
                  </a:lnTo>
                  <a:lnTo>
                    <a:pt x="98064" y="3879"/>
                  </a:lnTo>
                  <a:lnTo>
                    <a:pt x="849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8924" y="406328"/>
              <a:ext cx="114845" cy="309433"/>
            </a:xfrm>
            <a:custGeom>
              <a:avLst/>
              <a:gdLst/>
              <a:ahLst/>
              <a:cxnLst/>
              <a:rect l="0" t="0" r="0" b="0"/>
              <a:pathLst>
                <a:path w="114845" h="309433">
                  <a:moveTo>
                    <a:pt x="7138" y="120096"/>
                  </a:moveTo>
                  <a:lnTo>
                    <a:pt x="10071" y="128898"/>
                  </a:lnTo>
                  <a:lnTo>
                    <a:pt x="12854" y="137244"/>
                  </a:lnTo>
                  <a:lnTo>
                    <a:pt x="15753" y="145948"/>
                  </a:lnTo>
                  <a:lnTo>
                    <a:pt x="18794" y="155241"/>
                  </a:lnTo>
                  <a:lnTo>
                    <a:pt x="21959" y="165385"/>
                  </a:lnTo>
                  <a:lnTo>
                    <a:pt x="25223" y="176430"/>
                  </a:lnTo>
                  <a:lnTo>
                    <a:pt x="28561" y="188270"/>
                  </a:lnTo>
                  <a:lnTo>
                    <a:pt x="31952" y="200740"/>
                  </a:lnTo>
                  <a:lnTo>
                    <a:pt x="35376" y="213682"/>
                  </a:lnTo>
                  <a:lnTo>
                    <a:pt x="38658" y="226965"/>
                  </a:lnTo>
                  <a:lnTo>
                    <a:pt x="41482" y="240487"/>
                  </a:lnTo>
                  <a:lnTo>
                    <a:pt x="43718" y="254175"/>
                  </a:lnTo>
                  <a:lnTo>
                    <a:pt x="45558" y="267977"/>
                  </a:lnTo>
                  <a:lnTo>
                    <a:pt x="47408" y="281856"/>
                  </a:lnTo>
                  <a:lnTo>
                    <a:pt x="49470" y="295693"/>
                  </a:lnTo>
                  <a:lnTo>
                    <a:pt x="50494" y="306175"/>
                  </a:lnTo>
                  <a:lnTo>
                    <a:pt x="49302" y="309432"/>
                  </a:lnTo>
                  <a:lnTo>
                    <a:pt x="47014" y="306858"/>
                  </a:lnTo>
                  <a:lnTo>
                    <a:pt x="44250" y="299983"/>
                  </a:lnTo>
                  <a:lnTo>
                    <a:pt x="41230" y="289931"/>
                  </a:lnTo>
                  <a:lnTo>
                    <a:pt x="38049" y="277577"/>
                  </a:lnTo>
                  <a:lnTo>
                    <a:pt x="34761" y="263591"/>
                  </a:lnTo>
                  <a:lnTo>
                    <a:pt x="31401" y="248471"/>
                  </a:lnTo>
                  <a:lnTo>
                    <a:pt x="27991" y="232737"/>
                  </a:lnTo>
                  <a:lnTo>
                    <a:pt x="24549" y="216943"/>
                  </a:lnTo>
                  <a:lnTo>
                    <a:pt x="21089" y="201391"/>
                  </a:lnTo>
                  <a:lnTo>
                    <a:pt x="17783" y="186167"/>
                  </a:lnTo>
                  <a:lnTo>
                    <a:pt x="14942" y="171250"/>
                  </a:lnTo>
                  <a:lnTo>
                    <a:pt x="12695" y="156581"/>
                  </a:lnTo>
                  <a:lnTo>
                    <a:pt x="10847" y="142101"/>
                  </a:lnTo>
                  <a:lnTo>
                    <a:pt x="8991" y="127758"/>
                  </a:lnTo>
                  <a:lnTo>
                    <a:pt x="6893" y="113511"/>
                  </a:lnTo>
                  <a:lnTo>
                    <a:pt x="4652" y="99331"/>
                  </a:lnTo>
                  <a:lnTo>
                    <a:pt x="2601" y="85197"/>
                  </a:lnTo>
                  <a:lnTo>
                    <a:pt x="933" y="71099"/>
                  </a:lnTo>
                  <a:lnTo>
                    <a:pt x="0" y="57190"/>
                  </a:lnTo>
                  <a:lnTo>
                    <a:pt x="364" y="43772"/>
                  </a:lnTo>
                  <a:lnTo>
                    <a:pt x="2222" y="30986"/>
                  </a:lnTo>
                  <a:lnTo>
                    <a:pt x="5930" y="19452"/>
                  </a:lnTo>
                  <a:lnTo>
                    <a:pt x="12151" y="10295"/>
                  </a:lnTo>
                  <a:lnTo>
                    <a:pt x="20998" y="3929"/>
                  </a:lnTo>
                  <a:lnTo>
                    <a:pt x="31819" y="453"/>
                  </a:lnTo>
                  <a:lnTo>
                    <a:pt x="43521" y="0"/>
                  </a:lnTo>
                  <a:lnTo>
                    <a:pt x="55380" y="2325"/>
                  </a:lnTo>
                  <a:lnTo>
                    <a:pt x="66913" y="6933"/>
                  </a:lnTo>
                  <a:lnTo>
                    <a:pt x="77724" y="13289"/>
                  </a:lnTo>
                  <a:lnTo>
                    <a:pt x="87682" y="20929"/>
                  </a:lnTo>
                  <a:lnTo>
                    <a:pt x="96536" y="29646"/>
                  </a:lnTo>
                  <a:lnTo>
                    <a:pt x="103821" y="39473"/>
                  </a:lnTo>
                  <a:lnTo>
                    <a:pt x="109419" y="50332"/>
                  </a:lnTo>
                  <a:lnTo>
                    <a:pt x="113198" y="61725"/>
                  </a:lnTo>
                  <a:lnTo>
                    <a:pt x="114844" y="72840"/>
                  </a:lnTo>
                  <a:lnTo>
                    <a:pt x="114392" y="83236"/>
                  </a:lnTo>
                  <a:lnTo>
                    <a:pt x="111987" y="92673"/>
                  </a:lnTo>
                  <a:lnTo>
                    <a:pt x="107716" y="100941"/>
                  </a:lnTo>
                  <a:lnTo>
                    <a:pt x="101804" y="108051"/>
                  </a:lnTo>
                  <a:lnTo>
                    <a:pt x="94413" y="114012"/>
                  </a:lnTo>
                  <a:lnTo>
                    <a:pt x="85559" y="118734"/>
                  </a:lnTo>
                  <a:lnTo>
                    <a:pt x="75400" y="122285"/>
                  </a:lnTo>
                  <a:lnTo>
                    <a:pt x="64792" y="124865"/>
                  </a:lnTo>
                  <a:lnTo>
                    <a:pt x="54158" y="126969"/>
                  </a:lnTo>
                  <a:lnTo>
                    <a:pt x="42566" y="128783"/>
                  </a:lnTo>
                  <a:lnTo>
                    <a:pt x="28195" y="130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73989" y="210569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1442" y="8674"/>
                  </a:lnTo>
                  <a:lnTo>
                    <a:pt x="3356" y="21022"/>
                  </a:lnTo>
                  <a:lnTo>
                    <a:pt x="5179" y="35200"/>
                  </a:lnTo>
                  <a:lnTo>
                    <a:pt x="6683" y="50454"/>
                  </a:lnTo>
                  <a:lnTo>
                    <a:pt x="7998" y="66094"/>
                  </a:lnTo>
                  <a:lnTo>
                    <a:pt x="9480" y="81279"/>
                  </a:lnTo>
                  <a:lnTo>
                    <a:pt x="11319" y="95610"/>
                  </a:lnTo>
                  <a:lnTo>
                    <a:pt x="13383" y="109535"/>
                  </a:lnTo>
                  <a:lnTo>
                    <a:pt x="15314" y="124105"/>
                  </a:lnTo>
                  <a:lnTo>
                    <a:pt x="16914" y="139870"/>
                  </a:lnTo>
                  <a:lnTo>
                    <a:pt x="18310" y="156563"/>
                  </a:lnTo>
                  <a:lnTo>
                    <a:pt x="19854" y="173396"/>
                  </a:lnTo>
                  <a:lnTo>
                    <a:pt x="21745" y="189870"/>
                  </a:lnTo>
                  <a:lnTo>
                    <a:pt x="24015" y="205831"/>
                  </a:lnTo>
                  <a:lnTo>
                    <a:pt x="26617" y="221301"/>
                  </a:lnTo>
                  <a:lnTo>
                    <a:pt x="29482" y="236364"/>
                  </a:lnTo>
                  <a:lnTo>
                    <a:pt x="32542" y="250952"/>
                  </a:lnTo>
                  <a:lnTo>
                    <a:pt x="35742" y="264843"/>
                  </a:lnTo>
                  <a:lnTo>
                    <a:pt x="39036" y="277956"/>
                  </a:lnTo>
                  <a:lnTo>
                    <a:pt x="42242" y="289924"/>
                  </a:lnTo>
                  <a:lnTo>
                    <a:pt x="45354" y="301180"/>
                  </a:lnTo>
                  <a:lnTo>
                    <a:pt x="48647" y="312713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9274" y="378746"/>
              <a:ext cx="157929" cy="183319"/>
            </a:xfrm>
            <a:custGeom>
              <a:avLst/>
              <a:gdLst/>
              <a:ahLst/>
              <a:cxnLst/>
              <a:rect l="0" t="0" r="0" b="0"/>
              <a:pathLst>
                <a:path w="157929" h="183319">
                  <a:moveTo>
                    <a:pt x="0" y="95036"/>
                  </a:moveTo>
                  <a:lnTo>
                    <a:pt x="8801" y="92102"/>
                  </a:lnTo>
                  <a:lnTo>
                    <a:pt x="17148" y="89320"/>
                  </a:lnTo>
                  <a:lnTo>
                    <a:pt x="25847" y="86420"/>
                  </a:lnTo>
                  <a:lnTo>
                    <a:pt x="34968" y="83380"/>
                  </a:lnTo>
                  <a:lnTo>
                    <a:pt x="44463" y="80215"/>
                  </a:lnTo>
                  <a:lnTo>
                    <a:pt x="54250" y="76942"/>
                  </a:lnTo>
                  <a:lnTo>
                    <a:pt x="64091" y="73258"/>
                  </a:lnTo>
                  <a:lnTo>
                    <a:pt x="73617" y="68570"/>
                  </a:lnTo>
                  <a:lnTo>
                    <a:pt x="82636" y="62635"/>
                  </a:lnTo>
                  <a:lnTo>
                    <a:pt x="90657" y="55529"/>
                  </a:lnTo>
                  <a:lnTo>
                    <a:pt x="96833" y="47464"/>
                  </a:lnTo>
                  <a:lnTo>
                    <a:pt x="100862" y="38676"/>
                  </a:lnTo>
                  <a:lnTo>
                    <a:pt x="102600" y="29692"/>
                  </a:lnTo>
                  <a:lnTo>
                    <a:pt x="101804" y="21282"/>
                  </a:lnTo>
                  <a:lnTo>
                    <a:pt x="98601" y="13827"/>
                  </a:lnTo>
                  <a:lnTo>
                    <a:pt x="93385" y="7673"/>
                  </a:lnTo>
                  <a:lnTo>
                    <a:pt x="86613" y="3288"/>
                  </a:lnTo>
                  <a:lnTo>
                    <a:pt x="78700" y="754"/>
                  </a:lnTo>
                  <a:lnTo>
                    <a:pt x="70138" y="0"/>
                  </a:lnTo>
                  <a:lnTo>
                    <a:pt x="61479" y="999"/>
                  </a:lnTo>
                  <a:lnTo>
                    <a:pt x="53031" y="3559"/>
                  </a:lnTo>
                  <a:lnTo>
                    <a:pt x="44885" y="7547"/>
                  </a:lnTo>
                  <a:lnTo>
                    <a:pt x="37028" y="12963"/>
                  </a:lnTo>
                  <a:lnTo>
                    <a:pt x="29416" y="19682"/>
                  </a:lnTo>
                  <a:lnTo>
                    <a:pt x="22320" y="27633"/>
                  </a:lnTo>
                  <a:lnTo>
                    <a:pt x="16305" y="36872"/>
                  </a:lnTo>
                  <a:lnTo>
                    <a:pt x="11592" y="47310"/>
                  </a:lnTo>
                  <a:lnTo>
                    <a:pt x="8088" y="58743"/>
                  </a:lnTo>
                  <a:lnTo>
                    <a:pt x="5571" y="70941"/>
                  </a:lnTo>
                  <a:lnTo>
                    <a:pt x="3811" y="83697"/>
                  </a:lnTo>
                  <a:lnTo>
                    <a:pt x="2933" y="96686"/>
                  </a:lnTo>
                  <a:lnTo>
                    <a:pt x="3391" y="109478"/>
                  </a:lnTo>
                  <a:lnTo>
                    <a:pt x="5333" y="121854"/>
                  </a:lnTo>
                  <a:lnTo>
                    <a:pt x="8772" y="133622"/>
                  </a:lnTo>
                  <a:lnTo>
                    <a:pt x="13754" y="144532"/>
                  </a:lnTo>
                  <a:lnTo>
                    <a:pt x="20149" y="154529"/>
                  </a:lnTo>
                  <a:lnTo>
                    <a:pt x="27868" y="163395"/>
                  </a:lnTo>
                  <a:lnTo>
                    <a:pt x="36944" y="170680"/>
                  </a:lnTo>
                  <a:lnTo>
                    <a:pt x="47264" y="176280"/>
                  </a:lnTo>
                  <a:lnTo>
                    <a:pt x="58447" y="180228"/>
                  </a:lnTo>
                  <a:lnTo>
                    <a:pt x="69944" y="182520"/>
                  </a:lnTo>
                  <a:lnTo>
                    <a:pt x="81416" y="183318"/>
                  </a:lnTo>
                  <a:lnTo>
                    <a:pt x="92728" y="182737"/>
                  </a:lnTo>
                  <a:lnTo>
                    <a:pt x="103856" y="180761"/>
                  </a:lnTo>
                  <a:lnTo>
                    <a:pt x="114810" y="177518"/>
                  </a:lnTo>
                  <a:lnTo>
                    <a:pt x="125168" y="173545"/>
                  </a:lnTo>
                  <a:lnTo>
                    <a:pt x="135094" y="169310"/>
                  </a:lnTo>
                  <a:lnTo>
                    <a:pt x="145461" y="164447"/>
                  </a:lnTo>
                  <a:lnTo>
                    <a:pt x="157928" y="1582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73652" y="380506"/>
              <a:ext cx="205748" cy="165888"/>
            </a:xfrm>
            <a:custGeom>
              <a:avLst/>
              <a:gdLst/>
              <a:ahLst/>
              <a:cxnLst/>
              <a:rect l="0" t="0" r="0" b="0"/>
              <a:pathLst>
                <a:path w="205748" h="165888">
                  <a:moveTo>
                    <a:pt x="132047" y="82747"/>
                  </a:moveTo>
                  <a:lnTo>
                    <a:pt x="126247" y="73946"/>
                  </a:lnTo>
                  <a:lnTo>
                    <a:pt x="121322" y="65599"/>
                  </a:lnTo>
                  <a:lnTo>
                    <a:pt x="116815" y="56905"/>
                  </a:lnTo>
                  <a:lnTo>
                    <a:pt x="112422" y="47957"/>
                  </a:lnTo>
                  <a:lnTo>
                    <a:pt x="107760" y="39110"/>
                  </a:lnTo>
                  <a:lnTo>
                    <a:pt x="102640" y="30576"/>
                  </a:lnTo>
                  <a:lnTo>
                    <a:pt x="96890" y="22561"/>
                  </a:lnTo>
                  <a:lnTo>
                    <a:pt x="90269" y="15332"/>
                  </a:lnTo>
                  <a:lnTo>
                    <a:pt x="82738" y="8968"/>
                  </a:lnTo>
                  <a:lnTo>
                    <a:pt x="74408" y="3866"/>
                  </a:lnTo>
                  <a:lnTo>
                    <a:pt x="65447" y="795"/>
                  </a:lnTo>
                  <a:lnTo>
                    <a:pt x="56022" y="0"/>
                  </a:lnTo>
                  <a:lnTo>
                    <a:pt x="46593" y="1585"/>
                  </a:lnTo>
                  <a:lnTo>
                    <a:pt x="37877" y="5765"/>
                  </a:lnTo>
                  <a:lnTo>
                    <a:pt x="30204" y="12388"/>
                  </a:lnTo>
                  <a:lnTo>
                    <a:pt x="23562" y="20884"/>
                  </a:lnTo>
                  <a:lnTo>
                    <a:pt x="17786" y="30479"/>
                  </a:lnTo>
                  <a:lnTo>
                    <a:pt x="12680" y="40633"/>
                  </a:lnTo>
                  <a:lnTo>
                    <a:pt x="8232" y="51208"/>
                  </a:lnTo>
                  <a:lnTo>
                    <a:pt x="4609" y="62365"/>
                  </a:lnTo>
                  <a:lnTo>
                    <a:pt x="1843" y="74166"/>
                  </a:lnTo>
                  <a:lnTo>
                    <a:pt x="154" y="86549"/>
                  </a:lnTo>
                  <a:lnTo>
                    <a:pt x="0" y="99400"/>
                  </a:lnTo>
                  <a:lnTo>
                    <a:pt x="1499" y="112593"/>
                  </a:lnTo>
                  <a:lnTo>
                    <a:pt x="4625" y="125538"/>
                  </a:lnTo>
                  <a:lnTo>
                    <a:pt x="9390" y="137238"/>
                  </a:lnTo>
                  <a:lnTo>
                    <a:pt x="15636" y="147240"/>
                  </a:lnTo>
                  <a:lnTo>
                    <a:pt x="23253" y="155275"/>
                  </a:lnTo>
                  <a:lnTo>
                    <a:pt x="32260" y="161005"/>
                  </a:lnTo>
                  <a:lnTo>
                    <a:pt x="42530" y="164483"/>
                  </a:lnTo>
                  <a:lnTo>
                    <a:pt x="53509" y="165887"/>
                  </a:lnTo>
                  <a:lnTo>
                    <a:pt x="64337" y="165334"/>
                  </a:lnTo>
                  <a:lnTo>
                    <a:pt x="74537" y="163075"/>
                  </a:lnTo>
                  <a:lnTo>
                    <a:pt x="83841" y="159292"/>
                  </a:lnTo>
                  <a:lnTo>
                    <a:pt x="92018" y="154013"/>
                  </a:lnTo>
                  <a:lnTo>
                    <a:pt x="99072" y="147391"/>
                  </a:lnTo>
                  <a:lnTo>
                    <a:pt x="105166" y="139675"/>
                  </a:lnTo>
                  <a:lnTo>
                    <a:pt x="110508" y="131125"/>
                  </a:lnTo>
                  <a:lnTo>
                    <a:pt x="115321" y="122001"/>
                  </a:lnTo>
                  <a:lnTo>
                    <a:pt x="120683" y="113656"/>
                  </a:lnTo>
                  <a:lnTo>
                    <a:pt x="127263" y="108524"/>
                  </a:lnTo>
                  <a:lnTo>
                    <a:pt x="134009" y="107527"/>
                  </a:lnTo>
                  <a:lnTo>
                    <a:pt x="140670" y="110019"/>
                  </a:lnTo>
                  <a:lnTo>
                    <a:pt x="147319" y="115053"/>
                  </a:lnTo>
                  <a:lnTo>
                    <a:pt x="154183" y="121527"/>
                  </a:lnTo>
                  <a:lnTo>
                    <a:pt x="161591" y="128264"/>
                  </a:lnTo>
                  <a:lnTo>
                    <a:pt x="169656" y="134607"/>
                  </a:lnTo>
                  <a:lnTo>
                    <a:pt x="177875" y="140207"/>
                  </a:lnTo>
                  <a:lnTo>
                    <a:pt x="186038" y="145355"/>
                  </a:lnTo>
                  <a:lnTo>
                    <a:pt x="194864" y="150491"/>
                  </a:lnTo>
                  <a:lnTo>
                    <a:pt x="205747" y="156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00455" y="368497"/>
              <a:ext cx="105287" cy="119690"/>
            </a:xfrm>
            <a:custGeom>
              <a:avLst/>
              <a:gdLst/>
              <a:ahLst/>
              <a:cxnLst/>
              <a:rect l="0" t="0" r="0" b="0"/>
              <a:pathLst>
                <a:path w="105287" h="119690">
                  <a:moveTo>
                    <a:pt x="0" y="52642"/>
                  </a:moveTo>
                  <a:lnTo>
                    <a:pt x="68" y="64310"/>
                  </a:lnTo>
                  <a:lnTo>
                    <a:pt x="708" y="74799"/>
                  </a:lnTo>
                  <a:lnTo>
                    <a:pt x="2009" y="85096"/>
                  </a:lnTo>
                  <a:lnTo>
                    <a:pt x="4041" y="95225"/>
                  </a:lnTo>
                  <a:lnTo>
                    <a:pt x="7006" y="104920"/>
                  </a:lnTo>
                  <a:lnTo>
                    <a:pt x="10905" y="113978"/>
                  </a:lnTo>
                  <a:lnTo>
                    <a:pt x="14854" y="119689"/>
                  </a:lnTo>
                  <a:lnTo>
                    <a:pt x="17305" y="119365"/>
                  </a:lnTo>
                  <a:lnTo>
                    <a:pt x="17803" y="115068"/>
                  </a:lnTo>
                  <a:lnTo>
                    <a:pt x="16980" y="108296"/>
                  </a:lnTo>
                  <a:lnTo>
                    <a:pt x="15676" y="99645"/>
                  </a:lnTo>
                  <a:lnTo>
                    <a:pt x="14395" y="89510"/>
                  </a:lnTo>
                  <a:lnTo>
                    <a:pt x="13495" y="78405"/>
                  </a:lnTo>
                  <a:lnTo>
                    <a:pt x="13320" y="66936"/>
                  </a:lnTo>
                  <a:lnTo>
                    <a:pt x="13985" y="55481"/>
                  </a:lnTo>
                  <a:lnTo>
                    <a:pt x="15900" y="44514"/>
                  </a:lnTo>
                  <a:lnTo>
                    <a:pt x="19843" y="34680"/>
                  </a:lnTo>
                  <a:lnTo>
                    <a:pt x="26053" y="26220"/>
                  </a:lnTo>
                  <a:lnTo>
                    <a:pt x="34308" y="19201"/>
                  </a:lnTo>
                  <a:lnTo>
                    <a:pt x="44206" y="13695"/>
                  </a:lnTo>
                  <a:lnTo>
                    <a:pt x="55326" y="9580"/>
                  </a:lnTo>
                  <a:lnTo>
                    <a:pt x="66715" y="6605"/>
                  </a:lnTo>
                  <a:lnTo>
                    <a:pt x="78025" y="4186"/>
                  </a:lnTo>
                  <a:lnTo>
                    <a:pt x="90240" y="2105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45830" y="388470"/>
              <a:ext cx="149424" cy="160198"/>
            </a:xfrm>
            <a:custGeom>
              <a:avLst/>
              <a:gdLst/>
              <a:ahLst/>
              <a:cxnLst/>
              <a:rect l="0" t="0" r="0" b="0"/>
              <a:pathLst>
                <a:path w="149424" h="160198">
                  <a:moveTo>
                    <a:pt x="23081" y="53726"/>
                  </a:moveTo>
                  <a:lnTo>
                    <a:pt x="29016" y="59527"/>
                  </a:lnTo>
                  <a:lnTo>
                    <a:pt x="35221" y="64451"/>
                  </a:lnTo>
                  <a:lnTo>
                    <a:pt x="42321" y="68945"/>
                  </a:lnTo>
                  <a:lnTo>
                    <a:pt x="50434" y="72820"/>
                  </a:lnTo>
                  <a:lnTo>
                    <a:pt x="59729" y="75537"/>
                  </a:lnTo>
                  <a:lnTo>
                    <a:pt x="70167" y="76887"/>
                  </a:lnTo>
                  <a:lnTo>
                    <a:pt x="81247" y="76816"/>
                  </a:lnTo>
                  <a:lnTo>
                    <a:pt x="92136" y="75250"/>
                  </a:lnTo>
                  <a:lnTo>
                    <a:pt x="102365" y="72302"/>
                  </a:lnTo>
                  <a:lnTo>
                    <a:pt x="111347" y="68053"/>
                  </a:lnTo>
                  <a:lnTo>
                    <a:pt x="118243" y="62460"/>
                  </a:lnTo>
                  <a:lnTo>
                    <a:pt x="122796" y="55631"/>
                  </a:lnTo>
                  <a:lnTo>
                    <a:pt x="125072" y="47946"/>
                  </a:lnTo>
                  <a:lnTo>
                    <a:pt x="125177" y="39950"/>
                  </a:lnTo>
                  <a:lnTo>
                    <a:pt x="123397" y="31987"/>
                  </a:lnTo>
                  <a:lnTo>
                    <a:pt x="119951" y="24354"/>
                  </a:lnTo>
                  <a:lnTo>
                    <a:pt x="114907" y="17381"/>
                  </a:lnTo>
                  <a:lnTo>
                    <a:pt x="108442" y="11184"/>
                  </a:lnTo>
                  <a:lnTo>
                    <a:pt x="100662" y="6024"/>
                  </a:lnTo>
                  <a:lnTo>
                    <a:pt x="91539" y="2380"/>
                  </a:lnTo>
                  <a:lnTo>
                    <a:pt x="81187" y="379"/>
                  </a:lnTo>
                  <a:lnTo>
                    <a:pt x="70152" y="0"/>
                  </a:lnTo>
                  <a:lnTo>
                    <a:pt x="59286" y="1257"/>
                  </a:lnTo>
                  <a:lnTo>
                    <a:pt x="49060" y="3995"/>
                  </a:lnTo>
                  <a:lnTo>
                    <a:pt x="39738" y="8103"/>
                  </a:lnTo>
                  <a:lnTo>
                    <a:pt x="31549" y="13601"/>
                  </a:lnTo>
                  <a:lnTo>
                    <a:pt x="24487" y="20371"/>
                  </a:lnTo>
                  <a:lnTo>
                    <a:pt x="18388" y="28185"/>
                  </a:lnTo>
                  <a:lnTo>
                    <a:pt x="13042" y="36801"/>
                  </a:lnTo>
                  <a:lnTo>
                    <a:pt x="8262" y="46002"/>
                  </a:lnTo>
                  <a:lnTo>
                    <a:pt x="4218" y="55621"/>
                  </a:lnTo>
                  <a:lnTo>
                    <a:pt x="1405" y="65530"/>
                  </a:lnTo>
                  <a:lnTo>
                    <a:pt x="0" y="75635"/>
                  </a:lnTo>
                  <a:lnTo>
                    <a:pt x="40" y="85708"/>
                  </a:lnTo>
                  <a:lnTo>
                    <a:pt x="1588" y="95399"/>
                  </a:lnTo>
                  <a:lnTo>
                    <a:pt x="4519" y="104547"/>
                  </a:lnTo>
                  <a:lnTo>
                    <a:pt x="8589" y="113164"/>
                  </a:lnTo>
                  <a:lnTo>
                    <a:pt x="13530" y="121339"/>
                  </a:lnTo>
                  <a:lnTo>
                    <a:pt x="19117" y="129169"/>
                  </a:lnTo>
                  <a:lnTo>
                    <a:pt x="25493" y="136581"/>
                  </a:lnTo>
                  <a:lnTo>
                    <a:pt x="33136" y="143340"/>
                  </a:lnTo>
                  <a:lnTo>
                    <a:pt x="42202" y="149361"/>
                  </a:lnTo>
                  <a:lnTo>
                    <a:pt x="52393" y="154387"/>
                  </a:lnTo>
                  <a:lnTo>
                    <a:pt x="63151" y="157933"/>
                  </a:lnTo>
                  <a:lnTo>
                    <a:pt x="74085" y="159866"/>
                  </a:lnTo>
                  <a:lnTo>
                    <a:pt x="84850" y="160197"/>
                  </a:lnTo>
                  <a:lnTo>
                    <a:pt x="95071" y="158907"/>
                  </a:lnTo>
                  <a:lnTo>
                    <a:pt x="104604" y="156160"/>
                  </a:lnTo>
                  <a:lnTo>
                    <a:pt x="113382" y="152537"/>
                  </a:lnTo>
                  <a:lnTo>
                    <a:pt x="122288" y="148584"/>
                  </a:lnTo>
                  <a:lnTo>
                    <a:pt x="133221" y="143958"/>
                  </a:lnTo>
                  <a:lnTo>
                    <a:pt x="149423" y="137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3487" y="357943"/>
              <a:ext cx="121850" cy="168270"/>
            </a:xfrm>
            <a:custGeom>
              <a:avLst/>
              <a:gdLst/>
              <a:ahLst/>
              <a:cxnLst/>
              <a:rect l="0" t="0" r="0" b="0"/>
              <a:pathLst>
                <a:path w="121850" h="168270">
                  <a:moveTo>
                    <a:pt x="79735" y="21082"/>
                  </a:moveTo>
                  <a:lnTo>
                    <a:pt x="73801" y="15282"/>
                  </a:lnTo>
                  <a:lnTo>
                    <a:pt x="67596" y="10358"/>
                  </a:lnTo>
                  <a:lnTo>
                    <a:pt x="60505" y="5869"/>
                  </a:lnTo>
                  <a:lnTo>
                    <a:pt x="52738" y="2166"/>
                  </a:lnTo>
                  <a:lnTo>
                    <a:pt x="44740" y="98"/>
                  </a:lnTo>
                  <a:lnTo>
                    <a:pt x="36803" y="0"/>
                  </a:lnTo>
                  <a:lnTo>
                    <a:pt x="29201" y="1898"/>
                  </a:lnTo>
                  <a:lnTo>
                    <a:pt x="22257" y="5760"/>
                  </a:lnTo>
                  <a:lnTo>
                    <a:pt x="16077" y="11368"/>
                  </a:lnTo>
                  <a:lnTo>
                    <a:pt x="10761" y="18709"/>
                  </a:lnTo>
                  <a:lnTo>
                    <a:pt x="6480" y="28055"/>
                  </a:lnTo>
                  <a:lnTo>
                    <a:pt x="3234" y="39371"/>
                  </a:lnTo>
                  <a:lnTo>
                    <a:pt x="1035" y="52205"/>
                  </a:lnTo>
                  <a:lnTo>
                    <a:pt x="0" y="65881"/>
                  </a:lnTo>
                  <a:lnTo>
                    <a:pt x="85" y="79925"/>
                  </a:lnTo>
                  <a:lnTo>
                    <a:pt x="1276" y="93929"/>
                  </a:lnTo>
                  <a:lnTo>
                    <a:pt x="3671" y="107479"/>
                  </a:lnTo>
                  <a:lnTo>
                    <a:pt x="7216" y="120394"/>
                  </a:lnTo>
                  <a:lnTo>
                    <a:pt x="12054" y="132370"/>
                  </a:lnTo>
                  <a:lnTo>
                    <a:pt x="18582" y="142896"/>
                  </a:lnTo>
                  <a:lnTo>
                    <a:pt x="26861" y="151820"/>
                  </a:lnTo>
                  <a:lnTo>
                    <a:pt x="36505" y="158984"/>
                  </a:lnTo>
                  <a:lnTo>
                    <a:pt x="46887" y="164056"/>
                  </a:lnTo>
                  <a:lnTo>
                    <a:pt x="57567" y="167060"/>
                  </a:lnTo>
                  <a:lnTo>
                    <a:pt x="68254" y="168269"/>
                  </a:lnTo>
                  <a:lnTo>
                    <a:pt x="79982" y="168035"/>
                  </a:lnTo>
                  <a:lnTo>
                    <a:pt x="96009" y="165223"/>
                  </a:lnTo>
                  <a:lnTo>
                    <a:pt x="121849" y="157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46994" y="389554"/>
              <a:ext cx="93960" cy="137373"/>
            </a:xfrm>
            <a:custGeom>
              <a:avLst/>
              <a:gdLst/>
              <a:ahLst/>
              <a:cxnLst/>
              <a:rect l="0" t="0" r="0" b="0"/>
              <a:pathLst>
                <a:path w="93960" h="137373">
                  <a:moveTo>
                    <a:pt x="64156" y="10528"/>
                  </a:moveTo>
                  <a:lnTo>
                    <a:pt x="52555" y="10729"/>
                  </a:lnTo>
                  <a:lnTo>
                    <a:pt x="42706" y="12650"/>
                  </a:lnTo>
                  <a:lnTo>
                    <a:pt x="33706" y="16540"/>
                  </a:lnTo>
                  <a:lnTo>
                    <a:pt x="25437" y="22119"/>
                  </a:lnTo>
                  <a:lnTo>
                    <a:pt x="18058" y="29068"/>
                  </a:lnTo>
                  <a:lnTo>
                    <a:pt x="11597" y="37072"/>
                  </a:lnTo>
                  <a:lnTo>
                    <a:pt x="6264" y="46016"/>
                  </a:lnTo>
                  <a:lnTo>
                    <a:pt x="2506" y="55986"/>
                  </a:lnTo>
                  <a:lnTo>
                    <a:pt x="428" y="66936"/>
                  </a:lnTo>
                  <a:lnTo>
                    <a:pt x="0" y="78388"/>
                  </a:lnTo>
                  <a:lnTo>
                    <a:pt x="1224" y="89541"/>
                  </a:lnTo>
                  <a:lnTo>
                    <a:pt x="3940" y="99962"/>
                  </a:lnTo>
                  <a:lnTo>
                    <a:pt x="8033" y="109415"/>
                  </a:lnTo>
                  <a:lnTo>
                    <a:pt x="13521" y="117694"/>
                  </a:lnTo>
                  <a:lnTo>
                    <a:pt x="20284" y="124806"/>
                  </a:lnTo>
                  <a:lnTo>
                    <a:pt x="28095" y="130599"/>
                  </a:lnTo>
                  <a:lnTo>
                    <a:pt x="36707" y="134676"/>
                  </a:lnTo>
                  <a:lnTo>
                    <a:pt x="45903" y="136967"/>
                  </a:lnTo>
                  <a:lnTo>
                    <a:pt x="55347" y="137372"/>
                  </a:lnTo>
                  <a:lnTo>
                    <a:pt x="64607" y="135600"/>
                  </a:lnTo>
                  <a:lnTo>
                    <a:pt x="73449" y="131698"/>
                  </a:lnTo>
                  <a:lnTo>
                    <a:pt x="81351" y="125825"/>
                  </a:lnTo>
                  <a:lnTo>
                    <a:pt x="87448" y="118071"/>
                  </a:lnTo>
                  <a:lnTo>
                    <a:pt x="91433" y="108677"/>
                  </a:lnTo>
                  <a:lnTo>
                    <a:pt x="93481" y="98135"/>
                  </a:lnTo>
                  <a:lnTo>
                    <a:pt x="93959" y="87075"/>
                  </a:lnTo>
                  <a:lnTo>
                    <a:pt x="93242" y="75905"/>
                  </a:lnTo>
                  <a:lnTo>
                    <a:pt x="91494" y="64968"/>
                  </a:lnTo>
                  <a:lnTo>
                    <a:pt x="88660" y="54623"/>
                  </a:lnTo>
                  <a:lnTo>
                    <a:pt x="84801" y="45004"/>
                  </a:lnTo>
                  <a:lnTo>
                    <a:pt x="80198" y="36166"/>
                  </a:lnTo>
                  <a:lnTo>
                    <a:pt x="74721" y="27213"/>
                  </a:lnTo>
                  <a:lnTo>
                    <a:pt x="66773" y="16241"/>
                  </a:lnTo>
                  <a:lnTo>
                    <a:pt x="53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74321" y="401097"/>
              <a:ext cx="147400" cy="125328"/>
            </a:xfrm>
            <a:custGeom>
              <a:avLst/>
              <a:gdLst/>
              <a:ahLst/>
              <a:cxnLst/>
              <a:rect l="0" t="0" r="0" b="0"/>
              <a:pathLst>
                <a:path w="147400" h="125328">
                  <a:moveTo>
                    <a:pt x="0" y="30571"/>
                  </a:moveTo>
                  <a:lnTo>
                    <a:pt x="3001" y="39439"/>
                  </a:lnTo>
                  <a:lnTo>
                    <a:pt x="6423" y="48426"/>
                  </a:lnTo>
                  <a:lnTo>
                    <a:pt x="10615" y="58421"/>
                  </a:lnTo>
                  <a:lnTo>
                    <a:pt x="15342" y="69402"/>
                  </a:lnTo>
                  <a:lnTo>
                    <a:pt x="20175" y="81214"/>
                  </a:lnTo>
                  <a:lnTo>
                    <a:pt x="24820" y="93576"/>
                  </a:lnTo>
                  <a:lnTo>
                    <a:pt x="28075" y="102947"/>
                  </a:lnTo>
                  <a:lnTo>
                    <a:pt x="28777" y="105345"/>
                  </a:lnTo>
                  <a:lnTo>
                    <a:pt x="27903" y="102396"/>
                  </a:lnTo>
                  <a:lnTo>
                    <a:pt x="26504" y="95857"/>
                  </a:lnTo>
                  <a:lnTo>
                    <a:pt x="25134" y="86887"/>
                  </a:lnTo>
                  <a:lnTo>
                    <a:pt x="23996" y="76265"/>
                  </a:lnTo>
                  <a:lnTo>
                    <a:pt x="23126" y="64524"/>
                  </a:lnTo>
                  <a:lnTo>
                    <a:pt x="22504" y="52040"/>
                  </a:lnTo>
                  <a:lnTo>
                    <a:pt x="22571" y="39553"/>
                  </a:lnTo>
                  <a:lnTo>
                    <a:pt x="24202" y="28151"/>
                  </a:lnTo>
                  <a:lnTo>
                    <a:pt x="27745" y="18343"/>
                  </a:lnTo>
                  <a:lnTo>
                    <a:pt x="33075" y="10435"/>
                  </a:lnTo>
                  <a:lnTo>
                    <a:pt x="39864" y="4789"/>
                  </a:lnTo>
                  <a:lnTo>
                    <a:pt x="47760" y="1368"/>
                  </a:lnTo>
                  <a:lnTo>
                    <a:pt x="56297" y="0"/>
                  </a:lnTo>
                  <a:lnTo>
                    <a:pt x="64932" y="578"/>
                  </a:lnTo>
                  <a:lnTo>
                    <a:pt x="73361" y="2853"/>
                  </a:lnTo>
                  <a:lnTo>
                    <a:pt x="81491" y="6647"/>
                  </a:lnTo>
                  <a:lnTo>
                    <a:pt x="89338" y="11933"/>
                  </a:lnTo>
                  <a:lnTo>
                    <a:pt x="96951" y="18560"/>
                  </a:lnTo>
                  <a:lnTo>
                    <a:pt x="104388" y="26280"/>
                  </a:lnTo>
                  <a:lnTo>
                    <a:pt x="111695" y="34831"/>
                  </a:lnTo>
                  <a:lnTo>
                    <a:pt x="118903" y="43994"/>
                  </a:lnTo>
                  <a:lnTo>
                    <a:pt x="125711" y="53757"/>
                  </a:lnTo>
                  <a:lnTo>
                    <a:pt x="131524" y="64296"/>
                  </a:lnTo>
                  <a:lnTo>
                    <a:pt x="136098" y="75627"/>
                  </a:lnTo>
                  <a:lnTo>
                    <a:pt x="139514" y="87044"/>
                  </a:lnTo>
                  <a:lnTo>
                    <a:pt x="142342" y="98318"/>
                  </a:lnTo>
                  <a:lnTo>
                    <a:pt x="144829" y="110439"/>
                  </a:lnTo>
                  <a:lnTo>
                    <a:pt x="147399" y="12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7114" y="368497"/>
              <a:ext cx="112432" cy="157928"/>
            </a:xfrm>
            <a:custGeom>
              <a:avLst/>
              <a:gdLst/>
              <a:ahLst/>
              <a:cxnLst/>
              <a:rect l="0" t="0" r="0" b="0"/>
              <a:pathLst>
                <a:path w="112432" h="157928">
                  <a:moveTo>
                    <a:pt x="91476" y="0"/>
                  </a:moveTo>
                  <a:lnTo>
                    <a:pt x="79808" y="67"/>
                  </a:lnTo>
                  <a:lnTo>
                    <a:pt x="69319" y="707"/>
                  </a:lnTo>
                  <a:lnTo>
                    <a:pt x="59022" y="2008"/>
                  </a:lnTo>
                  <a:lnTo>
                    <a:pt x="48894" y="4041"/>
                  </a:lnTo>
                  <a:lnTo>
                    <a:pt x="39198" y="7006"/>
                  </a:lnTo>
                  <a:lnTo>
                    <a:pt x="30067" y="10930"/>
                  </a:lnTo>
                  <a:lnTo>
                    <a:pt x="21637" y="15852"/>
                  </a:lnTo>
                  <a:lnTo>
                    <a:pt x="14124" y="21904"/>
                  </a:lnTo>
                  <a:lnTo>
                    <a:pt x="7572" y="29044"/>
                  </a:lnTo>
                  <a:lnTo>
                    <a:pt x="2512" y="36939"/>
                  </a:lnTo>
                  <a:lnTo>
                    <a:pt x="0" y="45076"/>
                  </a:lnTo>
                  <a:lnTo>
                    <a:pt x="394" y="53129"/>
                  </a:lnTo>
                  <a:lnTo>
                    <a:pt x="3592" y="60653"/>
                  </a:lnTo>
                  <a:lnTo>
                    <a:pt x="9394" y="67020"/>
                  </a:lnTo>
                  <a:lnTo>
                    <a:pt x="17402" y="72005"/>
                  </a:lnTo>
                  <a:lnTo>
                    <a:pt x="26979" y="75878"/>
                  </a:lnTo>
                  <a:lnTo>
                    <a:pt x="37374" y="79182"/>
                  </a:lnTo>
                  <a:lnTo>
                    <a:pt x="48096" y="82301"/>
                  </a:lnTo>
                  <a:lnTo>
                    <a:pt x="58900" y="85416"/>
                  </a:lnTo>
                  <a:lnTo>
                    <a:pt x="69686" y="88596"/>
                  </a:lnTo>
                  <a:lnTo>
                    <a:pt x="80409" y="91866"/>
                  </a:lnTo>
                  <a:lnTo>
                    <a:pt x="90577" y="95708"/>
                  </a:lnTo>
                  <a:lnTo>
                    <a:pt x="99274" y="101031"/>
                  </a:lnTo>
                  <a:lnTo>
                    <a:pt x="106109" y="108194"/>
                  </a:lnTo>
                  <a:lnTo>
                    <a:pt x="110698" y="116599"/>
                  </a:lnTo>
                  <a:lnTo>
                    <a:pt x="112431" y="125009"/>
                  </a:lnTo>
                  <a:lnTo>
                    <a:pt x="111253" y="132693"/>
                  </a:lnTo>
                  <a:lnTo>
                    <a:pt x="107395" y="139289"/>
                  </a:lnTo>
                  <a:lnTo>
                    <a:pt x="101084" y="144560"/>
                  </a:lnTo>
                  <a:lnTo>
                    <a:pt x="92701" y="148542"/>
                  </a:lnTo>
                  <a:lnTo>
                    <a:pt x="82729" y="151441"/>
                  </a:lnTo>
                  <a:lnTo>
                    <a:pt x="70376" y="153807"/>
                  </a:lnTo>
                  <a:lnTo>
                    <a:pt x="51210" y="155850"/>
                  </a:lnTo>
                  <a:lnTo>
                    <a:pt x="1777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42818" y="410611"/>
              <a:ext cx="96754" cy="115440"/>
            </a:xfrm>
            <a:custGeom>
              <a:avLst/>
              <a:gdLst/>
              <a:ahLst/>
              <a:cxnLst/>
              <a:rect l="0" t="0" r="0" b="0"/>
              <a:pathLst>
                <a:path w="96754" h="115440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56" y="70251"/>
                  </a:lnTo>
                  <a:lnTo>
                    <a:pt x="12125" y="81432"/>
                  </a:lnTo>
                  <a:lnTo>
                    <a:pt x="16529" y="91404"/>
                  </a:lnTo>
                  <a:lnTo>
                    <a:pt x="22271" y="99948"/>
                  </a:lnTo>
                  <a:lnTo>
                    <a:pt x="29246" y="106852"/>
                  </a:lnTo>
                  <a:lnTo>
                    <a:pt x="37223" y="111748"/>
                  </a:lnTo>
                  <a:lnTo>
                    <a:pt x="45951" y="114624"/>
                  </a:lnTo>
                  <a:lnTo>
                    <a:pt x="54896" y="115439"/>
                  </a:lnTo>
                  <a:lnTo>
                    <a:pt x="63280" y="113950"/>
                  </a:lnTo>
                  <a:lnTo>
                    <a:pt x="70726" y="110246"/>
                  </a:lnTo>
                  <a:lnTo>
                    <a:pt x="77214" y="104677"/>
                  </a:lnTo>
                  <a:lnTo>
                    <a:pt x="82887" y="97660"/>
                  </a:lnTo>
                  <a:lnTo>
                    <a:pt x="87918" y="89574"/>
                  </a:lnTo>
                  <a:lnTo>
                    <a:pt x="92146" y="80724"/>
                  </a:lnTo>
                  <a:lnTo>
                    <a:pt x="95090" y="71340"/>
                  </a:lnTo>
                  <a:lnTo>
                    <a:pt x="96591" y="61590"/>
                  </a:lnTo>
                  <a:lnTo>
                    <a:pt x="96753" y="51664"/>
                  </a:lnTo>
                  <a:lnTo>
                    <a:pt x="95688" y="40595"/>
                  </a:lnTo>
                  <a:lnTo>
                    <a:pt x="92182" y="251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0217" y="394574"/>
              <a:ext cx="221100" cy="121323"/>
            </a:xfrm>
            <a:custGeom>
              <a:avLst/>
              <a:gdLst/>
              <a:ahLst/>
              <a:cxnLst/>
              <a:rect l="0" t="0" r="0" b="0"/>
              <a:pathLst>
                <a:path w="221100" h="121323">
                  <a:moveTo>
                    <a:pt x="0" y="16037"/>
                  </a:moveTo>
                  <a:lnTo>
                    <a:pt x="2934" y="24905"/>
                  </a:lnTo>
                  <a:lnTo>
                    <a:pt x="5716" y="33892"/>
                  </a:lnTo>
                  <a:lnTo>
                    <a:pt x="8616" y="43883"/>
                  </a:lnTo>
                  <a:lnTo>
                    <a:pt x="11656" y="54691"/>
                  </a:lnTo>
                  <a:lnTo>
                    <a:pt x="14821" y="65854"/>
                  </a:lnTo>
                  <a:lnTo>
                    <a:pt x="18060" y="76987"/>
                  </a:lnTo>
                  <a:lnTo>
                    <a:pt x="20476" y="85426"/>
                  </a:lnTo>
                  <a:lnTo>
                    <a:pt x="21007" y="88013"/>
                  </a:lnTo>
                  <a:lnTo>
                    <a:pt x="20067" y="85814"/>
                  </a:lnTo>
                  <a:lnTo>
                    <a:pt x="18513" y="80332"/>
                  </a:lnTo>
                  <a:lnTo>
                    <a:pt x="17322" y="72438"/>
                  </a:lnTo>
                  <a:lnTo>
                    <a:pt x="16972" y="62746"/>
                  </a:lnTo>
                  <a:lnTo>
                    <a:pt x="17535" y="51903"/>
                  </a:lnTo>
                  <a:lnTo>
                    <a:pt x="18893" y="40592"/>
                  </a:lnTo>
                  <a:lnTo>
                    <a:pt x="20884" y="29243"/>
                  </a:lnTo>
                  <a:lnTo>
                    <a:pt x="23675" y="18683"/>
                  </a:lnTo>
                  <a:lnTo>
                    <a:pt x="27749" y="10183"/>
                  </a:lnTo>
                  <a:lnTo>
                    <a:pt x="33261" y="4255"/>
                  </a:lnTo>
                  <a:lnTo>
                    <a:pt x="39910" y="903"/>
                  </a:lnTo>
                  <a:lnTo>
                    <a:pt x="47136" y="0"/>
                  </a:lnTo>
                  <a:lnTo>
                    <a:pt x="54551" y="1204"/>
                  </a:lnTo>
                  <a:lnTo>
                    <a:pt x="61968" y="4076"/>
                  </a:lnTo>
                  <a:lnTo>
                    <a:pt x="69321" y="8195"/>
                  </a:lnTo>
                  <a:lnTo>
                    <a:pt x="76592" y="13218"/>
                  </a:lnTo>
                  <a:lnTo>
                    <a:pt x="83626" y="19044"/>
                  </a:lnTo>
                  <a:lnTo>
                    <a:pt x="90131" y="25784"/>
                  </a:lnTo>
                  <a:lnTo>
                    <a:pt x="95998" y="33355"/>
                  </a:lnTo>
                  <a:lnTo>
                    <a:pt x="101566" y="39030"/>
                  </a:lnTo>
                  <a:lnTo>
                    <a:pt x="106922" y="39688"/>
                  </a:lnTo>
                  <a:lnTo>
                    <a:pt x="111733" y="36698"/>
                  </a:lnTo>
                  <a:lnTo>
                    <a:pt x="116449" y="31712"/>
                  </a:lnTo>
                  <a:lnTo>
                    <a:pt x="121783" y="26202"/>
                  </a:lnTo>
                  <a:lnTo>
                    <a:pt x="128488" y="21606"/>
                  </a:lnTo>
                  <a:lnTo>
                    <a:pt x="136798" y="18584"/>
                  </a:lnTo>
                  <a:lnTo>
                    <a:pt x="146254" y="17494"/>
                  </a:lnTo>
                  <a:lnTo>
                    <a:pt x="155958" y="18710"/>
                  </a:lnTo>
                  <a:lnTo>
                    <a:pt x="165354" y="22187"/>
                  </a:lnTo>
                  <a:lnTo>
                    <a:pt x="174096" y="27584"/>
                  </a:lnTo>
                  <a:lnTo>
                    <a:pt x="181885" y="34475"/>
                  </a:lnTo>
                  <a:lnTo>
                    <a:pt x="188673" y="42471"/>
                  </a:lnTo>
                  <a:lnTo>
                    <a:pt x="194587" y="51258"/>
                  </a:lnTo>
                  <a:lnTo>
                    <a:pt x="199808" y="60600"/>
                  </a:lnTo>
                  <a:lnTo>
                    <a:pt x="204508" y="70316"/>
                  </a:lnTo>
                  <a:lnTo>
                    <a:pt x="208682" y="80021"/>
                  </a:lnTo>
                  <a:lnTo>
                    <a:pt x="212559" y="90172"/>
                  </a:lnTo>
                  <a:lnTo>
                    <a:pt x="216485" y="102778"/>
                  </a:lnTo>
                  <a:lnTo>
                    <a:pt x="221099" y="121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3430" y="41061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54"/>
                  </a:lnTo>
                  <a:lnTo>
                    <a:pt x="7868" y="77161"/>
                  </a:lnTo>
                  <a:lnTo>
                    <a:pt x="8799" y="88581"/>
                  </a:lnTo>
                  <a:lnTo>
                    <a:pt x="9639" y="100818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63958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7658" y="376800"/>
              <a:ext cx="106565" cy="118040"/>
            </a:xfrm>
            <a:custGeom>
              <a:avLst/>
              <a:gdLst/>
              <a:ahLst/>
              <a:cxnLst/>
              <a:rect l="0" t="0" r="0" b="0"/>
              <a:pathLst>
                <a:path w="106565" h="118040">
                  <a:moveTo>
                    <a:pt x="0" y="23282"/>
                  </a:moveTo>
                  <a:lnTo>
                    <a:pt x="2934" y="32084"/>
                  </a:lnTo>
                  <a:lnTo>
                    <a:pt x="5716" y="40430"/>
                  </a:lnTo>
                  <a:lnTo>
                    <a:pt x="8611" y="49134"/>
                  </a:lnTo>
                  <a:lnTo>
                    <a:pt x="11478" y="58427"/>
                  </a:lnTo>
                  <a:lnTo>
                    <a:pt x="13995" y="68571"/>
                  </a:lnTo>
                  <a:lnTo>
                    <a:pt x="16009" y="79525"/>
                  </a:lnTo>
                  <a:lnTo>
                    <a:pt x="17615" y="87995"/>
                  </a:lnTo>
                  <a:lnTo>
                    <a:pt x="18722" y="89793"/>
                  </a:lnTo>
                  <a:lnTo>
                    <a:pt x="18924" y="85948"/>
                  </a:lnTo>
                  <a:lnTo>
                    <a:pt x="18197" y="78363"/>
                  </a:lnTo>
                  <a:lnTo>
                    <a:pt x="17024" y="68589"/>
                  </a:lnTo>
                  <a:lnTo>
                    <a:pt x="16207" y="57816"/>
                  </a:lnTo>
                  <a:lnTo>
                    <a:pt x="16173" y="46724"/>
                  </a:lnTo>
                  <a:lnTo>
                    <a:pt x="17147" y="35781"/>
                  </a:lnTo>
                  <a:lnTo>
                    <a:pt x="19327" y="25405"/>
                  </a:lnTo>
                  <a:lnTo>
                    <a:pt x="22685" y="15766"/>
                  </a:lnTo>
                  <a:lnTo>
                    <a:pt x="27067" y="7484"/>
                  </a:lnTo>
                  <a:lnTo>
                    <a:pt x="33127" y="2005"/>
                  </a:lnTo>
                  <a:lnTo>
                    <a:pt x="40892" y="0"/>
                  </a:lnTo>
                  <a:lnTo>
                    <a:pt x="48685" y="824"/>
                  </a:lnTo>
                  <a:lnTo>
                    <a:pt x="56116" y="3666"/>
                  </a:lnTo>
                  <a:lnTo>
                    <a:pt x="63295" y="8052"/>
                  </a:lnTo>
                  <a:lnTo>
                    <a:pt x="70350" y="13841"/>
                  </a:lnTo>
                  <a:lnTo>
                    <a:pt x="77350" y="20864"/>
                  </a:lnTo>
                  <a:lnTo>
                    <a:pt x="84167" y="29043"/>
                  </a:lnTo>
                  <a:lnTo>
                    <a:pt x="90508" y="38448"/>
                  </a:lnTo>
                  <a:lnTo>
                    <a:pt x="96240" y="48994"/>
                  </a:lnTo>
                  <a:lnTo>
                    <a:pt x="101056" y="60264"/>
                  </a:lnTo>
                  <a:lnTo>
                    <a:pt x="104762" y="72905"/>
                  </a:lnTo>
                  <a:lnTo>
                    <a:pt x="106564" y="90261"/>
                  </a:lnTo>
                  <a:lnTo>
                    <a:pt x="105285" y="118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69243" y="388282"/>
              <a:ext cx="228419" cy="264485"/>
            </a:xfrm>
            <a:custGeom>
              <a:avLst/>
              <a:gdLst/>
              <a:ahLst/>
              <a:cxnLst/>
              <a:rect l="0" t="0" r="0" b="0"/>
              <a:pathLst>
                <a:path w="228419" h="264485">
                  <a:moveTo>
                    <a:pt x="178985" y="106557"/>
                  </a:moveTo>
                  <a:lnTo>
                    <a:pt x="184718" y="100555"/>
                  </a:lnTo>
                  <a:lnTo>
                    <a:pt x="189003" y="93710"/>
                  </a:lnTo>
                  <a:lnTo>
                    <a:pt x="192204" y="85323"/>
                  </a:lnTo>
                  <a:lnTo>
                    <a:pt x="194392" y="75695"/>
                  </a:lnTo>
                  <a:lnTo>
                    <a:pt x="195441" y="65381"/>
                  </a:lnTo>
                  <a:lnTo>
                    <a:pt x="195378" y="54773"/>
                  </a:lnTo>
                  <a:lnTo>
                    <a:pt x="194208" y="44075"/>
                  </a:lnTo>
                  <a:lnTo>
                    <a:pt x="191832" y="33375"/>
                  </a:lnTo>
                  <a:lnTo>
                    <a:pt x="188305" y="22726"/>
                  </a:lnTo>
                  <a:lnTo>
                    <a:pt x="183650" y="12951"/>
                  </a:lnTo>
                  <a:lnTo>
                    <a:pt x="177777" y="5583"/>
                  </a:lnTo>
                  <a:lnTo>
                    <a:pt x="170761" y="1268"/>
                  </a:lnTo>
                  <a:lnTo>
                    <a:pt x="163119" y="0"/>
                  </a:lnTo>
                  <a:lnTo>
                    <a:pt x="155684" y="1575"/>
                  </a:lnTo>
                  <a:lnTo>
                    <a:pt x="148915" y="5565"/>
                  </a:lnTo>
                  <a:lnTo>
                    <a:pt x="143068" y="11614"/>
                  </a:lnTo>
                  <a:lnTo>
                    <a:pt x="138365" y="19544"/>
                  </a:lnTo>
                  <a:lnTo>
                    <a:pt x="134807" y="29085"/>
                  </a:lnTo>
                  <a:lnTo>
                    <a:pt x="132553" y="39740"/>
                  </a:lnTo>
                  <a:lnTo>
                    <a:pt x="132006" y="50882"/>
                  </a:lnTo>
                  <a:lnTo>
                    <a:pt x="133233" y="62105"/>
                  </a:lnTo>
                  <a:lnTo>
                    <a:pt x="136174" y="72911"/>
                  </a:lnTo>
                  <a:lnTo>
                    <a:pt x="140813" y="82636"/>
                  </a:lnTo>
                  <a:lnTo>
                    <a:pt x="146965" y="91011"/>
                  </a:lnTo>
                  <a:lnTo>
                    <a:pt x="154180" y="97633"/>
                  </a:lnTo>
                  <a:lnTo>
                    <a:pt x="161852" y="101809"/>
                  </a:lnTo>
                  <a:lnTo>
                    <a:pt x="169599" y="103389"/>
                  </a:lnTo>
                  <a:lnTo>
                    <a:pt x="177255" y="102519"/>
                  </a:lnTo>
                  <a:lnTo>
                    <a:pt x="184775" y="99360"/>
                  </a:lnTo>
                  <a:lnTo>
                    <a:pt x="192170" y="94287"/>
                  </a:lnTo>
                  <a:lnTo>
                    <a:pt x="199556" y="89415"/>
                  </a:lnTo>
                  <a:lnTo>
                    <a:pt x="206308" y="87866"/>
                  </a:lnTo>
                  <a:lnTo>
                    <a:pt x="211475" y="90324"/>
                  </a:lnTo>
                  <a:lnTo>
                    <a:pt x="215491" y="96151"/>
                  </a:lnTo>
                  <a:lnTo>
                    <a:pt x="218950" y="104497"/>
                  </a:lnTo>
                  <a:lnTo>
                    <a:pt x="222046" y="114638"/>
                  </a:lnTo>
                  <a:lnTo>
                    <a:pt x="224640" y="126029"/>
                  </a:lnTo>
                  <a:lnTo>
                    <a:pt x="226659" y="138274"/>
                  </a:lnTo>
                  <a:lnTo>
                    <a:pt x="227988" y="150935"/>
                  </a:lnTo>
                  <a:lnTo>
                    <a:pt x="228418" y="163516"/>
                  </a:lnTo>
                  <a:lnTo>
                    <a:pt x="227913" y="175750"/>
                  </a:lnTo>
                  <a:lnTo>
                    <a:pt x="226266" y="187255"/>
                  </a:lnTo>
                  <a:lnTo>
                    <a:pt x="223031" y="197457"/>
                  </a:lnTo>
                  <a:lnTo>
                    <a:pt x="218102" y="206166"/>
                  </a:lnTo>
                  <a:lnTo>
                    <a:pt x="211352" y="213354"/>
                  </a:lnTo>
                  <a:lnTo>
                    <a:pt x="202469" y="218974"/>
                  </a:lnTo>
                  <a:lnTo>
                    <a:pt x="191491" y="223164"/>
                  </a:lnTo>
                  <a:lnTo>
                    <a:pt x="178730" y="226185"/>
                  </a:lnTo>
                  <a:lnTo>
                    <a:pt x="164577" y="228312"/>
                  </a:lnTo>
                  <a:lnTo>
                    <a:pt x="149399" y="229791"/>
                  </a:lnTo>
                  <a:lnTo>
                    <a:pt x="133650" y="230974"/>
                  </a:lnTo>
                  <a:lnTo>
                    <a:pt x="117859" y="232310"/>
                  </a:lnTo>
                  <a:lnTo>
                    <a:pt x="102321" y="234033"/>
                  </a:lnTo>
                  <a:lnTo>
                    <a:pt x="87279" y="236344"/>
                  </a:lnTo>
                  <a:lnTo>
                    <a:pt x="73018" y="239500"/>
                  </a:lnTo>
                  <a:lnTo>
                    <a:pt x="59617" y="243541"/>
                  </a:lnTo>
                  <a:lnTo>
                    <a:pt x="47242" y="248054"/>
                  </a:lnTo>
                  <a:lnTo>
                    <a:pt x="34917" y="252709"/>
                  </a:lnTo>
                  <a:lnTo>
                    <a:pt x="20441" y="257915"/>
                  </a:lnTo>
                  <a:lnTo>
                    <a:pt x="0" y="264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476605" y="218937"/>
            <a:ext cx="3040743" cy="528587"/>
            <a:chOff x="4476605" y="218937"/>
            <a:chExt cx="3040743" cy="528587"/>
          </a:xfrm>
        </p:grpSpPr>
        <p:sp>
          <p:nvSpPr>
            <p:cNvPr id="25" name="Freeform 24"/>
            <p:cNvSpPr/>
            <p:nvPr/>
          </p:nvSpPr>
          <p:spPr>
            <a:xfrm>
              <a:off x="4476605" y="367595"/>
              <a:ext cx="187520" cy="127245"/>
            </a:xfrm>
            <a:custGeom>
              <a:avLst/>
              <a:gdLst/>
              <a:ahLst/>
              <a:cxnLst/>
              <a:rect l="0" t="0" r="0" b="0"/>
              <a:pathLst>
                <a:path w="187520" h="127245">
                  <a:moveTo>
                    <a:pt x="8535" y="32487"/>
                  </a:moveTo>
                  <a:lnTo>
                    <a:pt x="8601" y="44156"/>
                  </a:lnTo>
                  <a:lnTo>
                    <a:pt x="9242" y="54644"/>
                  </a:lnTo>
                  <a:lnTo>
                    <a:pt x="10534" y="64951"/>
                  </a:lnTo>
                  <a:lnTo>
                    <a:pt x="12221" y="75425"/>
                  </a:lnTo>
                  <a:lnTo>
                    <a:pt x="13889" y="86417"/>
                  </a:lnTo>
                  <a:lnTo>
                    <a:pt x="15293" y="98032"/>
                  </a:lnTo>
                  <a:lnTo>
                    <a:pt x="16027" y="109245"/>
                  </a:lnTo>
                  <a:lnTo>
                    <a:pt x="14872" y="117904"/>
                  </a:lnTo>
                  <a:lnTo>
                    <a:pt x="11420" y="121370"/>
                  </a:lnTo>
                  <a:lnTo>
                    <a:pt x="7447" y="118610"/>
                  </a:lnTo>
                  <a:lnTo>
                    <a:pt x="4330" y="111937"/>
                  </a:lnTo>
                  <a:lnTo>
                    <a:pt x="2183" y="102859"/>
                  </a:lnTo>
                  <a:lnTo>
                    <a:pt x="764" y="92194"/>
                  </a:lnTo>
                  <a:lnTo>
                    <a:pt x="0" y="80613"/>
                  </a:lnTo>
                  <a:lnTo>
                    <a:pt x="33" y="68767"/>
                  </a:lnTo>
                  <a:lnTo>
                    <a:pt x="891" y="57031"/>
                  </a:lnTo>
                  <a:lnTo>
                    <a:pt x="2794" y="45862"/>
                  </a:lnTo>
                  <a:lnTo>
                    <a:pt x="6210" y="35886"/>
                  </a:lnTo>
                  <a:lnTo>
                    <a:pt x="11250" y="27342"/>
                  </a:lnTo>
                  <a:lnTo>
                    <a:pt x="17568" y="20775"/>
                  </a:lnTo>
                  <a:lnTo>
                    <a:pt x="24565" y="17168"/>
                  </a:lnTo>
                  <a:lnTo>
                    <a:pt x="31824" y="16782"/>
                  </a:lnTo>
                  <a:lnTo>
                    <a:pt x="39136" y="19269"/>
                  </a:lnTo>
                  <a:lnTo>
                    <a:pt x="46416" y="24051"/>
                  </a:lnTo>
                  <a:lnTo>
                    <a:pt x="53639" y="30559"/>
                  </a:lnTo>
                  <a:lnTo>
                    <a:pt x="60641" y="38312"/>
                  </a:lnTo>
                  <a:lnTo>
                    <a:pt x="67123" y="46944"/>
                  </a:lnTo>
                  <a:lnTo>
                    <a:pt x="72976" y="56113"/>
                  </a:lnTo>
                  <a:lnTo>
                    <a:pt x="78530" y="63100"/>
                  </a:lnTo>
                  <a:lnTo>
                    <a:pt x="83705" y="64482"/>
                  </a:lnTo>
                  <a:lnTo>
                    <a:pt x="87863" y="60913"/>
                  </a:lnTo>
                  <a:lnTo>
                    <a:pt x="91318" y="53850"/>
                  </a:lnTo>
                  <a:lnTo>
                    <a:pt x="94653" y="44603"/>
                  </a:lnTo>
                  <a:lnTo>
                    <a:pt x="98411" y="34274"/>
                  </a:lnTo>
                  <a:lnTo>
                    <a:pt x="102826" y="23542"/>
                  </a:lnTo>
                  <a:lnTo>
                    <a:pt x="108056" y="13542"/>
                  </a:lnTo>
                  <a:lnTo>
                    <a:pt x="114303" y="5938"/>
                  </a:lnTo>
                  <a:lnTo>
                    <a:pt x="121569" y="1423"/>
                  </a:lnTo>
                  <a:lnTo>
                    <a:pt x="129545" y="0"/>
                  </a:lnTo>
                  <a:lnTo>
                    <a:pt x="137735" y="1462"/>
                  </a:lnTo>
                  <a:lnTo>
                    <a:pt x="145828" y="5367"/>
                  </a:lnTo>
                  <a:lnTo>
                    <a:pt x="153548" y="11187"/>
                  </a:lnTo>
                  <a:lnTo>
                    <a:pt x="160578" y="18430"/>
                  </a:lnTo>
                  <a:lnTo>
                    <a:pt x="166818" y="26700"/>
                  </a:lnTo>
                  <a:lnTo>
                    <a:pt x="172177" y="35857"/>
                  </a:lnTo>
                  <a:lnTo>
                    <a:pt x="176485" y="45987"/>
                  </a:lnTo>
                  <a:lnTo>
                    <a:pt x="179757" y="57053"/>
                  </a:lnTo>
                  <a:lnTo>
                    <a:pt x="182147" y="68688"/>
                  </a:lnTo>
                  <a:lnTo>
                    <a:pt x="184101" y="81621"/>
                  </a:lnTo>
                  <a:lnTo>
                    <a:pt x="185794" y="99223"/>
                  </a:lnTo>
                  <a:lnTo>
                    <a:pt x="187519" y="127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05253" y="389554"/>
              <a:ext cx="100180" cy="117985"/>
            </a:xfrm>
            <a:custGeom>
              <a:avLst/>
              <a:gdLst/>
              <a:ahLst/>
              <a:cxnLst/>
              <a:rect l="0" t="0" r="0" b="0"/>
              <a:pathLst>
                <a:path w="100180" h="117985">
                  <a:moveTo>
                    <a:pt x="64156" y="0"/>
                  </a:moveTo>
                  <a:lnTo>
                    <a:pt x="52555" y="3001"/>
                  </a:lnTo>
                  <a:lnTo>
                    <a:pt x="42707" y="6423"/>
                  </a:lnTo>
                  <a:lnTo>
                    <a:pt x="33706" y="10624"/>
                  </a:lnTo>
                  <a:lnTo>
                    <a:pt x="25437" y="15697"/>
                  </a:lnTo>
                  <a:lnTo>
                    <a:pt x="18059" y="21826"/>
                  </a:lnTo>
                  <a:lnTo>
                    <a:pt x="11598" y="29015"/>
                  </a:lnTo>
                  <a:lnTo>
                    <a:pt x="6264" y="37275"/>
                  </a:lnTo>
                  <a:lnTo>
                    <a:pt x="2506" y="46718"/>
                  </a:lnTo>
                  <a:lnTo>
                    <a:pt x="429" y="57282"/>
                  </a:lnTo>
                  <a:lnTo>
                    <a:pt x="0" y="68459"/>
                  </a:lnTo>
                  <a:lnTo>
                    <a:pt x="1224" y="79420"/>
                  </a:lnTo>
                  <a:lnTo>
                    <a:pt x="3945" y="89705"/>
                  </a:lnTo>
                  <a:lnTo>
                    <a:pt x="8211" y="98896"/>
                  </a:lnTo>
                  <a:lnTo>
                    <a:pt x="14347" y="106465"/>
                  </a:lnTo>
                  <a:lnTo>
                    <a:pt x="22359" y="112282"/>
                  </a:lnTo>
                  <a:lnTo>
                    <a:pt x="31822" y="116223"/>
                  </a:lnTo>
                  <a:lnTo>
                    <a:pt x="42083" y="117984"/>
                  </a:lnTo>
                  <a:lnTo>
                    <a:pt x="52677" y="117611"/>
                  </a:lnTo>
                  <a:lnTo>
                    <a:pt x="63040" y="115262"/>
                  </a:lnTo>
                  <a:lnTo>
                    <a:pt x="72460" y="111029"/>
                  </a:lnTo>
                  <a:lnTo>
                    <a:pt x="80636" y="105142"/>
                  </a:lnTo>
                  <a:lnTo>
                    <a:pt x="87462" y="97769"/>
                  </a:lnTo>
                  <a:lnTo>
                    <a:pt x="92839" y="88926"/>
                  </a:lnTo>
                  <a:lnTo>
                    <a:pt x="96857" y="78766"/>
                  </a:lnTo>
                  <a:lnTo>
                    <a:pt x="99422" y="67861"/>
                  </a:lnTo>
                  <a:lnTo>
                    <a:pt x="100179" y="57082"/>
                  </a:lnTo>
                  <a:lnTo>
                    <a:pt x="99093" y="46915"/>
                  </a:lnTo>
                  <a:lnTo>
                    <a:pt x="96247" y="37633"/>
                  </a:lnTo>
                  <a:lnTo>
                    <a:pt x="91671" y="29471"/>
                  </a:lnTo>
                  <a:lnTo>
                    <a:pt x="85525" y="22446"/>
                  </a:lnTo>
                  <a:lnTo>
                    <a:pt x="78034" y="16382"/>
                  </a:lnTo>
                  <a:lnTo>
                    <a:pt x="68040" y="12011"/>
                  </a:lnTo>
                  <a:lnTo>
                    <a:pt x="5362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53637" y="347440"/>
              <a:ext cx="84229" cy="147411"/>
            </a:xfrm>
            <a:custGeom>
              <a:avLst/>
              <a:gdLst/>
              <a:ahLst/>
              <a:cxnLst/>
              <a:rect l="0" t="0" r="0" b="0"/>
              <a:pathLst>
                <a:path w="84229" h="147411">
                  <a:moveTo>
                    <a:pt x="0" y="84228"/>
                  </a:moveTo>
                  <a:lnTo>
                    <a:pt x="2934" y="93029"/>
                  </a:lnTo>
                  <a:lnTo>
                    <a:pt x="5716" y="101376"/>
                  </a:lnTo>
                  <a:lnTo>
                    <a:pt x="8616" y="110075"/>
                  </a:lnTo>
                  <a:lnTo>
                    <a:pt x="11656" y="119196"/>
                  </a:lnTo>
                  <a:lnTo>
                    <a:pt x="14821" y="128691"/>
                  </a:lnTo>
                  <a:lnTo>
                    <a:pt x="18069" y="138411"/>
                  </a:lnTo>
                  <a:lnTo>
                    <a:pt x="20787" y="145768"/>
                  </a:lnTo>
                  <a:lnTo>
                    <a:pt x="22050" y="147410"/>
                  </a:lnTo>
                  <a:lnTo>
                    <a:pt x="21812" y="144004"/>
                  </a:lnTo>
                  <a:lnTo>
                    <a:pt x="20459" y="137037"/>
                  </a:lnTo>
                  <a:lnTo>
                    <a:pt x="18357" y="127846"/>
                  </a:lnTo>
                  <a:lnTo>
                    <a:pt x="15768" y="117549"/>
                  </a:lnTo>
                  <a:lnTo>
                    <a:pt x="12871" y="106809"/>
                  </a:lnTo>
                  <a:lnTo>
                    <a:pt x="10104" y="95784"/>
                  </a:lnTo>
                  <a:lnTo>
                    <a:pt x="8153" y="84297"/>
                  </a:lnTo>
                  <a:lnTo>
                    <a:pt x="7332" y="72271"/>
                  </a:lnTo>
                  <a:lnTo>
                    <a:pt x="7935" y="60071"/>
                  </a:lnTo>
                  <a:lnTo>
                    <a:pt x="10392" y="48404"/>
                  </a:lnTo>
                  <a:lnTo>
                    <a:pt x="14756" y="37637"/>
                  </a:lnTo>
                  <a:lnTo>
                    <a:pt x="20941" y="28118"/>
                  </a:lnTo>
                  <a:lnTo>
                    <a:pt x="28904" y="20328"/>
                  </a:lnTo>
                  <a:lnTo>
                    <a:pt x="38425" y="14352"/>
                  </a:lnTo>
                  <a:lnTo>
                    <a:pt x="48585" y="9957"/>
                  </a:lnTo>
                  <a:lnTo>
                    <a:pt x="58862" y="6350"/>
                  </a:lnTo>
                  <a:lnTo>
                    <a:pt x="70154" y="321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64796" y="400245"/>
              <a:ext cx="120469" cy="148265"/>
            </a:xfrm>
            <a:custGeom>
              <a:avLst/>
              <a:gdLst/>
              <a:ahLst/>
              <a:cxnLst/>
              <a:rect l="0" t="0" r="0" b="0"/>
              <a:pathLst>
                <a:path w="120469" h="148265">
                  <a:moveTo>
                    <a:pt x="15183" y="41951"/>
                  </a:moveTo>
                  <a:lnTo>
                    <a:pt x="21185" y="47685"/>
                  </a:lnTo>
                  <a:lnTo>
                    <a:pt x="28030" y="51969"/>
                  </a:lnTo>
                  <a:lnTo>
                    <a:pt x="36413" y="55166"/>
                  </a:lnTo>
                  <a:lnTo>
                    <a:pt x="45867" y="57181"/>
                  </a:lnTo>
                  <a:lnTo>
                    <a:pt x="55533" y="57582"/>
                  </a:lnTo>
                  <a:lnTo>
                    <a:pt x="64879" y="56261"/>
                  </a:lnTo>
                  <a:lnTo>
                    <a:pt x="73405" y="53093"/>
                  </a:lnTo>
                  <a:lnTo>
                    <a:pt x="80513" y="47772"/>
                  </a:lnTo>
                  <a:lnTo>
                    <a:pt x="86009" y="40354"/>
                  </a:lnTo>
                  <a:lnTo>
                    <a:pt x="89560" y="31646"/>
                  </a:lnTo>
                  <a:lnTo>
                    <a:pt x="90526" y="22966"/>
                  </a:lnTo>
                  <a:lnTo>
                    <a:pt x="88807" y="15073"/>
                  </a:lnTo>
                  <a:lnTo>
                    <a:pt x="84739" y="8491"/>
                  </a:lnTo>
                  <a:lnTo>
                    <a:pt x="78812" y="3754"/>
                  </a:lnTo>
                  <a:lnTo>
                    <a:pt x="71503" y="950"/>
                  </a:lnTo>
                  <a:lnTo>
                    <a:pt x="63362" y="0"/>
                  </a:lnTo>
                  <a:lnTo>
                    <a:pt x="54995" y="859"/>
                  </a:lnTo>
                  <a:lnTo>
                    <a:pt x="46745" y="3323"/>
                  </a:lnTo>
                  <a:lnTo>
                    <a:pt x="38735" y="7244"/>
                  </a:lnTo>
                  <a:lnTo>
                    <a:pt x="30968" y="12615"/>
                  </a:lnTo>
                  <a:lnTo>
                    <a:pt x="23418" y="19303"/>
                  </a:lnTo>
                  <a:lnTo>
                    <a:pt x="16363" y="27233"/>
                  </a:lnTo>
                  <a:lnTo>
                    <a:pt x="10375" y="36458"/>
                  </a:lnTo>
                  <a:lnTo>
                    <a:pt x="5685" y="46882"/>
                  </a:lnTo>
                  <a:lnTo>
                    <a:pt x="2367" y="58136"/>
                  </a:lnTo>
                  <a:lnTo>
                    <a:pt x="506" y="69682"/>
                  </a:lnTo>
                  <a:lnTo>
                    <a:pt x="0" y="81182"/>
                  </a:lnTo>
                  <a:lnTo>
                    <a:pt x="779" y="92343"/>
                  </a:lnTo>
                  <a:lnTo>
                    <a:pt x="2888" y="102838"/>
                  </a:lnTo>
                  <a:lnTo>
                    <a:pt x="6234" y="112557"/>
                  </a:lnTo>
                  <a:lnTo>
                    <a:pt x="10766" y="121405"/>
                  </a:lnTo>
                  <a:lnTo>
                    <a:pt x="16557" y="129211"/>
                  </a:lnTo>
                  <a:lnTo>
                    <a:pt x="23527" y="135973"/>
                  </a:lnTo>
                  <a:lnTo>
                    <a:pt x="31478" y="141516"/>
                  </a:lnTo>
                  <a:lnTo>
                    <a:pt x="40184" y="145417"/>
                  </a:lnTo>
                  <a:lnTo>
                    <a:pt x="49448" y="147596"/>
                  </a:lnTo>
                  <a:lnTo>
                    <a:pt x="59108" y="148264"/>
                  </a:lnTo>
                  <a:lnTo>
                    <a:pt x="69044" y="147733"/>
                  </a:lnTo>
                  <a:lnTo>
                    <a:pt x="79159" y="146309"/>
                  </a:lnTo>
                  <a:lnTo>
                    <a:pt x="88935" y="144397"/>
                  </a:lnTo>
                  <a:lnTo>
                    <a:pt x="98399" y="142310"/>
                  </a:lnTo>
                  <a:lnTo>
                    <a:pt x="108379" y="139870"/>
                  </a:lnTo>
                  <a:lnTo>
                    <a:pt x="120468" y="136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47699" y="390679"/>
              <a:ext cx="195535" cy="127736"/>
            </a:xfrm>
            <a:custGeom>
              <a:avLst/>
              <a:gdLst/>
              <a:ahLst/>
              <a:cxnLst/>
              <a:rect l="0" t="0" r="0" b="0"/>
              <a:pathLst>
                <a:path w="195535" h="127736">
                  <a:moveTo>
                    <a:pt x="90249" y="51517"/>
                  </a:moveTo>
                  <a:lnTo>
                    <a:pt x="87248" y="42783"/>
                  </a:lnTo>
                  <a:lnTo>
                    <a:pt x="83826" y="35077"/>
                  </a:lnTo>
                  <a:lnTo>
                    <a:pt x="79625" y="27679"/>
                  </a:lnTo>
                  <a:lnTo>
                    <a:pt x="74552" y="20591"/>
                  </a:lnTo>
                  <a:lnTo>
                    <a:pt x="68422" y="14060"/>
                  </a:lnTo>
                  <a:lnTo>
                    <a:pt x="61243" y="8202"/>
                  </a:lnTo>
                  <a:lnTo>
                    <a:pt x="53329" y="3456"/>
                  </a:lnTo>
                  <a:lnTo>
                    <a:pt x="45182" y="630"/>
                  </a:lnTo>
                  <a:lnTo>
                    <a:pt x="37120" y="0"/>
                  </a:lnTo>
                  <a:lnTo>
                    <a:pt x="29421" y="1527"/>
                  </a:lnTo>
                  <a:lnTo>
                    <a:pt x="22404" y="5136"/>
                  </a:lnTo>
                  <a:lnTo>
                    <a:pt x="16174" y="10567"/>
                  </a:lnTo>
                  <a:lnTo>
                    <a:pt x="10822" y="17619"/>
                  </a:lnTo>
                  <a:lnTo>
                    <a:pt x="6517" y="26238"/>
                  </a:lnTo>
                  <a:lnTo>
                    <a:pt x="3254" y="36248"/>
                  </a:lnTo>
                  <a:lnTo>
                    <a:pt x="1044" y="47221"/>
                  </a:lnTo>
                  <a:lnTo>
                    <a:pt x="0" y="58577"/>
                  </a:lnTo>
                  <a:lnTo>
                    <a:pt x="81" y="69950"/>
                  </a:lnTo>
                  <a:lnTo>
                    <a:pt x="1268" y="81025"/>
                  </a:lnTo>
                  <a:lnTo>
                    <a:pt x="3661" y="91462"/>
                  </a:lnTo>
                  <a:lnTo>
                    <a:pt x="7204" y="101139"/>
                  </a:lnTo>
                  <a:lnTo>
                    <a:pt x="12041" y="109788"/>
                  </a:lnTo>
                  <a:lnTo>
                    <a:pt x="18569" y="116928"/>
                  </a:lnTo>
                  <a:lnTo>
                    <a:pt x="26842" y="122426"/>
                  </a:lnTo>
                  <a:lnTo>
                    <a:pt x="36313" y="126136"/>
                  </a:lnTo>
                  <a:lnTo>
                    <a:pt x="46046" y="127735"/>
                  </a:lnTo>
                  <a:lnTo>
                    <a:pt x="55473" y="127251"/>
                  </a:lnTo>
                  <a:lnTo>
                    <a:pt x="64239" y="124825"/>
                  </a:lnTo>
                  <a:lnTo>
                    <a:pt x="72047" y="120539"/>
                  </a:lnTo>
                  <a:lnTo>
                    <a:pt x="78849" y="114622"/>
                  </a:lnTo>
                  <a:lnTo>
                    <a:pt x="84772" y="107398"/>
                  </a:lnTo>
                  <a:lnTo>
                    <a:pt x="90001" y="99187"/>
                  </a:lnTo>
                  <a:lnTo>
                    <a:pt x="94705" y="90256"/>
                  </a:lnTo>
                  <a:lnTo>
                    <a:pt x="98869" y="80651"/>
                  </a:lnTo>
                  <a:lnTo>
                    <a:pt x="102294" y="70219"/>
                  </a:lnTo>
                  <a:lnTo>
                    <a:pt x="104942" y="59039"/>
                  </a:lnTo>
                  <a:lnTo>
                    <a:pt x="107210" y="50653"/>
                  </a:lnTo>
                  <a:lnTo>
                    <a:pt x="109532" y="49052"/>
                  </a:lnTo>
                  <a:lnTo>
                    <a:pt x="111881" y="52368"/>
                  </a:lnTo>
                  <a:lnTo>
                    <a:pt x="114519" y="58589"/>
                  </a:lnTo>
                  <a:lnTo>
                    <a:pt x="117826" y="66505"/>
                  </a:lnTo>
                  <a:lnTo>
                    <a:pt x="121946" y="75411"/>
                  </a:lnTo>
                  <a:lnTo>
                    <a:pt x="126981" y="84583"/>
                  </a:lnTo>
                  <a:lnTo>
                    <a:pt x="133100" y="93172"/>
                  </a:lnTo>
                  <a:lnTo>
                    <a:pt x="140281" y="100773"/>
                  </a:lnTo>
                  <a:lnTo>
                    <a:pt x="148290" y="107027"/>
                  </a:lnTo>
                  <a:lnTo>
                    <a:pt x="157772" y="111943"/>
                  </a:lnTo>
                  <a:lnTo>
                    <a:pt x="171796" y="114828"/>
                  </a:lnTo>
                  <a:lnTo>
                    <a:pt x="195534" y="114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14361" y="396894"/>
              <a:ext cx="113101" cy="108474"/>
            </a:xfrm>
            <a:custGeom>
              <a:avLst/>
              <a:gdLst/>
              <a:ahLst/>
              <a:cxnLst/>
              <a:rect l="0" t="0" r="0" b="0"/>
              <a:pathLst>
                <a:path w="113101" h="108474">
                  <a:moveTo>
                    <a:pt x="7815" y="24245"/>
                  </a:moveTo>
                  <a:lnTo>
                    <a:pt x="4948" y="33114"/>
                  </a:lnTo>
                  <a:lnTo>
                    <a:pt x="2806" y="42101"/>
                  </a:lnTo>
                  <a:lnTo>
                    <a:pt x="1208" y="52091"/>
                  </a:lnTo>
                  <a:lnTo>
                    <a:pt x="200" y="62899"/>
                  </a:lnTo>
                  <a:lnTo>
                    <a:pt x="0" y="74062"/>
                  </a:lnTo>
                  <a:lnTo>
                    <a:pt x="658" y="85198"/>
                  </a:lnTo>
                  <a:lnTo>
                    <a:pt x="2130" y="93729"/>
                  </a:lnTo>
                  <a:lnTo>
                    <a:pt x="3932" y="96324"/>
                  </a:lnTo>
                  <a:lnTo>
                    <a:pt x="5326" y="93558"/>
                  </a:lnTo>
                  <a:lnTo>
                    <a:pt x="6241" y="86976"/>
                  </a:lnTo>
                  <a:lnTo>
                    <a:pt x="6817" y="77845"/>
                  </a:lnTo>
                  <a:lnTo>
                    <a:pt x="7176" y="67040"/>
                  </a:lnTo>
                  <a:lnTo>
                    <a:pt x="7416" y="55145"/>
                  </a:lnTo>
                  <a:lnTo>
                    <a:pt x="8079" y="42865"/>
                  </a:lnTo>
                  <a:lnTo>
                    <a:pt x="10117" y="31060"/>
                  </a:lnTo>
                  <a:lnTo>
                    <a:pt x="13932" y="20168"/>
                  </a:lnTo>
                  <a:lnTo>
                    <a:pt x="19275" y="10885"/>
                  </a:lnTo>
                  <a:lnTo>
                    <a:pt x="25542" y="4308"/>
                  </a:lnTo>
                  <a:lnTo>
                    <a:pt x="32273" y="778"/>
                  </a:lnTo>
                  <a:lnTo>
                    <a:pt x="39214" y="0"/>
                  </a:lnTo>
                  <a:lnTo>
                    <a:pt x="46238" y="1438"/>
                  </a:lnTo>
                  <a:lnTo>
                    <a:pt x="53290" y="4551"/>
                  </a:lnTo>
                  <a:lnTo>
                    <a:pt x="60344" y="9042"/>
                  </a:lnTo>
                  <a:lnTo>
                    <a:pt x="67394" y="14862"/>
                  </a:lnTo>
                  <a:lnTo>
                    <a:pt x="74433" y="21884"/>
                  </a:lnTo>
                  <a:lnTo>
                    <a:pt x="81296" y="30055"/>
                  </a:lnTo>
                  <a:lnTo>
                    <a:pt x="87680" y="39448"/>
                  </a:lnTo>
                  <a:lnTo>
                    <a:pt x="93450" y="49979"/>
                  </a:lnTo>
                  <a:lnTo>
                    <a:pt x="98493" y="61040"/>
                  </a:lnTo>
                  <a:lnTo>
                    <a:pt x="103121" y="72773"/>
                  </a:lnTo>
                  <a:lnTo>
                    <a:pt x="107739" y="87324"/>
                  </a:lnTo>
                  <a:lnTo>
                    <a:pt x="113100" y="108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68585" y="218937"/>
              <a:ext cx="127333" cy="293790"/>
            </a:xfrm>
            <a:custGeom>
              <a:avLst/>
              <a:gdLst/>
              <a:ahLst/>
              <a:cxnLst/>
              <a:rect l="0" t="0" r="0" b="0"/>
              <a:pathLst>
                <a:path w="127333" h="293790">
                  <a:moveTo>
                    <a:pt x="64161" y="233788"/>
                  </a:moveTo>
                  <a:lnTo>
                    <a:pt x="63893" y="222321"/>
                  </a:lnTo>
                  <a:lnTo>
                    <a:pt x="61332" y="213753"/>
                  </a:lnTo>
                  <a:lnTo>
                    <a:pt x="56155" y="207350"/>
                  </a:lnTo>
                  <a:lnTo>
                    <a:pt x="49062" y="202973"/>
                  </a:lnTo>
                  <a:lnTo>
                    <a:pt x="41093" y="200876"/>
                  </a:lnTo>
                  <a:lnTo>
                    <a:pt x="32938" y="200997"/>
                  </a:lnTo>
                  <a:lnTo>
                    <a:pt x="25067" y="203163"/>
                  </a:lnTo>
                  <a:lnTo>
                    <a:pt x="17880" y="207268"/>
                  </a:lnTo>
                  <a:lnTo>
                    <a:pt x="11512" y="213064"/>
                  </a:lnTo>
                  <a:lnTo>
                    <a:pt x="6225" y="220376"/>
                  </a:lnTo>
                  <a:lnTo>
                    <a:pt x="2490" y="229177"/>
                  </a:lnTo>
                  <a:lnTo>
                    <a:pt x="423" y="239308"/>
                  </a:lnTo>
                  <a:lnTo>
                    <a:pt x="0" y="250194"/>
                  </a:lnTo>
                  <a:lnTo>
                    <a:pt x="1227" y="260960"/>
                  </a:lnTo>
                  <a:lnTo>
                    <a:pt x="3944" y="271109"/>
                  </a:lnTo>
                  <a:lnTo>
                    <a:pt x="8038" y="280040"/>
                  </a:lnTo>
                  <a:lnTo>
                    <a:pt x="13526" y="286902"/>
                  </a:lnTo>
                  <a:lnTo>
                    <a:pt x="20285" y="291432"/>
                  </a:lnTo>
                  <a:lnTo>
                    <a:pt x="27923" y="293693"/>
                  </a:lnTo>
                  <a:lnTo>
                    <a:pt x="35887" y="293789"/>
                  </a:lnTo>
                  <a:lnTo>
                    <a:pt x="43829" y="292002"/>
                  </a:lnTo>
                  <a:lnTo>
                    <a:pt x="51447" y="288552"/>
                  </a:lnTo>
                  <a:lnTo>
                    <a:pt x="58411" y="283506"/>
                  </a:lnTo>
                  <a:lnTo>
                    <a:pt x="64611" y="277042"/>
                  </a:lnTo>
                  <a:lnTo>
                    <a:pt x="70113" y="269435"/>
                  </a:lnTo>
                  <a:lnTo>
                    <a:pt x="75050" y="260959"/>
                  </a:lnTo>
                  <a:lnTo>
                    <a:pt x="79560" y="251846"/>
                  </a:lnTo>
                  <a:lnTo>
                    <a:pt x="83763" y="242118"/>
                  </a:lnTo>
                  <a:lnTo>
                    <a:pt x="87746" y="231602"/>
                  </a:lnTo>
                  <a:lnTo>
                    <a:pt x="91572" y="220268"/>
                  </a:lnTo>
                  <a:lnTo>
                    <a:pt x="95126" y="208215"/>
                  </a:lnTo>
                  <a:lnTo>
                    <a:pt x="98134" y="195592"/>
                  </a:lnTo>
                  <a:lnTo>
                    <a:pt x="100488" y="182543"/>
                  </a:lnTo>
                  <a:lnTo>
                    <a:pt x="102238" y="169187"/>
                  </a:lnTo>
                  <a:lnTo>
                    <a:pt x="103495" y="155615"/>
                  </a:lnTo>
                  <a:lnTo>
                    <a:pt x="104378" y="141889"/>
                  </a:lnTo>
                  <a:lnTo>
                    <a:pt x="104988" y="127891"/>
                  </a:lnTo>
                  <a:lnTo>
                    <a:pt x="105407" y="113348"/>
                  </a:lnTo>
                  <a:lnTo>
                    <a:pt x="105686" y="98163"/>
                  </a:lnTo>
                  <a:lnTo>
                    <a:pt x="105705" y="82709"/>
                  </a:lnTo>
                  <a:lnTo>
                    <a:pt x="105187" y="67715"/>
                  </a:lnTo>
                  <a:lnTo>
                    <a:pt x="104016" y="53556"/>
                  </a:lnTo>
                  <a:lnTo>
                    <a:pt x="102075" y="40270"/>
                  </a:lnTo>
                  <a:lnTo>
                    <a:pt x="99169" y="27733"/>
                  </a:lnTo>
                  <a:lnTo>
                    <a:pt x="95273" y="15813"/>
                  </a:lnTo>
                  <a:lnTo>
                    <a:pt x="90080" y="5505"/>
                  </a:lnTo>
                  <a:lnTo>
                    <a:pt x="83615" y="0"/>
                  </a:lnTo>
                  <a:lnTo>
                    <a:pt x="77463" y="856"/>
                  </a:lnTo>
                  <a:lnTo>
                    <a:pt x="72914" y="6128"/>
                  </a:lnTo>
                  <a:lnTo>
                    <a:pt x="69870" y="14268"/>
                  </a:lnTo>
                  <a:lnTo>
                    <a:pt x="67889" y="24327"/>
                  </a:lnTo>
                  <a:lnTo>
                    <a:pt x="66609" y="35690"/>
                  </a:lnTo>
                  <a:lnTo>
                    <a:pt x="65946" y="48099"/>
                  </a:lnTo>
                  <a:lnTo>
                    <a:pt x="66047" y="61577"/>
                  </a:lnTo>
                  <a:lnTo>
                    <a:pt x="66937" y="76055"/>
                  </a:lnTo>
                  <a:lnTo>
                    <a:pt x="68353" y="91204"/>
                  </a:lnTo>
                  <a:lnTo>
                    <a:pt x="69845" y="106529"/>
                  </a:lnTo>
                  <a:lnTo>
                    <a:pt x="71153" y="121728"/>
                  </a:lnTo>
                  <a:lnTo>
                    <a:pt x="72523" y="136697"/>
                  </a:lnTo>
                  <a:lnTo>
                    <a:pt x="74582" y="151435"/>
                  </a:lnTo>
                  <a:lnTo>
                    <a:pt x="77631" y="165975"/>
                  </a:lnTo>
                  <a:lnTo>
                    <a:pt x="81494" y="180197"/>
                  </a:lnTo>
                  <a:lnTo>
                    <a:pt x="85705" y="193835"/>
                  </a:lnTo>
                  <a:lnTo>
                    <a:pt x="89950" y="206789"/>
                  </a:lnTo>
                  <a:lnTo>
                    <a:pt x="94258" y="219117"/>
                  </a:lnTo>
                  <a:lnTo>
                    <a:pt x="98903" y="230937"/>
                  </a:lnTo>
                  <a:lnTo>
                    <a:pt x="104015" y="242358"/>
                  </a:lnTo>
                  <a:lnTo>
                    <a:pt x="109283" y="253032"/>
                  </a:lnTo>
                  <a:lnTo>
                    <a:pt x="114542" y="263204"/>
                  </a:lnTo>
                  <a:lnTo>
                    <a:pt x="120258" y="273771"/>
                  </a:lnTo>
                  <a:lnTo>
                    <a:pt x="127332" y="286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95958" y="414338"/>
              <a:ext cx="200043" cy="143673"/>
            </a:xfrm>
            <a:custGeom>
              <a:avLst/>
              <a:gdLst/>
              <a:ahLst/>
              <a:cxnLst/>
              <a:rect l="0" t="0" r="0" b="0"/>
              <a:pathLst>
                <a:path w="200043" h="143673">
                  <a:moveTo>
                    <a:pt x="0" y="6801"/>
                  </a:moveTo>
                  <a:lnTo>
                    <a:pt x="0" y="18536"/>
                  </a:lnTo>
                  <a:lnTo>
                    <a:pt x="0" y="29665"/>
                  </a:lnTo>
                  <a:lnTo>
                    <a:pt x="4" y="41259"/>
                  </a:lnTo>
                  <a:lnTo>
                    <a:pt x="177" y="53248"/>
                  </a:lnTo>
                  <a:lnTo>
                    <a:pt x="825" y="65259"/>
                  </a:lnTo>
                  <a:lnTo>
                    <a:pt x="2055" y="76986"/>
                  </a:lnTo>
                  <a:lnTo>
                    <a:pt x="3006" y="85695"/>
                  </a:lnTo>
                  <a:lnTo>
                    <a:pt x="2857" y="87971"/>
                  </a:lnTo>
                  <a:lnTo>
                    <a:pt x="2290" y="84740"/>
                  </a:lnTo>
                  <a:lnTo>
                    <a:pt x="1705" y="77730"/>
                  </a:lnTo>
                  <a:lnTo>
                    <a:pt x="1222" y="68258"/>
                  </a:lnTo>
                  <a:lnTo>
                    <a:pt x="865" y="57208"/>
                  </a:lnTo>
                  <a:lnTo>
                    <a:pt x="946" y="45468"/>
                  </a:lnTo>
                  <a:lnTo>
                    <a:pt x="2055" y="34011"/>
                  </a:lnTo>
                  <a:lnTo>
                    <a:pt x="4436" y="23345"/>
                  </a:lnTo>
                  <a:lnTo>
                    <a:pt x="8171" y="14210"/>
                  </a:lnTo>
                  <a:lnTo>
                    <a:pt x="13353" y="7731"/>
                  </a:lnTo>
                  <a:lnTo>
                    <a:pt x="19873" y="4264"/>
                  </a:lnTo>
                  <a:lnTo>
                    <a:pt x="27334" y="3529"/>
                  </a:lnTo>
                  <a:lnTo>
                    <a:pt x="35173" y="4995"/>
                  </a:lnTo>
                  <a:lnTo>
                    <a:pt x="43031" y="8127"/>
                  </a:lnTo>
                  <a:lnTo>
                    <a:pt x="50763" y="12630"/>
                  </a:lnTo>
                  <a:lnTo>
                    <a:pt x="58333" y="18458"/>
                  </a:lnTo>
                  <a:lnTo>
                    <a:pt x="65773" y="25435"/>
                  </a:lnTo>
                  <a:lnTo>
                    <a:pt x="73633" y="31681"/>
                  </a:lnTo>
                  <a:lnTo>
                    <a:pt x="81724" y="34233"/>
                  </a:lnTo>
                  <a:lnTo>
                    <a:pt x="88673" y="32609"/>
                  </a:lnTo>
                  <a:lnTo>
                    <a:pt x="94424" y="27845"/>
                  </a:lnTo>
                  <a:lnTo>
                    <a:pt x="99352" y="21030"/>
                  </a:lnTo>
                  <a:lnTo>
                    <a:pt x="104258" y="13569"/>
                  </a:lnTo>
                  <a:lnTo>
                    <a:pt x="110265" y="7171"/>
                  </a:lnTo>
                  <a:lnTo>
                    <a:pt x="117877" y="2661"/>
                  </a:lnTo>
                  <a:lnTo>
                    <a:pt x="126744" y="263"/>
                  </a:lnTo>
                  <a:lnTo>
                    <a:pt x="135993" y="0"/>
                  </a:lnTo>
                  <a:lnTo>
                    <a:pt x="145056" y="1638"/>
                  </a:lnTo>
                  <a:lnTo>
                    <a:pt x="153559" y="4970"/>
                  </a:lnTo>
                  <a:lnTo>
                    <a:pt x="161182" y="9929"/>
                  </a:lnTo>
                  <a:lnTo>
                    <a:pt x="167856" y="16329"/>
                  </a:lnTo>
                  <a:lnTo>
                    <a:pt x="173691" y="23892"/>
                  </a:lnTo>
                  <a:lnTo>
                    <a:pt x="178859" y="32338"/>
                  </a:lnTo>
                  <a:lnTo>
                    <a:pt x="183524" y="41429"/>
                  </a:lnTo>
                  <a:lnTo>
                    <a:pt x="187660" y="51143"/>
                  </a:lnTo>
                  <a:lnTo>
                    <a:pt x="191067" y="61649"/>
                  </a:lnTo>
                  <a:lnTo>
                    <a:pt x="193694" y="72968"/>
                  </a:lnTo>
                  <a:lnTo>
                    <a:pt x="195632" y="84773"/>
                  </a:lnTo>
                  <a:lnTo>
                    <a:pt x="197226" y="97839"/>
                  </a:lnTo>
                  <a:lnTo>
                    <a:pt x="198616" y="115548"/>
                  </a:lnTo>
                  <a:lnTo>
                    <a:pt x="200042" y="143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13591" y="389554"/>
              <a:ext cx="124397" cy="158721"/>
            </a:xfrm>
            <a:custGeom>
              <a:avLst/>
              <a:gdLst/>
              <a:ahLst/>
              <a:cxnLst/>
              <a:rect l="0" t="0" r="0" b="0"/>
              <a:pathLst>
                <a:path w="124397" h="158721">
                  <a:moveTo>
                    <a:pt x="66637" y="0"/>
                  </a:moveTo>
                  <a:lnTo>
                    <a:pt x="57903" y="3001"/>
                  </a:lnTo>
                  <a:lnTo>
                    <a:pt x="50196" y="6423"/>
                  </a:lnTo>
                  <a:lnTo>
                    <a:pt x="42794" y="10619"/>
                  </a:lnTo>
                  <a:lnTo>
                    <a:pt x="35533" y="15519"/>
                  </a:lnTo>
                  <a:lnTo>
                    <a:pt x="28355" y="21001"/>
                  </a:lnTo>
                  <a:lnTo>
                    <a:pt x="21238" y="26945"/>
                  </a:lnTo>
                  <a:lnTo>
                    <a:pt x="14493" y="33725"/>
                  </a:lnTo>
                  <a:lnTo>
                    <a:pt x="8723" y="42168"/>
                  </a:lnTo>
                  <a:lnTo>
                    <a:pt x="4187" y="52583"/>
                  </a:lnTo>
                  <a:lnTo>
                    <a:pt x="1144" y="64493"/>
                  </a:lnTo>
                  <a:lnTo>
                    <a:pt x="0" y="76943"/>
                  </a:lnTo>
                  <a:lnTo>
                    <a:pt x="790" y="89310"/>
                  </a:lnTo>
                  <a:lnTo>
                    <a:pt x="3253" y="101187"/>
                  </a:lnTo>
                  <a:lnTo>
                    <a:pt x="7031" y="112229"/>
                  </a:lnTo>
                  <a:lnTo>
                    <a:pt x="11794" y="122347"/>
                  </a:lnTo>
                  <a:lnTo>
                    <a:pt x="17429" y="131479"/>
                  </a:lnTo>
                  <a:lnTo>
                    <a:pt x="24034" y="139482"/>
                  </a:lnTo>
                  <a:lnTo>
                    <a:pt x="31587" y="146380"/>
                  </a:lnTo>
                  <a:lnTo>
                    <a:pt x="39945" y="152016"/>
                  </a:lnTo>
                  <a:lnTo>
                    <a:pt x="48934" y="155980"/>
                  </a:lnTo>
                  <a:lnTo>
                    <a:pt x="58384" y="158197"/>
                  </a:lnTo>
                  <a:lnTo>
                    <a:pt x="68002" y="158720"/>
                  </a:lnTo>
                  <a:lnTo>
                    <a:pt x="77379" y="157559"/>
                  </a:lnTo>
                  <a:lnTo>
                    <a:pt x="86308" y="154886"/>
                  </a:lnTo>
                  <a:lnTo>
                    <a:pt x="94609" y="150821"/>
                  </a:lnTo>
                  <a:lnTo>
                    <a:pt x="102037" y="145352"/>
                  </a:lnTo>
                  <a:lnTo>
                    <a:pt x="108548" y="138598"/>
                  </a:lnTo>
                  <a:lnTo>
                    <a:pt x="114090" y="130623"/>
                  </a:lnTo>
                  <a:lnTo>
                    <a:pt x="118523" y="121367"/>
                  </a:lnTo>
                  <a:lnTo>
                    <a:pt x="121868" y="110923"/>
                  </a:lnTo>
                  <a:lnTo>
                    <a:pt x="123963" y="99656"/>
                  </a:lnTo>
                  <a:lnTo>
                    <a:pt x="124396" y="88101"/>
                  </a:lnTo>
                  <a:lnTo>
                    <a:pt x="123093" y="76595"/>
                  </a:lnTo>
                  <a:lnTo>
                    <a:pt x="120270" y="65430"/>
                  </a:lnTo>
                  <a:lnTo>
                    <a:pt x="116241" y="54932"/>
                  </a:lnTo>
                  <a:lnTo>
                    <a:pt x="111316" y="45221"/>
                  </a:lnTo>
                  <a:lnTo>
                    <a:pt x="105859" y="36717"/>
                  </a:lnTo>
                  <a:lnTo>
                    <a:pt x="99649" y="29513"/>
                  </a:lnTo>
                  <a:lnTo>
                    <a:pt x="91030" y="24095"/>
                  </a:lnTo>
                  <a:lnTo>
                    <a:pt x="7716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64456" y="368497"/>
              <a:ext cx="136871" cy="157658"/>
            </a:xfrm>
            <a:custGeom>
              <a:avLst/>
              <a:gdLst/>
              <a:ahLst/>
              <a:cxnLst/>
              <a:rect l="0" t="0" r="0" b="0"/>
              <a:pathLst>
                <a:path w="136871" h="157658">
                  <a:moveTo>
                    <a:pt x="0" y="63171"/>
                  </a:moveTo>
                  <a:lnTo>
                    <a:pt x="5800" y="71972"/>
                  </a:lnTo>
                  <a:lnTo>
                    <a:pt x="10725" y="80319"/>
                  </a:lnTo>
                  <a:lnTo>
                    <a:pt x="15232" y="89018"/>
                  </a:lnTo>
                  <a:lnTo>
                    <a:pt x="19625" y="98139"/>
                  </a:lnTo>
                  <a:lnTo>
                    <a:pt x="24287" y="107634"/>
                  </a:lnTo>
                  <a:lnTo>
                    <a:pt x="29397" y="117426"/>
                  </a:lnTo>
                  <a:lnTo>
                    <a:pt x="34802" y="127440"/>
                  </a:lnTo>
                  <a:lnTo>
                    <a:pt x="40126" y="137613"/>
                  </a:lnTo>
                  <a:lnTo>
                    <a:pt x="45137" y="147829"/>
                  </a:lnTo>
                  <a:lnTo>
                    <a:pt x="49286" y="155561"/>
                  </a:lnTo>
                  <a:lnTo>
                    <a:pt x="51693" y="157657"/>
                  </a:lnTo>
                  <a:lnTo>
                    <a:pt x="52219" y="155083"/>
                  </a:lnTo>
                  <a:lnTo>
                    <a:pt x="51330" y="149474"/>
                  </a:lnTo>
                  <a:lnTo>
                    <a:pt x="49505" y="142001"/>
                  </a:lnTo>
                  <a:lnTo>
                    <a:pt x="47082" y="133391"/>
                  </a:lnTo>
                  <a:lnTo>
                    <a:pt x="44276" y="124081"/>
                  </a:lnTo>
                  <a:lnTo>
                    <a:pt x="41225" y="114336"/>
                  </a:lnTo>
                  <a:lnTo>
                    <a:pt x="38017" y="104314"/>
                  </a:lnTo>
                  <a:lnTo>
                    <a:pt x="34715" y="94116"/>
                  </a:lnTo>
                  <a:lnTo>
                    <a:pt x="31682" y="83805"/>
                  </a:lnTo>
                  <a:lnTo>
                    <a:pt x="29556" y="73419"/>
                  </a:lnTo>
                  <a:lnTo>
                    <a:pt x="28615" y="62989"/>
                  </a:lnTo>
                  <a:lnTo>
                    <a:pt x="28967" y="52696"/>
                  </a:lnTo>
                  <a:lnTo>
                    <a:pt x="30724" y="42857"/>
                  </a:lnTo>
                  <a:lnTo>
                    <a:pt x="33806" y="33619"/>
                  </a:lnTo>
                  <a:lnTo>
                    <a:pt x="38315" y="25280"/>
                  </a:lnTo>
                  <a:lnTo>
                    <a:pt x="44616" y="18357"/>
                  </a:lnTo>
                  <a:lnTo>
                    <a:pt x="52743" y="12999"/>
                  </a:lnTo>
                  <a:lnTo>
                    <a:pt x="62452" y="9045"/>
                  </a:lnTo>
                  <a:lnTo>
                    <a:pt x="73410" y="6218"/>
                  </a:lnTo>
                  <a:lnTo>
                    <a:pt x="85281" y="4238"/>
                  </a:lnTo>
                  <a:lnTo>
                    <a:pt x="97192" y="2868"/>
                  </a:lnTo>
                  <a:lnTo>
                    <a:pt x="108918" y="1783"/>
                  </a:lnTo>
                  <a:lnTo>
                    <a:pt x="121482" y="88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06899" y="410339"/>
              <a:ext cx="120771" cy="163905"/>
            </a:xfrm>
            <a:custGeom>
              <a:avLst/>
              <a:gdLst/>
              <a:ahLst/>
              <a:cxnLst/>
              <a:rect l="0" t="0" r="0" b="0"/>
              <a:pathLst>
                <a:path w="120771" h="163905">
                  <a:moveTo>
                    <a:pt x="4956" y="31857"/>
                  </a:moveTo>
                  <a:lnTo>
                    <a:pt x="10891" y="37725"/>
                  </a:lnTo>
                  <a:lnTo>
                    <a:pt x="17095" y="43289"/>
                  </a:lnTo>
                  <a:lnTo>
                    <a:pt x="24191" y="49084"/>
                  </a:lnTo>
                  <a:lnTo>
                    <a:pt x="32131" y="54992"/>
                  </a:lnTo>
                  <a:lnTo>
                    <a:pt x="40777" y="60673"/>
                  </a:lnTo>
                  <a:lnTo>
                    <a:pt x="49968" y="65935"/>
                  </a:lnTo>
                  <a:lnTo>
                    <a:pt x="59394" y="70267"/>
                  </a:lnTo>
                  <a:lnTo>
                    <a:pt x="68635" y="72808"/>
                  </a:lnTo>
                  <a:lnTo>
                    <a:pt x="77470" y="73245"/>
                  </a:lnTo>
                  <a:lnTo>
                    <a:pt x="85705" y="71587"/>
                  </a:lnTo>
                  <a:lnTo>
                    <a:pt x="93090" y="67889"/>
                  </a:lnTo>
                  <a:lnTo>
                    <a:pt x="99562" y="62403"/>
                  </a:lnTo>
                  <a:lnTo>
                    <a:pt x="104739" y="55485"/>
                  </a:lnTo>
                  <a:lnTo>
                    <a:pt x="107861" y="47488"/>
                  </a:lnTo>
                  <a:lnTo>
                    <a:pt x="108695" y="38717"/>
                  </a:lnTo>
                  <a:lnTo>
                    <a:pt x="107304" y="29731"/>
                  </a:lnTo>
                  <a:lnTo>
                    <a:pt x="103789" y="21312"/>
                  </a:lnTo>
                  <a:lnTo>
                    <a:pt x="98420" y="13848"/>
                  </a:lnTo>
                  <a:lnTo>
                    <a:pt x="91412" y="7686"/>
                  </a:lnTo>
                  <a:lnTo>
                    <a:pt x="82821" y="3295"/>
                  </a:lnTo>
                  <a:lnTo>
                    <a:pt x="72834" y="756"/>
                  </a:lnTo>
                  <a:lnTo>
                    <a:pt x="62047" y="0"/>
                  </a:lnTo>
                  <a:lnTo>
                    <a:pt x="51347" y="996"/>
                  </a:lnTo>
                  <a:lnTo>
                    <a:pt x="41233" y="3555"/>
                  </a:lnTo>
                  <a:lnTo>
                    <a:pt x="31988" y="7541"/>
                  </a:lnTo>
                  <a:lnTo>
                    <a:pt x="23849" y="12957"/>
                  </a:lnTo>
                  <a:lnTo>
                    <a:pt x="16826" y="19675"/>
                  </a:lnTo>
                  <a:lnTo>
                    <a:pt x="10922" y="27626"/>
                  </a:lnTo>
                  <a:lnTo>
                    <a:pt x="6239" y="36865"/>
                  </a:lnTo>
                  <a:lnTo>
                    <a:pt x="2723" y="47303"/>
                  </a:lnTo>
                  <a:lnTo>
                    <a:pt x="512" y="58736"/>
                  </a:lnTo>
                  <a:lnTo>
                    <a:pt x="0" y="70934"/>
                  </a:lnTo>
                  <a:lnTo>
                    <a:pt x="1249" y="83685"/>
                  </a:lnTo>
                  <a:lnTo>
                    <a:pt x="4037" y="96501"/>
                  </a:lnTo>
                  <a:lnTo>
                    <a:pt x="8041" y="108645"/>
                  </a:lnTo>
                  <a:lnTo>
                    <a:pt x="12960" y="119768"/>
                  </a:lnTo>
                  <a:lnTo>
                    <a:pt x="18701" y="129710"/>
                  </a:lnTo>
                  <a:lnTo>
                    <a:pt x="25378" y="138323"/>
                  </a:lnTo>
                  <a:lnTo>
                    <a:pt x="32983" y="145669"/>
                  </a:lnTo>
                  <a:lnTo>
                    <a:pt x="41546" y="151789"/>
                  </a:lnTo>
                  <a:lnTo>
                    <a:pt x="51205" y="156619"/>
                  </a:lnTo>
                  <a:lnTo>
                    <a:pt x="61915" y="160238"/>
                  </a:lnTo>
                  <a:lnTo>
                    <a:pt x="73095" y="162664"/>
                  </a:lnTo>
                  <a:lnTo>
                    <a:pt x="84921" y="163904"/>
                  </a:lnTo>
                  <a:lnTo>
                    <a:pt x="99548" y="162950"/>
                  </a:lnTo>
                  <a:lnTo>
                    <a:pt x="120770" y="158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69823" y="379025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51" y="63489"/>
                  </a:lnTo>
                  <a:lnTo>
                    <a:pt x="11948" y="73744"/>
                  </a:lnTo>
                  <a:lnTo>
                    <a:pt x="15703" y="83554"/>
                  </a:lnTo>
                  <a:lnTo>
                    <a:pt x="20196" y="92776"/>
                  </a:lnTo>
                  <a:lnTo>
                    <a:pt x="25519" y="101273"/>
                  </a:lnTo>
                  <a:lnTo>
                    <a:pt x="31849" y="108834"/>
                  </a:lnTo>
                  <a:lnTo>
                    <a:pt x="39170" y="115433"/>
                  </a:lnTo>
                  <a:lnTo>
                    <a:pt x="46881" y="121051"/>
                  </a:lnTo>
                  <a:lnTo>
                    <a:pt x="54642" y="126136"/>
                  </a:lnTo>
                  <a:lnTo>
                    <a:pt x="63138" y="131136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90880" y="368497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126342" y="0"/>
                  </a:moveTo>
                  <a:lnTo>
                    <a:pt x="123342" y="8801"/>
                  </a:lnTo>
                  <a:lnTo>
                    <a:pt x="119919" y="17148"/>
                  </a:lnTo>
                  <a:lnTo>
                    <a:pt x="115724" y="25851"/>
                  </a:lnTo>
                  <a:lnTo>
                    <a:pt x="110823" y="35145"/>
                  </a:lnTo>
                  <a:lnTo>
                    <a:pt x="105342" y="45288"/>
                  </a:lnTo>
                  <a:lnTo>
                    <a:pt x="99411" y="56333"/>
                  </a:lnTo>
                  <a:lnTo>
                    <a:pt x="93150" y="68173"/>
                  </a:lnTo>
                  <a:lnTo>
                    <a:pt x="86651" y="80643"/>
                  </a:lnTo>
                  <a:lnTo>
                    <a:pt x="79992" y="93581"/>
                  </a:lnTo>
                  <a:lnTo>
                    <a:pt x="73385" y="106691"/>
                  </a:lnTo>
                  <a:lnTo>
                    <a:pt x="67177" y="119565"/>
                  </a:lnTo>
                  <a:lnTo>
                    <a:pt x="61517" y="132004"/>
                  </a:lnTo>
                  <a:lnTo>
                    <a:pt x="56223" y="144153"/>
                  </a:lnTo>
                  <a:lnTo>
                    <a:pt x="50901" y="156384"/>
                  </a:lnTo>
                  <a:lnTo>
                    <a:pt x="45322" y="168908"/>
                  </a:lnTo>
                  <a:lnTo>
                    <a:pt x="39590" y="181609"/>
                  </a:lnTo>
                  <a:lnTo>
                    <a:pt x="34042" y="194143"/>
                  </a:lnTo>
                  <a:lnTo>
                    <a:pt x="28864" y="206322"/>
                  </a:lnTo>
                  <a:lnTo>
                    <a:pt x="24083" y="218281"/>
                  </a:lnTo>
                  <a:lnTo>
                    <a:pt x="19644" y="230377"/>
                  </a:lnTo>
                  <a:lnTo>
                    <a:pt x="15479" y="242811"/>
                  </a:lnTo>
                  <a:lnTo>
                    <a:pt x="11683" y="255621"/>
                  </a:lnTo>
                  <a:lnTo>
                    <a:pt x="8506" y="268759"/>
                  </a:lnTo>
                  <a:lnTo>
                    <a:pt x="6034" y="282157"/>
                  </a:lnTo>
                  <a:lnTo>
                    <a:pt x="4204" y="295748"/>
                  </a:lnTo>
                  <a:lnTo>
                    <a:pt x="2892" y="309479"/>
                  </a:lnTo>
                  <a:lnTo>
                    <a:pt x="1972" y="323289"/>
                  </a:lnTo>
                  <a:lnTo>
                    <a:pt x="1335" y="336542"/>
                  </a:lnTo>
                  <a:lnTo>
                    <a:pt x="831" y="349330"/>
                  </a:lnTo>
                  <a:lnTo>
                    <a:pt x="411" y="36277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02068" y="400082"/>
              <a:ext cx="94826" cy="146963"/>
            </a:xfrm>
            <a:custGeom>
              <a:avLst/>
              <a:gdLst/>
              <a:ahLst/>
              <a:cxnLst/>
              <a:rect l="0" t="0" r="0" b="0"/>
              <a:pathLst>
                <a:path w="94826" h="146963">
                  <a:moveTo>
                    <a:pt x="78326" y="0"/>
                  </a:moveTo>
                  <a:lnTo>
                    <a:pt x="66725" y="3001"/>
                  </a:lnTo>
                  <a:lnTo>
                    <a:pt x="56876" y="6424"/>
                  </a:lnTo>
                  <a:lnTo>
                    <a:pt x="47872" y="10624"/>
                  </a:lnTo>
                  <a:lnTo>
                    <a:pt x="39430" y="15697"/>
                  </a:lnTo>
                  <a:lnTo>
                    <a:pt x="31403" y="21827"/>
                  </a:lnTo>
                  <a:lnTo>
                    <a:pt x="23688" y="29020"/>
                  </a:lnTo>
                  <a:lnTo>
                    <a:pt x="16529" y="37453"/>
                  </a:lnTo>
                  <a:lnTo>
                    <a:pt x="10475" y="47544"/>
                  </a:lnTo>
                  <a:lnTo>
                    <a:pt x="5742" y="59362"/>
                  </a:lnTo>
                  <a:lnTo>
                    <a:pt x="2394" y="72364"/>
                  </a:lnTo>
                  <a:lnTo>
                    <a:pt x="513" y="85622"/>
                  </a:lnTo>
                  <a:lnTo>
                    <a:pt x="0" y="98562"/>
                  </a:lnTo>
                  <a:lnTo>
                    <a:pt x="943" y="110672"/>
                  </a:lnTo>
                  <a:lnTo>
                    <a:pt x="3694" y="121345"/>
                  </a:lnTo>
                  <a:lnTo>
                    <a:pt x="8286" y="130397"/>
                  </a:lnTo>
                  <a:lnTo>
                    <a:pt x="14470" y="137660"/>
                  </a:lnTo>
                  <a:lnTo>
                    <a:pt x="21907" y="142806"/>
                  </a:lnTo>
                  <a:lnTo>
                    <a:pt x="30274" y="145858"/>
                  </a:lnTo>
                  <a:lnTo>
                    <a:pt x="39144" y="146962"/>
                  </a:lnTo>
                  <a:lnTo>
                    <a:pt x="48010" y="146200"/>
                  </a:lnTo>
                  <a:lnTo>
                    <a:pt x="56593" y="143798"/>
                  </a:lnTo>
                  <a:lnTo>
                    <a:pt x="64659" y="139917"/>
                  </a:lnTo>
                  <a:lnTo>
                    <a:pt x="71931" y="134572"/>
                  </a:lnTo>
                  <a:lnTo>
                    <a:pt x="78336" y="127901"/>
                  </a:lnTo>
                  <a:lnTo>
                    <a:pt x="83807" y="119982"/>
                  </a:lnTo>
                  <a:lnTo>
                    <a:pt x="88193" y="110764"/>
                  </a:lnTo>
                  <a:lnTo>
                    <a:pt x="91511" y="100345"/>
                  </a:lnTo>
                  <a:lnTo>
                    <a:pt x="93758" y="89094"/>
                  </a:lnTo>
                  <a:lnTo>
                    <a:pt x="94825" y="77551"/>
                  </a:lnTo>
                  <a:lnTo>
                    <a:pt x="94762" y="66052"/>
                  </a:lnTo>
                  <a:lnTo>
                    <a:pt x="93585" y="54892"/>
                  </a:lnTo>
                  <a:lnTo>
                    <a:pt x="91200" y="44398"/>
                  </a:lnTo>
                  <a:lnTo>
                    <a:pt x="87679" y="34684"/>
                  </a:lnTo>
                  <a:lnTo>
                    <a:pt x="83518" y="25980"/>
                  </a:lnTo>
                  <a:lnTo>
                    <a:pt x="79136" y="17875"/>
                  </a:lnTo>
                  <a:lnTo>
                    <a:pt x="74152" y="9659"/>
                  </a:lnTo>
                  <a:lnTo>
                    <a:pt x="677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90922" y="422662"/>
              <a:ext cx="143244" cy="314333"/>
            </a:xfrm>
            <a:custGeom>
              <a:avLst/>
              <a:gdLst/>
              <a:ahLst/>
              <a:cxnLst/>
              <a:rect l="0" t="0" r="0" b="0"/>
              <a:pathLst>
                <a:path w="143244" h="314333">
                  <a:moveTo>
                    <a:pt x="126342" y="61648"/>
                  </a:moveTo>
                  <a:lnTo>
                    <a:pt x="123341" y="50047"/>
                  </a:lnTo>
                  <a:lnTo>
                    <a:pt x="119919" y="40199"/>
                  </a:lnTo>
                  <a:lnTo>
                    <a:pt x="115718" y="31198"/>
                  </a:lnTo>
                  <a:lnTo>
                    <a:pt x="110645" y="22929"/>
                  </a:lnTo>
                  <a:lnTo>
                    <a:pt x="104515" y="15551"/>
                  </a:lnTo>
                  <a:lnTo>
                    <a:pt x="97332" y="9094"/>
                  </a:lnTo>
                  <a:lnTo>
                    <a:pt x="89245" y="3934"/>
                  </a:lnTo>
                  <a:lnTo>
                    <a:pt x="80450" y="824"/>
                  </a:lnTo>
                  <a:lnTo>
                    <a:pt x="71138" y="0"/>
                  </a:lnTo>
                  <a:lnTo>
                    <a:pt x="61787" y="1397"/>
                  </a:lnTo>
                  <a:lnTo>
                    <a:pt x="53123" y="4918"/>
                  </a:lnTo>
                  <a:lnTo>
                    <a:pt x="45494" y="10285"/>
                  </a:lnTo>
                  <a:lnTo>
                    <a:pt x="39221" y="17124"/>
                  </a:lnTo>
                  <a:lnTo>
                    <a:pt x="34756" y="25068"/>
                  </a:lnTo>
                  <a:lnTo>
                    <a:pt x="32168" y="33807"/>
                  </a:lnTo>
                  <a:lnTo>
                    <a:pt x="31378" y="42943"/>
                  </a:lnTo>
                  <a:lnTo>
                    <a:pt x="32353" y="51995"/>
                  </a:lnTo>
                  <a:lnTo>
                    <a:pt x="34902" y="60701"/>
                  </a:lnTo>
                  <a:lnTo>
                    <a:pt x="39051" y="68682"/>
                  </a:lnTo>
                  <a:lnTo>
                    <a:pt x="45108" y="75364"/>
                  </a:lnTo>
                  <a:lnTo>
                    <a:pt x="53059" y="80547"/>
                  </a:lnTo>
                  <a:lnTo>
                    <a:pt x="62142" y="83874"/>
                  </a:lnTo>
                  <a:lnTo>
                    <a:pt x="71081" y="84684"/>
                  </a:lnTo>
                  <a:lnTo>
                    <a:pt x="79179" y="82895"/>
                  </a:lnTo>
                  <a:lnTo>
                    <a:pt x="86868" y="80204"/>
                  </a:lnTo>
                  <a:lnTo>
                    <a:pt x="94352" y="79379"/>
                  </a:lnTo>
                  <a:lnTo>
                    <a:pt x="100873" y="81467"/>
                  </a:lnTo>
                  <a:lnTo>
                    <a:pt x="106810" y="86467"/>
                  </a:lnTo>
                  <a:lnTo>
                    <a:pt x="112644" y="93937"/>
                  </a:lnTo>
                  <a:lnTo>
                    <a:pt x="118457" y="103325"/>
                  </a:lnTo>
                  <a:lnTo>
                    <a:pt x="124012" y="114130"/>
                  </a:lnTo>
                  <a:lnTo>
                    <a:pt x="129167" y="125946"/>
                  </a:lnTo>
                  <a:lnTo>
                    <a:pt x="133751" y="138470"/>
                  </a:lnTo>
                  <a:lnTo>
                    <a:pt x="137520" y="151483"/>
                  </a:lnTo>
                  <a:lnTo>
                    <a:pt x="140414" y="164825"/>
                  </a:lnTo>
                  <a:lnTo>
                    <a:pt x="142371" y="178225"/>
                  </a:lnTo>
                  <a:lnTo>
                    <a:pt x="143243" y="191303"/>
                  </a:lnTo>
                  <a:lnTo>
                    <a:pt x="143043" y="203875"/>
                  </a:lnTo>
                  <a:lnTo>
                    <a:pt x="141603" y="215775"/>
                  </a:lnTo>
                  <a:lnTo>
                    <a:pt x="138511" y="226774"/>
                  </a:lnTo>
                  <a:lnTo>
                    <a:pt x="133684" y="236832"/>
                  </a:lnTo>
                  <a:lnTo>
                    <a:pt x="127170" y="245739"/>
                  </a:lnTo>
                  <a:lnTo>
                    <a:pt x="118979" y="253051"/>
                  </a:lnTo>
                  <a:lnTo>
                    <a:pt x="109288" y="258679"/>
                  </a:lnTo>
                  <a:lnTo>
                    <a:pt x="98544" y="262984"/>
                  </a:lnTo>
                  <a:lnTo>
                    <a:pt x="87349" y="266581"/>
                  </a:lnTo>
                  <a:lnTo>
                    <a:pt x="76089" y="269900"/>
                  </a:lnTo>
                  <a:lnTo>
                    <a:pt x="65090" y="273320"/>
                  </a:lnTo>
                  <a:lnTo>
                    <a:pt x="54705" y="277235"/>
                  </a:lnTo>
                  <a:lnTo>
                    <a:pt x="45059" y="281799"/>
                  </a:lnTo>
                  <a:lnTo>
                    <a:pt x="36203" y="286864"/>
                  </a:lnTo>
                  <a:lnTo>
                    <a:pt x="27235" y="292696"/>
                  </a:lnTo>
                  <a:lnTo>
                    <a:pt x="16251" y="300925"/>
                  </a:lnTo>
                  <a:lnTo>
                    <a:pt x="0" y="314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41034" y="389554"/>
              <a:ext cx="92044" cy="133898"/>
            </a:xfrm>
            <a:custGeom>
              <a:avLst/>
              <a:gdLst/>
              <a:ahLst/>
              <a:cxnLst/>
              <a:rect l="0" t="0" r="0" b="0"/>
              <a:pathLst>
                <a:path w="92044" h="133898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6" y="61022"/>
                  </a:lnTo>
                  <a:lnTo>
                    <a:pt x="2067" y="72134"/>
                  </a:lnTo>
                  <a:lnTo>
                    <a:pt x="4079" y="83119"/>
                  </a:lnTo>
                  <a:lnTo>
                    <a:pt x="6551" y="93975"/>
                  </a:lnTo>
                  <a:lnTo>
                    <a:pt x="9684" y="104399"/>
                  </a:lnTo>
                  <a:lnTo>
                    <a:pt x="13997" y="113800"/>
                  </a:lnTo>
                  <a:lnTo>
                    <a:pt x="19680" y="121925"/>
                  </a:lnTo>
                  <a:lnTo>
                    <a:pt x="26614" y="128364"/>
                  </a:lnTo>
                  <a:lnTo>
                    <a:pt x="34565" y="132409"/>
                  </a:lnTo>
                  <a:lnTo>
                    <a:pt x="43274" y="133897"/>
                  </a:lnTo>
                  <a:lnTo>
                    <a:pt x="52206" y="132965"/>
                  </a:lnTo>
                  <a:lnTo>
                    <a:pt x="60583" y="129763"/>
                  </a:lnTo>
                  <a:lnTo>
                    <a:pt x="68018" y="124604"/>
                  </a:lnTo>
                  <a:lnTo>
                    <a:pt x="74330" y="117567"/>
                  </a:lnTo>
                  <a:lnTo>
                    <a:pt x="79353" y="108426"/>
                  </a:lnTo>
                  <a:lnTo>
                    <a:pt x="83138" y="97251"/>
                  </a:lnTo>
                  <a:lnTo>
                    <a:pt x="85891" y="84544"/>
                  </a:lnTo>
                  <a:lnTo>
                    <a:pt x="88137" y="69509"/>
                  </a:lnTo>
                  <a:lnTo>
                    <a:pt x="90075" y="47475"/>
                  </a:lnTo>
                  <a:lnTo>
                    <a:pt x="9204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93061" y="389554"/>
              <a:ext cx="76888" cy="112789"/>
            </a:xfrm>
            <a:custGeom>
              <a:avLst/>
              <a:gdLst/>
              <a:ahLst/>
              <a:cxnLst/>
              <a:rect l="0" t="0" r="0" b="0"/>
              <a:pathLst>
                <a:path w="76888" h="112789">
                  <a:moveTo>
                    <a:pt x="3188" y="73699"/>
                  </a:moveTo>
                  <a:lnTo>
                    <a:pt x="6121" y="82568"/>
                  </a:lnTo>
                  <a:lnTo>
                    <a:pt x="8904" y="91555"/>
                  </a:lnTo>
                  <a:lnTo>
                    <a:pt x="11778" y="101477"/>
                  </a:lnTo>
                  <a:lnTo>
                    <a:pt x="13868" y="109755"/>
                  </a:lnTo>
                  <a:lnTo>
                    <a:pt x="14119" y="112788"/>
                  </a:lnTo>
                  <a:lnTo>
                    <a:pt x="12981" y="111046"/>
                  </a:lnTo>
                  <a:lnTo>
                    <a:pt x="10972" y="106051"/>
                  </a:lnTo>
                  <a:lnTo>
                    <a:pt x="8419" y="99004"/>
                  </a:lnTo>
                  <a:lnTo>
                    <a:pt x="5536" y="90684"/>
                  </a:lnTo>
                  <a:lnTo>
                    <a:pt x="2773" y="81570"/>
                  </a:lnTo>
                  <a:lnTo>
                    <a:pt x="822" y="71956"/>
                  </a:lnTo>
                  <a:lnTo>
                    <a:pt x="0" y="62027"/>
                  </a:lnTo>
                  <a:lnTo>
                    <a:pt x="600" y="52061"/>
                  </a:lnTo>
                  <a:lnTo>
                    <a:pt x="3054" y="42437"/>
                  </a:lnTo>
                  <a:lnTo>
                    <a:pt x="7418" y="33340"/>
                  </a:lnTo>
                  <a:lnTo>
                    <a:pt x="13602" y="25095"/>
                  </a:lnTo>
                  <a:lnTo>
                    <a:pt x="21565" y="18234"/>
                  </a:lnTo>
                  <a:lnTo>
                    <a:pt x="31085" y="12917"/>
                  </a:lnTo>
                  <a:lnTo>
                    <a:pt x="41245" y="8982"/>
                  </a:lnTo>
                  <a:lnTo>
                    <a:pt x="51521" y="5741"/>
                  </a:lnTo>
                  <a:lnTo>
                    <a:pt x="62814" y="2910"/>
                  </a:lnTo>
                  <a:lnTo>
                    <a:pt x="768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54579" y="252683"/>
              <a:ext cx="10126" cy="252685"/>
            </a:xfrm>
            <a:custGeom>
              <a:avLst/>
              <a:gdLst/>
              <a:ahLst/>
              <a:cxnLst/>
              <a:rect l="0" t="0" r="0" b="0"/>
              <a:pathLst>
                <a:path w="10126" h="252685">
                  <a:moveTo>
                    <a:pt x="10125" y="0"/>
                  </a:moveTo>
                  <a:lnTo>
                    <a:pt x="7258" y="8936"/>
                  </a:lnTo>
                  <a:lnTo>
                    <a:pt x="5116" y="18563"/>
                  </a:lnTo>
                  <a:lnTo>
                    <a:pt x="3514" y="29850"/>
                  </a:lnTo>
                  <a:lnTo>
                    <a:pt x="2334" y="42518"/>
                  </a:lnTo>
                  <a:lnTo>
                    <a:pt x="1486" y="55997"/>
                  </a:lnTo>
                  <a:lnTo>
                    <a:pt x="887" y="69869"/>
                  </a:lnTo>
                  <a:lnTo>
                    <a:pt x="472" y="83905"/>
                  </a:lnTo>
                  <a:lnTo>
                    <a:pt x="189" y="97996"/>
                  </a:lnTo>
                  <a:lnTo>
                    <a:pt x="0" y="112098"/>
                  </a:lnTo>
                  <a:lnTo>
                    <a:pt x="42" y="126191"/>
                  </a:lnTo>
                  <a:lnTo>
                    <a:pt x="603" y="140273"/>
                  </a:lnTo>
                  <a:lnTo>
                    <a:pt x="1792" y="154344"/>
                  </a:lnTo>
                  <a:lnTo>
                    <a:pt x="3404" y="168405"/>
                  </a:lnTo>
                  <a:lnTo>
                    <a:pt x="5026" y="182459"/>
                  </a:lnTo>
                  <a:lnTo>
                    <a:pt x="6412" y="196490"/>
                  </a:lnTo>
                  <a:lnTo>
                    <a:pt x="7494" y="209894"/>
                  </a:lnTo>
                  <a:lnTo>
                    <a:pt x="8414" y="222799"/>
                  </a:lnTo>
                  <a:lnTo>
                    <a:pt x="9244" y="236341"/>
                  </a:lnTo>
                  <a:lnTo>
                    <a:pt x="1012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59419" y="305326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31585"/>
                  </a:moveTo>
                  <a:lnTo>
                    <a:pt x="149126" y="28652"/>
                  </a:lnTo>
                  <a:lnTo>
                    <a:pt x="140780" y="25869"/>
                  </a:lnTo>
                  <a:lnTo>
                    <a:pt x="132076" y="22974"/>
                  </a:lnTo>
                  <a:lnTo>
                    <a:pt x="122783" y="20107"/>
                  </a:lnTo>
                  <a:lnTo>
                    <a:pt x="112639" y="17590"/>
                  </a:lnTo>
                  <a:lnTo>
                    <a:pt x="101598" y="15575"/>
                  </a:lnTo>
                  <a:lnTo>
                    <a:pt x="89932" y="13890"/>
                  </a:lnTo>
                  <a:lnTo>
                    <a:pt x="78111" y="12147"/>
                  </a:lnTo>
                  <a:lnTo>
                    <a:pt x="66426" y="10125"/>
                  </a:lnTo>
                  <a:lnTo>
                    <a:pt x="55045" y="7926"/>
                  </a:lnTo>
                  <a:lnTo>
                    <a:pt x="42767" y="5673"/>
                  </a:lnTo>
                  <a:lnTo>
                    <a:pt x="26285" y="31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86675" y="259131"/>
            <a:ext cx="1415233" cy="477864"/>
            <a:chOff x="7786675" y="259131"/>
            <a:chExt cx="1415233" cy="477864"/>
          </a:xfrm>
        </p:grpSpPr>
        <p:sp>
          <p:nvSpPr>
            <p:cNvPr id="45" name="Freeform 44"/>
            <p:cNvSpPr/>
            <p:nvPr/>
          </p:nvSpPr>
          <p:spPr>
            <a:xfrm>
              <a:off x="7786675" y="389554"/>
              <a:ext cx="130756" cy="133147"/>
            </a:xfrm>
            <a:custGeom>
              <a:avLst/>
              <a:gdLst/>
              <a:ahLst/>
              <a:cxnLst/>
              <a:rect l="0" t="0" r="0" b="0"/>
              <a:pathLst>
                <a:path w="130756" h="133147">
                  <a:moveTo>
                    <a:pt x="14941" y="0"/>
                  </a:moveTo>
                  <a:lnTo>
                    <a:pt x="12008" y="8801"/>
                  </a:lnTo>
                  <a:lnTo>
                    <a:pt x="9225" y="17148"/>
                  </a:lnTo>
                  <a:lnTo>
                    <a:pt x="6335" y="25851"/>
                  </a:lnTo>
                  <a:lnTo>
                    <a:pt x="3640" y="35145"/>
                  </a:lnTo>
                  <a:lnTo>
                    <a:pt x="1772" y="45288"/>
                  </a:lnTo>
                  <a:lnTo>
                    <a:pt x="1014" y="56329"/>
                  </a:lnTo>
                  <a:lnTo>
                    <a:pt x="1327" y="67996"/>
                  </a:lnTo>
                  <a:lnTo>
                    <a:pt x="2529" y="79818"/>
                  </a:lnTo>
                  <a:lnTo>
                    <a:pt x="4403" y="91507"/>
                  </a:lnTo>
                  <a:lnTo>
                    <a:pt x="6440" y="102964"/>
                  </a:lnTo>
                  <a:lnTo>
                    <a:pt x="7879" y="114189"/>
                  </a:lnTo>
                  <a:lnTo>
                    <a:pt x="8356" y="125130"/>
                  </a:lnTo>
                  <a:lnTo>
                    <a:pt x="7860" y="132613"/>
                  </a:lnTo>
                  <a:lnTo>
                    <a:pt x="6702" y="133146"/>
                  </a:lnTo>
                  <a:lnTo>
                    <a:pt x="5211" y="128794"/>
                  </a:lnTo>
                  <a:lnTo>
                    <a:pt x="3391" y="121680"/>
                  </a:lnTo>
                  <a:lnTo>
                    <a:pt x="1539" y="112895"/>
                  </a:lnTo>
                  <a:lnTo>
                    <a:pt x="301" y="102812"/>
                  </a:lnTo>
                  <a:lnTo>
                    <a:pt x="0" y="91673"/>
                  </a:lnTo>
                  <a:lnTo>
                    <a:pt x="633" y="79872"/>
                  </a:lnTo>
                  <a:lnTo>
                    <a:pt x="2058" y="67926"/>
                  </a:lnTo>
                  <a:lnTo>
                    <a:pt x="4099" y="56143"/>
                  </a:lnTo>
                  <a:lnTo>
                    <a:pt x="6757" y="44784"/>
                  </a:lnTo>
                  <a:lnTo>
                    <a:pt x="10213" y="34154"/>
                  </a:lnTo>
                  <a:lnTo>
                    <a:pt x="14502" y="24351"/>
                  </a:lnTo>
                  <a:lnTo>
                    <a:pt x="19685" y="15786"/>
                  </a:lnTo>
                  <a:lnTo>
                    <a:pt x="25920" y="9235"/>
                  </a:lnTo>
                  <a:lnTo>
                    <a:pt x="33189" y="4946"/>
                  </a:lnTo>
                  <a:lnTo>
                    <a:pt x="41171" y="2862"/>
                  </a:lnTo>
                  <a:lnTo>
                    <a:pt x="49368" y="2893"/>
                  </a:lnTo>
                  <a:lnTo>
                    <a:pt x="57470" y="4768"/>
                  </a:lnTo>
                  <a:lnTo>
                    <a:pt x="65365" y="8279"/>
                  </a:lnTo>
                  <a:lnTo>
                    <a:pt x="73047" y="13367"/>
                  </a:lnTo>
                  <a:lnTo>
                    <a:pt x="80542" y="19858"/>
                  </a:lnTo>
                  <a:lnTo>
                    <a:pt x="87728" y="27485"/>
                  </a:lnTo>
                  <a:lnTo>
                    <a:pt x="94334" y="35974"/>
                  </a:lnTo>
                  <a:lnTo>
                    <a:pt x="100262" y="45090"/>
                  </a:lnTo>
                  <a:lnTo>
                    <a:pt x="105566" y="54652"/>
                  </a:lnTo>
                  <a:lnTo>
                    <a:pt x="110363" y="64523"/>
                  </a:lnTo>
                  <a:lnTo>
                    <a:pt x="114772" y="74593"/>
                  </a:lnTo>
                  <a:lnTo>
                    <a:pt x="118747" y="84340"/>
                  </a:lnTo>
                  <a:lnTo>
                    <a:pt x="122470" y="93780"/>
                  </a:lnTo>
                  <a:lnTo>
                    <a:pt x="126266" y="103742"/>
                  </a:lnTo>
                  <a:lnTo>
                    <a:pt x="13075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54408" y="400082"/>
              <a:ext cx="104897" cy="149080"/>
            </a:xfrm>
            <a:custGeom>
              <a:avLst/>
              <a:gdLst/>
              <a:ahLst/>
              <a:cxnLst/>
              <a:rect l="0" t="0" r="0" b="0"/>
              <a:pathLst>
                <a:path w="104897" h="149080">
                  <a:moveTo>
                    <a:pt x="68307" y="0"/>
                  </a:moveTo>
                  <a:lnTo>
                    <a:pt x="56705" y="3001"/>
                  </a:lnTo>
                  <a:lnTo>
                    <a:pt x="46857" y="6424"/>
                  </a:lnTo>
                  <a:lnTo>
                    <a:pt x="37856" y="10624"/>
                  </a:lnTo>
                  <a:lnTo>
                    <a:pt x="29588" y="15697"/>
                  </a:lnTo>
                  <a:lnTo>
                    <a:pt x="22208" y="21827"/>
                  </a:lnTo>
                  <a:lnTo>
                    <a:pt x="15744" y="29015"/>
                  </a:lnTo>
                  <a:lnTo>
                    <a:pt x="10238" y="37275"/>
                  </a:lnTo>
                  <a:lnTo>
                    <a:pt x="5831" y="46719"/>
                  </a:lnTo>
                  <a:lnTo>
                    <a:pt x="2504" y="57287"/>
                  </a:lnTo>
                  <a:lnTo>
                    <a:pt x="424" y="68637"/>
                  </a:lnTo>
                  <a:lnTo>
                    <a:pt x="0" y="80247"/>
                  </a:lnTo>
                  <a:lnTo>
                    <a:pt x="1308" y="91789"/>
                  </a:lnTo>
                  <a:lnTo>
                    <a:pt x="4135" y="102978"/>
                  </a:lnTo>
                  <a:lnTo>
                    <a:pt x="8167" y="113492"/>
                  </a:lnTo>
                  <a:lnTo>
                    <a:pt x="13109" y="123219"/>
                  </a:lnTo>
                  <a:lnTo>
                    <a:pt x="19035" y="131903"/>
                  </a:lnTo>
                  <a:lnTo>
                    <a:pt x="26367" y="139065"/>
                  </a:lnTo>
                  <a:lnTo>
                    <a:pt x="35217" y="144574"/>
                  </a:lnTo>
                  <a:lnTo>
                    <a:pt x="45092" y="148121"/>
                  </a:lnTo>
                  <a:lnTo>
                    <a:pt x="55104" y="149079"/>
                  </a:lnTo>
                  <a:lnTo>
                    <a:pt x="64721" y="147350"/>
                  </a:lnTo>
                  <a:lnTo>
                    <a:pt x="73617" y="143275"/>
                  </a:lnTo>
                  <a:lnTo>
                    <a:pt x="81512" y="137342"/>
                  </a:lnTo>
                  <a:lnTo>
                    <a:pt x="88368" y="130019"/>
                  </a:lnTo>
                  <a:lnTo>
                    <a:pt x="94158" y="121531"/>
                  </a:lnTo>
                  <a:lnTo>
                    <a:pt x="98765" y="111864"/>
                  </a:lnTo>
                  <a:lnTo>
                    <a:pt x="102229" y="101111"/>
                  </a:lnTo>
                  <a:lnTo>
                    <a:pt x="104407" y="89622"/>
                  </a:lnTo>
                  <a:lnTo>
                    <a:pt x="104896" y="77910"/>
                  </a:lnTo>
                  <a:lnTo>
                    <a:pt x="103630" y="66296"/>
                  </a:lnTo>
                  <a:lnTo>
                    <a:pt x="100832" y="55057"/>
                  </a:lnTo>
                  <a:lnTo>
                    <a:pt x="96820" y="44508"/>
                  </a:lnTo>
                  <a:lnTo>
                    <a:pt x="91912" y="34758"/>
                  </a:lnTo>
                  <a:lnTo>
                    <a:pt x="86664" y="26029"/>
                  </a:lnTo>
                  <a:lnTo>
                    <a:pt x="81362" y="17906"/>
                  </a:lnTo>
                  <a:lnTo>
                    <a:pt x="75546" y="967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96415" y="379025"/>
              <a:ext cx="225361" cy="156599"/>
            </a:xfrm>
            <a:custGeom>
              <a:avLst/>
              <a:gdLst/>
              <a:ahLst/>
              <a:cxnLst/>
              <a:rect l="0" t="0" r="0" b="0"/>
              <a:pathLst>
                <a:path w="225361" h="156599">
                  <a:moveTo>
                    <a:pt x="0" y="31586"/>
                  </a:moveTo>
                  <a:lnTo>
                    <a:pt x="67" y="43321"/>
                  </a:lnTo>
                  <a:lnTo>
                    <a:pt x="707" y="54450"/>
                  </a:lnTo>
                  <a:lnTo>
                    <a:pt x="2003" y="66044"/>
                  </a:lnTo>
                  <a:lnTo>
                    <a:pt x="3863" y="78032"/>
                  </a:lnTo>
                  <a:lnTo>
                    <a:pt x="6180" y="90044"/>
                  </a:lnTo>
                  <a:lnTo>
                    <a:pt x="8855" y="101837"/>
                  </a:lnTo>
                  <a:lnTo>
                    <a:pt x="12124" y="113018"/>
                  </a:lnTo>
                  <a:lnTo>
                    <a:pt x="16528" y="122990"/>
                  </a:lnTo>
                  <a:lnTo>
                    <a:pt x="22266" y="131529"/>
                  </a:lnTo>
                  <a:lnTo>
                    <a:pt x="29068" y="138260"/>
                  </a:lnTo>
                  <a:lnTo>
                    <a:pt x="36397" y="142508"/>
                  </a:lnTo>
                  <a:lnTo>
                    <a:pt x="43877" y="144136"/>
                  </a:lnTo>
                  <a:lnTo>
                    <a:pt x="51169" y="143298"/>
                  </a:lnTo>
                  <a:lnTo>
                    <a:pt x="57904" y="140160"/>
                  </a:lnTo>
                  <a:lnTo>
                    <a:pt x="63947" y="135054"/>
                  </a:lnTo>
                  <a:lnTo>
                    <a:pt x="69342" y="128392"/>
                  </a:lnTo>
                  <a:lnTo>
                    <a:pt x="74207" y="120567"/>
                  </a:lnTo>
                  <a:lnTo>
                    <a:pt x="78684" y="111936"/>
                  </a:lnTo>
                  <a:lnTo>
                    <a:pt x="83388" y="103961"/>
                  </a:lnTo>
                  <a:lnTo>
                    <a:pt x="89158" y="99996"/>
                  </a:lnTo>
                  <a:lnTo>
                    <a:pt x="95611" y="101369"/>
                  </a:lnTo>
                  <a:lnTo>
                    <a:pt x="101954" y="106101"/>
                  </a:lnTo>
                  <a:lnTo>
                    <a:pt x="108189" y="112667"/>
                  </a:lnTo>
                  <a:lnTo>
                    <a:pt x="114474" y="120032"/>
                  </a:lnTo>
                  <a:lnTo>
                    <a:pt x="120892" y="127625"/>
                  </a:lnTo>
                  <a:lnTo>
                    <a:pt x="127622" y="135035"/>
                  </a:lnTo>
                  <a:lnTo>
                    <a:pt x="134950" y="141871"/>
                  </a:lnTo>
                  <a:lnTo>
                    <a:pt x="142982" y="147978"/>
                  </a:lnTo>
                  <a:lnTo>
                    <a:pt x="151659" y="152911"/>
                  </a:lnTo>
                  <a:lnTo>
                    <a:pt x="160860" y="155872"/>
                  </a:lnTo>
                  <a:lnTo>
                    <a:pt x="170452" y="156598"/>
                  </a:lnTo>
                  <a:lnTo>
                    <a:pt x="180163" y="155136"/>
                  </a:lnTo>
                  <a:lnTo>
                    <a:pt x="189602" y="151572"/>
                  </a:lnTo>
                  <a:lnTo>
                    <a:pt x="198568" y="146167"/>
                  </a:lnTo>
                  <a:lnTo>
                    <a:pt x="206723" y="138964"/>
                  </a:lnTo>
                  <a:lnTo>
                    <a:pt x="213521" y="129711"/>
                  </a:lnTo>
                  <a:lnTo>
                    <a:pt x="218792" y="118461"/>
                  </a:lnTo>
                  <a:lnTo>
                    <a:pt x="222517" y="105842"/>
                  </a:lnTo>
                  <a:lnTo>
                    <a:pt x="224659" y="92842"/>
                  </a:lnTo>
                  <a:lnTo>
                    <a:pt x="225360" y="80065"/>
                  </a:lnTo>
                  <a:lnTo>
                    <a:pt x="224884" y="67726"/>
                  </a:lnTo>
                  <a:lnTo>
                    <a:pt x="223512" y="55833"/>
                  </a:lnTo>
                  <a:lnTo>
                    <a:pt x="221482" y="44331"/>
                  </a:lnTo>
                  <a:lnTo>
                    <a:pt x="218948" y="33586"/>
                  </a:lnTo>
                  <a:lnTo>
                    <a:pt x="215624" y="23351"/>
                  </a:lnTo>
                  <a:lnTo>
                    <a:pt x="210104" y="1272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75094" y="412295"/>
              <a:ext cx="163518" cy="124659"/>
            </a:xfrm>
            <a:custGeom>
              <a:avLst/>
              <a:gdLst/>
              <a:ahLst/>
              <a:cxnLst/>
              <a:rect l="0" t="0" r="0" b="0"/>
              <a:pathLst>
                <a:path w="163518" h="124659">
                  <a:moveTo>
                    <a:pt x="79289" y="40430"/>
                  </a:moveTo>
                  <a:lnTo>
                    <a:pt x="76221" y="31696"/>
                  </a:lnTo>
                  <a:lnTo>
                    <a:pt x="72159" y="23989"/>
                  </a:lnTo>
                  <a:lnTo>
                    <a:pt x="66666" y="16601"/>
                  </a:lnTo>
                  <a:lnTo>
                    <a:pt x="59906" y="9858"/>
                  </a:lnTo>
                  <a:lnTo>
                    <a:pt x="52107" y="4624"/>
                  </a:lnTo>
                  <a:lnTo>
                    <a:pt x="43520" y="1268"/>
                  </a:lnTo>
                  <a:lnTo>
                    <a:pt x="34681" y="0"/>
                  </a:lnTo>
                  <a:lnTo>
                    <a:pt x="26373" y="1119"/>
                  </a:lnTo>
                  <a:lnTo>
                    <a:pt x="18983" y="4547"/>
                  </a:lnTo>
                  <a:lnTo>
                    <a:pt x="12705" y="10086"/>
                  </a:lnTo>
                  <a:lnTo>
                    <a:pt x="7705" y="17607"/>
                  </a:lnTo>
                  <a:lnTo>
                    <a:pt x="3940" y="26842"/>
                  </a:lnTo>
                  <a:lnTo>
                    <a:pt x="1376" y="37275"/>
                  </a:lnTo>
                  <a:lnTo>
                    <a:pt x="87" y="48261"/>
                  </a:lnTo>
                  <a:lnTo>
                    <a:pt x="0" y="59382"/>
                  </a:lnTo>
                  <a:lnTo>
                    <a:pt x="1073" y="70286"/>
                  </a:lnTo>
                  <a:lnTo>
                    <a:pt x="3388" y="80609"/>
                  </a:lnTo>
                  <a:lnTo>
                    <a:pt x="6875" y="90212"/>
                  </a:lnTo>
                  <a:lnTo>
                    <a:pt x="11504" y="98983"/>
                  </a:lnTo>
                  <a:lnTo>
                    <a:pt x="17359" y="106736"/>
                  </a:lnTo>
                  <a:lnTo>
                    <a:pt x="24369" y="113460"/>
                  </a:lnTo>
                  <a:lnTo>
                    <a:pt x="32176" y="118806"/>
                  </a:lnTo>
                  <a:lnTo>
                    <a:pt x="40255" y="122044"/>
                  </a:lnTo>
                  <a:lnTo>
                    <a:pt x="48274" y="122955"/>
                  </a:lnTo>
                  <a:lnTo>
                    <a:pt x="55944" y="121618"/>
                  </a:lnTo>
                  <a:lnTo>
                    <a:pt x="62942" y="118137"/>
                  </a:lnTo>
                  <a:lnTo>
                    <a:pt x="69160" y="112791"/>
                  </a:lnTo>
                  <a:lnTo>
                    <a:pt x="74505" y="105798"/>
                  </a:lnTo>
                  <a:lnTo>
                    <a:pt x="78804" y="97217"/>
                  </a:lnTo>
                  <a:lnTo>
                    <a:pt x="82094" y="87298"/>
                  </a:lnTo>
                  <a:lnTo>
                    <a:pt x="85420" y="78774"/>
                  </a:lnTo>
                  <a:lnTo>
                    <a:pt x="89528" y="75376"/>
                  </a:lnTo>
                  <a:lnTo>
                    <a:pt x="93513" y="76876"/>
                  </a:lnTo>
                  <a:lnTo>
                    <a:pt x="97214" y="81751"/>
                  </a:lnTo>
                  <a:lnTo>
                    <a:pt x="101081" y="88415"/>
                  </a:lnTo>
                  <a:lnTo>
                    <a:pt x="105830" y="95434"/>
                  </a:lnTo>
                  <a:lnTo>
                    <a:pt x="111769" y="102046"/>
                  </a:lnTo>
                  <a:lnTo>
                    <a:pt x="118777" y="107865"/>
                  </a:lnTo>
                  <a:lnTo>
                    <a:pt x="127399" y="113202"/>
                  </a:lnTo>
                  <a:lnTo>
                    <a:pt x="140630" y="118514"/>
                  </a:lnTo>
                  <a:lnTo>
                    <a:pt x="163517" y="124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47179" y="259131"/>
              <a:ext cx="117776" cy="285090"/>
            </a:xfrm>
            <a:custGeom>
              <a:avLst/>
              <a:gdLst/>
              <a:ahLst/>
              <a:cxnLst/>
              <a:rect l="0" t="0" r="0" b="0"/>
              <a:pathLst>
                <a:path w="117776" h="285090">
                  <a:moveTo>
                    <a:pt x="75660" y="214651"/>
                  </a:moveTo>
                  <a:lnTo>
                    <a:pt x="72659" y="205917"/>
                  </a:lnTo>
                  <a:lnTo>
                    <a:pt x="69238" y="198210"/>
                  </a:lnTo>
                  <a:lnTo>
                    <a:pt x="65037" y="190822"/>
                  </a:lnTo>
                  <a:lnTo>
                    <a:pt x="59964" y="184079"/>
                  </a:lnTo>
                  <a:lnTo>
                    <a:pt x="53834" y="178845"/>
                  </a:lnTo>
                  <a:lnTo>
                    <a:pt x="46659" y="175489"/>
                  </a:lnTo>
                  <a:lnTo>
                    <a:pt x="38917" y="174220"/>
                  </a:lnTo>
                  <a:lnTo>
                    <a:pt x="31419" y="175340"/>
                  </a:lnTo>
                  <a:lnTo>
                    <a:pt x="24606" y="178763"/>
                  </a:lnTo>
                  <a:lnTo>
                    <a:pt x="18560" y="184129"/>
                  </a:lnTo>
                  <a:lnTo>
                    <a:pt x="13191" y="191002"/>
                  </a:lnTo>
                  <a:lnTo>
                    <a:pt x="8368" y="198988"/>
                  </a:lnTo>
                  <a:lnTo>
                    <a:pt x="4281" y="207769"/>
                  </a:lnTo>
                  <a:lnTo>
                    <a:pt x="1432" y="217107"/>
                  </a:lnTo>
                  <a:lnTo>
                    <a:pt x="0" y="226825"/>
                  </a:lnTo>
                  <a:lnTo>
                    <a:pt x="20" y="236636"/>
                  </a:lnTo>
                  <a:lnTo>
                    <a:pt x="1555" y="246151"/>
                  </a:lnTo>
                  <a:lnTo>
                    <a:pt x="4481" y="255176"/>
                  </a:lnTo>
                  <a:lnTo>
                    <a:pt x="8717" y="263542"/>
                  </a:lnTo>
                  <a:lnTo>
                    <a:pt x="14301" y="271016"/>
                  </a:lnTo>
                  <a:lnTo>
                    <a:pt x="21125" y="277544"/>
                  </a:lnTo>
                  <a:lnTo>
                    <a:pt x="28806" y="282588"/>
                  </a:lnTo>
                  <a:lnTo>
                    <a:pt x="36800" y="285089"/>
                  </a:lnTo>
                  <a:lnTo>
                    <a:pt x="44765" y="284697"/>
                  </a:lnTo>
                  <a:lnTo>
                    <a:pt x="52570" y="281841"/>
                  </a:lnTo>
                  <a:lnTo>
                    <a:pt x="60190" y="277333"/>
                  </a:lnTo>
                  <a:lnTo>
                    <a:pt x="67639" y="271816"/>
                  </a:lnTo>
                  <a:lnTo>
                    <a:pt x="74625" y="265370"/>
                  </a:lnTo>
                  <a:lnTo>
                    <a:pt x="80564" y="257622"/>
                  </a:lnTo>
                  <a:lnTo>
                    <a:pt x="85232" y="248452"/>
                  </a:lnTo>
                  <a:lnTo>
                    <a:pt x="88874" y="238008"/>
                  </a:lnTo>
                  <a:lnTo>
                    <a:pt x="92018" y="226541"/>
                  </a:lnTo>
                  <a:lnTo>
                    <a:pt x="95015" y="214304"/>
                  </a:lnTo>
                  <a:lnTo>
                    <a:pt x="97708" y="201510"/>
                  </a:lnTo>
                  <a:lnTo>
                    <a:pt x="99540" y="188322"/>
                  </a:lnTo>
                  <a:lnTo>
                    <a:pt x="100259" y="174852"/>
                  </a:lnTo>
                  <a:lnTo>
                    <a:pt x="100082" y="160859"/>
                  </a:lnTo>
                  <a:lnTo>
                    <a:pt x="99498" y="145787"/>
                  </a:lnTo>
                  <a:lnTo>
                    <a:pt x="98846" y="129427"/>
                  </a:lnTo>
                  <a:lnTo>
                    <a:pt x="98275" y="112202"/>
                  </a:lnTo>
                  <a:lnTo>
                    <a:pt x="97823" y="94947"/>
                  </a:lnTo>
                  <a:lnTo>
                    <a:pt x="97484" y="78152"/>
                  </a:lnTo>
                  <a:lnTo>
                    <a:pt x="97070" y="61791"/>
                  </a:lnTo>
                  <a:lnTo>
                    <a:pt x="96253" y="45512"/>
                  </a:lnTo>
                  <a:lnTo>
                    <a:pt x="94883" y="29117"/>
                  </a:lnTo>
                  <a:lnTo>
                    <a:pt x="92956" y="13870"/>
                  </a:lnTo>
                  <a:lnTo>
                    <a:pt x="89856" y="3419"/>
                  </a:lnTo>
                  <a:lnTo>
                    <a:pt x="85763" y="0"/>
                  </a:lnTo>
                  <a:lnTo>
                    <a:pt x="82399" y="2331"/>
                  </a:lnTo>
                  <a:lnTo>
                    <a:pt x="80077" y="8806"/>
                  </a:lnTo>
                  <a:lnTo>
                    <a:pt x="78548" y="18395"/>
                  </a:lnTo>
                  <a:lnTo>
                    <a:pt x="77554" y="30323"/>
                  </a:lnTo>
                  <a:lnTo>
                    <a:pt x="76906" y="43963"/>
                  </a:lnTo>
                  <a:lnTo>
                    <a:pt x="76482" y="58824"/>
                  </a:lnTo>
                  <a:lnTo>
                    <a:pt x="76208" y="74532"/>
                  </a:lnTo>
                  <a:lnTo>
                    <a:pt x="76198" y="90493"/>
                  </a:lnTo>
                  <a:lnTo>
                    <a:pt x="76724" y="105907"/>
                  </a:lnTo>
                  <a:lnTo>
                    <a:pt x="77898" y="120390"/>
                  </a:lnTo>
                  <a:lnTo>
                    <a:pt x="79670" y="134082"/>
                  </a:lnTo>
                  <a:lnTo>
                    <a:pt x="81932" y="147432"/>
                  </a:lnTo>
                  <a:lnTo>
                    <a:pt x="84569" y="160747"/>
                  </a:lnTo>
                  <a:lnTo>
                    <a:pt x="87645" y="173997"/>
                  </a:lnTo>
                  <a:lnTo>
                    <a:pt x="91386" y="186908"/>
                  </a:lnTo>
                  <a:lnTo>
                    <a:pt x="95857" y="199326"/>
                  </a:lnTo>
                  <a:lnTo>
                    <a:pt x="100676" y="210808"/>
                  </a:lnTo>
                  <a:lnTo>
                    <a:pt x="105579" y="221676"/>
                  </a:lnTo>
                  <a:lnTo>
                    <a:pt x="110995" y="232885"/>
                  </a:lnTo>
                  <a:lnTo>
                    <a:pt x="117775" y="246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16484" y="404429"/>
              <a:ext cx="148512" cy="164110"/>
            </a:xfrm>
            <a:custGeom>
              <a:avLst/>
              <a:gdLst/>
              <a:ahLst/>
              <a:cxnLst/>
              <a:rect l="0" t="0" r="0" b="0"/>
              <a:pathLst>
                <a:path w="148512" h="164110">
                  <a:moveTo>
                    <a:pt x="64283" y="48296"/>
                  </a:moveTo>
                  <a:lnTo>
                    <a:pt x="67082" y="39495"/>
                  </a:lnTo>
                  <a:lnTo>
                    <a:pt x="68585" y="31148"/>
                  </a:lnTo>
                  <a:lnTo>
                    <a:pt x="68878" y="22467"/>
                  </a:lnTo>
                  <a:lnTo>
                    <a:pt x="67679" y="14038"/>
                  </a:lnTo>
                  <a:lnTo>
                    <a:pt x="64266" y="7136"/>
                  </a:lnTo>
                  <a:lnTo>
                    <a:pt x="58447" y="2366"/>
                  </a:lnTo>
                  <a:lnTo>
                    <a:pt x="50806" y="0"/>
                  </a:lnTo>
                  <a:lnTo>
                    <a:pt x="42391" y="309"/>
                  </a:lnTo>
                  <a:lnTo>
                    <a:pt x="33891" y="3153"/>
                  </a:lnTo>
                  <a:lnTo>
                    <a:pt x="25767" y="8113"/>
                  </a:lnTo>
                  <a:lnTo>
                    <a:pt x="18399" y="14706"/>
                  </a:lnTo>
                  <a:lnTo>
                    <a:pt x="11906" y="22505"/>
                  </a:lnTo>
                  <a:lnTo>
                    <a:pt x="6530" y="31330"/>
                  </a:lnTo>
                  <a:lnTo>
                    <a:pt x="2735" y="41228"/>
                  </a:lnTo>
                  <a:lnTo>
                    <a:pt x="624" y="52140"/>
                  </a:lnTo>
                  <a:lnTo>
                    <a:pt x="0" y="63737"/>
                  </a:lnTo>
                  <a:lnTo>
                    <a:pt x="559" y="75522"/>
                  </a:lnTo>
                  <a:lnTo>
                    <a:pt x="2011" y="87186"/>
                  </a:lnTo>
                  <a:lnTo>
                    <a:pt x="4272" y="98458"/>
                  </a:lnTo>
                  <a:lnTo>
                    <a:pt x="7457" y="109028"/>
                  </a:lnTo>
                  <a:lnTo>
                    <a:pt x="11566" y="118785"/>
                  </a:lnTo>
                  <a:lnTo>
                    <a:pt x="16630" y="127149"/>
                  </a:lnTo>
                  <a:lnTo>
                    <a:pt x="22784" y="133032"/>
                  </a:lnTo>
                  <a:lnTo>
                    <a:pt x="29992" y="136050"/>
                  </a:lnTo>
                  <a:lnTo>
                    <a:pt x="37765" y="136126"/>
                  </a:lnTo>
                  <a:lnTo>
                    <a:pt x="45288" y="133145"/>
                  </a:lnTo>
                  <a:lnTo>
                    <a:pt x="52122" y="127365"/>
                  </a:lnTo>
                  <a:lnTo>
                    <a:pt x="58181" y="119454"/>
                  </a:lnTo>
                  <a:lnTo>
                    <a:pt x="63559" y="110259"/>
                  </a:lnTo>
                  <a:lnTo>
                    <a:pt x="68394" y="100379"/>
                  </a:lnTo>
                  <a:lnTo>
                    <a:pt x="72658" y="89988"/>
                  </a:lnTo>
                  <a:lnTo>
                    <a:pt x="76159" y="78955"/>
                  </a:lnTo>
                  <a:lnTo>
                    <a:pt x="78854" y="67327"/>
                  </a:lnTo>
                  <a:lnTo>
                    <a:pt x="80961" y="58336"/>
                  </a:lnTo>
                  <a:lnTo>
                    <a:pt x="82777" y="55967"/>
                  </a:lnTo>
                  <a:lnTo>
                    <a:pt x="84511" y="58902"/>
                  </a:lnTo>
                  <a:lnTo>
                    <a:pt x="86425" y="65080"/>
                  </a:lnTo>
                  <a:lnTo>
                    <a:pt x="88812" y="73108"/>
                  </a:lnTo>
                  <a:lnTo>
                    <a:pt x="91989" y="82177"/>
                  </a:lnTo>
                  <a:lnTo>
                    <a:pt x="96039" y="91837"/>
                  </a:lnTo>
                  <a:lnTo>
                    <a:pt x="100870" y="101839"/>
                  </a:lnTo>
                  <a:lnTo>
                    <a:pt x="106324" y="112042"/>
                  </a:lnTo>
                  <a:lnTo>
                    <a:pt x="112243" y="122353"/>
                  </a:lnTo>
                  <a:lnTo>
                    <a:pt x="118385" y="132270"/>
                  </a:lnTo>
                  <a:lnTo>
                    <a:pt x="125137" y="141846"/>
                  </a:lnTo>
                  <a:lnTo>
                    <a:pt x="134206" y="151924"/>
                  </a:lnTo>
                  <a:lnTo>
                    <a:pt x="148511" y="164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64995" y="400082"/>
              <a:ext cx="63171" cy="136872"/>
            </a:xfrm>
            <a:custGeom>
              <a:avLst/>
              <a:gdLst/>
              <a:ahLst/>
              <a:cxnLst/>
              <a:rect l="0" t="0" r="0" b="0"/>
              <a:pathLst>
                <a:path w="63171" h="136872">
                  <a:moveTo>
                    <a:pt x="0" y="0"/>
                  </a:moveTo>
                  <a:lnTo>
                    <a:pt x="2933" y="8936"/>
                  </a:lnTo>
                  <a:lnTo>
                    <a:pt x="5715" y="18563"/>
                  </a:lnTo>
                  <a:lnTo>
                    <a:pt x="8619" y="29850"/>
                  </a:lnTo>
                  <a:lnTo>
                    <a:pt x="11832" y="42518"/>
                  </a:lnTo>
                  <a:lnTo>
                    <a:pt x="15645" y="55997"/>
                  </a:lnTo>
                  <a:lnTo>
                    <a:pt x="20163" y="69855"/>
                  </a:lnTo>
                  <a:lnTo>
                    <a:pt x="25404" y="83451"/>
                  </a:lnTo>
                  <a:lnTo>
                    <a:pt x="32123" y="97305"/>
                  </a:lnTo>
                  <a:lnTo>
                    <a:pt x="43143" y="113746"/>
                  </a:lnTo>
                  <a:lnTo>
                    <a:pt x="6317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83594" y="389554"/>
              <a:ext cx="107744" cy="347441"/>
            </a:xfrm>
            <a:custGeom>
              <a:avLst/>
              <a:gdLst/>
              <a:ahLst/>
              <a:cxnLst/>
              <a:rect l="0" t="0" r="0" b="0"/>
              <a:pathLst>
                <a:path w="107744" h="347441">
                  <a:moveTo>
                    <a:pt x="107743" y="0"/>
                  </a:moveTo>
                  <a:lnTo>
                    <a:pt x="101942" y="8801"/>
                  </a:lnTo>
                  <a:lnTo>
                    <a:pt x="97018" y="17148"/>
                  </a:lnTo>
                  <a:lnTo>
                    <a:pt x="92515" y="25847"/>
                  </a:lnTo>
                  <a:lnTo>
                    <a:pt x="88294" y="34968"/>
                  </a:lnTo>
                  <a:lnTo>
                    <a:pt x="84281" y="44463"/>
                  </a:lnTo>
                  <a:lnTo>
                    <a:pt x="80419" y="54255"/>
                  </a:lnTo>
                  <a:lnTo>
                    <a:pt x="76667" y="64269"/>
                  </a:lnTo>
                  <a:lnTo>
                    <a:pt x="72991" y="74442"/>
                  </a:lnTo>
                  <a:lnTo>
                    <a:pt x="69369" y="84733"/>
                  </a:lnTo>
                  <a:lnTo>
                    <a:pt x="65785" y="95270"/>
                  </a:lnTo>
                  <a:lnTo>
                    <a:pt x="62224" y="106336"/>
                  </a:lnTo>
                  <a:lnTo>
                    <a:pt x="58674" y="118044"/>
                  </a:lnTo>
                  <a:lnTo>
                    <a:pt x="54969" y="130347"/>
                  </a:lnTo>
                  <a:lnTo>
                    <a:pt x="50796" y="143139"/>
                  </a:lnTo>
                  <a:lnTo>
                    <a:pt x="46028" y="156306"/>
                  </a:lnTo>
                  <a:lnTo>
                    <a:pt x="40858" y="169910"/>
                  </a:lnTo>
                  <a:lnTo>
                    <a:pt x="35696" y="184182"/>
                  </a:lnTo>
                  <a:lnTo>
                    <a:pt x="30781" y="199182"/>
                  </a:lnTo>
                  <a:lnTo>
                    <a:pt x="26176" y="214509"/>
                  </a:lnTo>
                  <a:lnTo>
                    <a:pt x="21857" y="229418"/>
                  </a:lnTo>
                  <a:lnTo>
                    <a:pt x="17769" y="243519"/>
                  </a:lnTo>
                  <a:lnTo>
                    <a:pt x="13854" y="256767"/>
                  </a:lnTo>
                  <a:lnTo>
                    <a:pt x="10064" y="269277"/>
                  </a:lnTo>
                  <a:lnTo>
                    <a:pt x="6373" y="281207"/>
                  </a:lnTo>
                  <a:lnTo>
                    <a:pt x="3095" y="292638"/>
                  </a:lnTo>
                  <a:lnTo>
                    <a:pt x="670" y="304896"/>
                  </a:lnTo>
                  <a:lnTo>
                    <a:pt x="0" y="321299"/>
                  </a:lnTo>
                  <a:lnTo>
                    <a:pt x="245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14469" y="379025"/>
              <a:ext cx="121233" cy="210571"/>
            </a:xfrm>
            <a:custGeom>
              <a:avLst/>
              <a:gdLst/>
              <a:ahLst/>
              <a:cxnLst/>
              <a:rect l="0" t="0" r="0" b="0"/>
              <a:pathLst>
                <a:path w="121233" h="210571">
                  <a:moveTo>
                    <a:pt x="103210" y="0"/>
                  </a:moveTo>
                  <a:lnTo>
                    <a:pt x="91542" y="3001"/>
                  </a:lnTo>
                  <a:lnTo>
                    <a:pt x="81054" y="6424"/>
                  </a:lnTo>
                  <a:lnTo>
                    <a:pt x="70757" y="10620"/>
                  </a:lnTo>
                  <a:lnTo>
                    <a:pt x="60628" y="15520"/>
                  </a:lnTo>
                  <a:lnTo>
                    <a:pt x="50932" y="21001"/>
                  </a:lnTo>
                  <a:lnTo>
                    <a:pt x="41796" y="26932"/>
                  </a:lnTo>
                  <a:lnTo>
                    <a:pt x="33193" y="33193"/>
                  </a:lnTo>
                  <a:lnTo>
                    <a:pt x="25031" y="39692"/>
                  </a:lnTo>
                  <a:lnTo>
                    <a:pt x="17222" y="46361"/>
                  </a:lnTo>
                  <a:lnTo>
                    <a:pt x="10163" y="53312"/>
                  </a:lnTo>
                  <a:lnTo>
                    <a:pt x="4706" y="60817"/>
                  </a:lnTo>
                  <a:lnTo>
                    <a:pt x="1201" y="68967"/>
                  </a:lnTo>
                  <a:lnTo>
                    <a:pt x="0" y="77220"/>
                  </a:lnTo>
                  <a:lnTo>
                    <a:pt x="1699" y="84541"/>
                  </a:lnTo>
                  <a:lnTo>
                    <a:pt x="6327" y="90424"/>
                  </a:lnTo>
                  <a:lnTo>
                    <a:pt x="13486" y="94863"/>
                  </a:lnTo>
                  <a:lnTo>
                    <a:pt x="22634" y="98082"/>
                  </a:lnTo>
                  <a:lnTo>
                    <a:pt x="33257" y="100362"/>
                  </a:lnTo>
                  <a:lnTo>
                    <a:pt x="44773" y="102115"/>
                  </a:lnTo>
                  <a:lnTo>
                    <a:pt x="56561" y="103849"/>
                  </a:lnTo>
                  <a:lnTo>
                    <a:pt x="68255" y="105850"/>
                  </a:lnTo>
                  <a:lnTo>
                    <a:pt x="79562" y="108522"/>
                  </a:lnTo>
                  <a:lnTo>
                    <a:pt x="90162" y="112452"/>
                  </a:lnTo>
                  <a:lnTo>
                    <a:pt x="99946" y="117842"/>
                  </a:lnTo>
                  <a:lnTo>
                    <a:pt x="108501" y="124563"/>
                  </a:lnTo>
                  <a:lnTo>
                    <a:pt x="115045" y="132362"/>
                  </a:lnTo>
                  <a:lnTo>
                    <a:pt x="119324" y="140972"/>
                  </a:lnTo>
                  <a:lnTo>
                    <a:pt x="121232" y="150005"/>
                  </a:lnTo>
                  <a:lnTo>
                    <a:pt x="120552" y="158980"/>
                  </a:lnTo>
                  <a:lnTo>
                    <a:pt x="117426" y="167636"/>
                  </a:lnTo>
                  <a:lnTo>
                    <a:pt x="112262" y="175750"/>
                  </a:lnTo>
                  <a:lnTo>
                    <a:pt x="105525" y="183054"/>
                  </a:lnTo>
                  <a:lnTo>
                    <a:pt x="97631" y="189481"/>
                  </a:lnTo>
                  <a:lnTo>
                    <a:pt x="88790" y="194984"/>
                  </a:lnTo>
                  <a:lnTo>
                    <a:pt x="77842" y="199979"/>
                  </a:lnTo>
                  <a:lnTo>
                    <a:pt x="60477" y="204905"/>
                  </a:lnTo>
                  <a:lnTo>
                    <a:pt x="2951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01907" y="5580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05290" y="1659128"/>
            <a:ext cx="7130002" cy="646219"/>
            <a:chOff x="305290" y="1659128"/>
            <a:chExt cx="7130002" cy="646219"/>
          </a:xfrm>
        </p:grpSpPr>
        <p:sp>
          <p:nvSpPr>
            <p:cNvPr id="56" name="Freeform 55"/>
            <p:cNvSpPr/>
            <p:nvPr/>
          </p:nvSpPr>
          <p:spPr>
            <a:xfrm>
              <a:off x="370037" y="1863149"/>
              <a:ext cx="200674" cy="239182"/>
            </a:xfrm>
            <a:custGeom>
              <a:avLst/>
              <a:gdLst/>
              <a:ahLst/>
              <a:cxnLst/>
              <a:rect l="0" t="0" r="0" b="0"/>
              <a:pathLst>
                <a:path w="200674" h="239182">
                  <a:moveTo>
                    <a:pt x="42745" y="0"/>
                  </a:moveTo>
                  <a:lnTo>
                    <a:pt x="39812" y="8801"/>
                  </a:lnTo>
                  <a:lnTo>
                    <a:pt x="37029" y="17148"/>
                  </a:lnTo>
                  <a:lnTo>
                    <a:pt x="34147" y="25774"/>
                  </a:lnTo>
                  <a:lnTo>
                    <a:pt x="31748" y="32175"/>
                  </a:lnTo>
                  <a:lnTo>
                    <a:pt x="30754" y="33184"/>
                  </a:lnTo>
                  <a:lnTo>
                    <a:pt x="31174" y="29879"/>
                  </a:lnTo>
                  <a:lnTo>
                    <a:pt x="32649" y="23841"/>
                  </a:lnTo>
                  <a:lnTo>
                    <a:pt x="35164" y="16792"/>
                  </a:lnTo>
                  <a:lnTo>
                    <a:pt x="39090" y="10616"/>
                  </a:lnTo>
                  <a:lnTo>
                    <a:pt x="44523" y="6231"/>
                  </a:lnTo>
                  <a:lnTo>
                    <a:pt x="51129" y="4073"/>
                  </a:lnTo>
                  <a:lnTo>
                    <a:pt x="58331" y="4496"/>
                  </a:lnTo>
                  <a:lnTo>
                    <a:pt x="65722" y="7409"/>
                  </a:lnTo>
                  <a:lnTo>
                    <a:pt x="72786" y="12579"/>
                  </a:lnTo>
                  <a:lnTo>
                    <a:pt x="78838" y="19843"/>
                  </a:lnTo>
                  <a:lnTo>
                    <a:pt x="83608" y="28904"/>
                  </a:lnTo>
                  <a:lnTo>
                    <a:pt x="87335" y="39389"/>
                  </a:lnTo>
                  <a:lnTo>
                    <a:pt x="90542" y="50941"/>
                  </a:lnTo>
                  <a:lnTo>
                    <a:pt x="93590" y="63263"/>
                  </a:lnTo>
                  <a:lnTo>
                    <a:pt x="96488" y="76128"/>
                  </a:lnTo>
                  <a:lnTo>
                    <a:pt x="98990" y="89370"/>
                  </a:lnTo>
                  <a:lnTo>
                    <a:pt x="100968" y="102871"/>
                  </a:lnTo>
                  <a:lnTo>
                    <a:pt x="102281" y="116547"/>
                  </a:lnTo>
                  <a:lnTo>
                    <a:pt x="102704" y="130342"/>
                  </a:lnTo>
                  <a:lnTo>
                    <a:pt x="102207" y="144213"/>
                  </a:lnTo>
                  <a:lnTo>
                    <a:pt x="100905" y="157969"/>
                  </a:lnTo>
                  <a:lnTo>
                    <a:pt x="98968" y="171286"/>
                  </a:lnTo>
                  <a:lnTo>
                    <a:pt x="96547" y="184017"/>
                  </a:lnTo>
                  <a:lnTo>
                    <a:pt x="93449" y="196025"/>
                  </a:lnTo>
                  <a:lnTo>
                    <a:pt x="89159" y="207096"/>
                  </a:lnTo>
                  <a:lnTo>
                    <a:pt x="83493" y="217197"/>
                  </a:lnTo>
                  <a:lnTo>
                    <a:pt x="76569" y="225963"/>
                  </a:lnTo>
                  <a:lnTo>
                    <a:pt x="68626" y="232648"/>
                  </a:lnTo>
                  <a:lnTo>
                    <a:pt x="59915" y="237028"/>
                  </a:lnTo>
                  <a:lnTo>
                    <a:pt x="50814" y="239172"/>
                  </a:lnTo>
                  <a:lnTo>
                    <a:pt x="41791" y="239181"/>
                  </a:lnTo>
                  <a:lnTo>
                    <a:pt x="33103" y="237333"/>
                  </a:lnTo>
                  <a:lnTo>
                    <a:pt x="24967" y="233841"/>
                  </a:lnTo>
                  <a:lnTo>
                    <a:pt x="17649" y="228764"/>
                  </a:lnTo>
                  <a:lnTo>
                    <a:pt x="11217" y="222281"/>
                  </a:lnTo>
                  <a:lnTo>
                    <a:pt x="5897" y="214659"/>
                  </a:lnTo>
                  <a:lnTo>
                    <a:pt x="2146" y="206174"/>
                  </a:lnTo>
                  <a:lnTo>
                    <a:pt x="81" y="197074"/>
                  </a:lnTo>
                  <a:lnTo>
                    <a:pt x="0" y="188032"/>
                  </a:lnTo>
                  <a:lnTo>
                    <a:pt x="2521" y="180108"/>
                  </a:lnTo>
                  <a:lnTo>
                    <a:pt x="7735" y="173793"/>
                  </a:lnTo>
                  <a:lnTo>
                    <a:pt x="15134" y="169387"/>
                  </a:lnTo>
                  <a:lnTo>
                    <a:pt x="23919" y="167246"/>
                  </a:lnTo>
                  <a:lnTo>
                    <a:pt x="33483" y="167327"/>
                  </a:lnTo>
                  <a:lnTo>
                    <a:pt x="43306" y="169295"/>
                  </a:lnTo>
                  <a:lnTo>
                    <a:pt x="52886" y="172733"/>
                  </a:lnTo>
                  <a:lnTo>
                    <a:pt x="61993" y="177255"/>
                  </a:lnTo>
                  <a:lnTo>
                    <a:pt x="70767" y="182387"/>
                  </a:lnTo>
                  <a:lnTo>
                    <a:pt x="79587" y="187589"/>
                  </a:lnTo>
                  <a:lnTo>
                    <a:pt x="88675" y="192568"/>
                  </a:lnTo>
                  <a:lnTo>
                    <a:pt x="98088" y="197400"/>
                  </a:lnTo>
                  <a:lnTo>
                    <a:pt x="107793" y="202412"/>
                  </a:lnTo>
                  <a:lnTo>
                    <a:pt x="117734" y="207774"/>
                  </a:lnTo>
                  <a:lnTo>
                    <a:pt x="127852" y="213020"/>
                  </a:lnTo>
                  <a:lnTo>
                    <a:pt x="138097" y="217178"/>
                  </a:lnTo>
                  <a:lnTo>
                    <a:pt x="148422" y="219787"/>
                  </a:lnTo>
                  <a:lnTo>
                    <a:pt x="158539" y="220846"/>
                  </a:lnTo>
                  <a:lnTo>
                    <a:pt x="169012" y="220552"/>
                  </a:lnTo>
                  <a:lnTo>
                    <a:pt x="181879" y="217757"/>
                  </a:lnTo>
                  <a:lnTo>
                    <a:pt x="20067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5290" y="1760453"/>
              <a:ext cx="366319" cy="372001"/>
            </a:xfrm>
            <a:custGeom>
              <a:avLst/>
              <a:gdLst/>
              <a:ahLst/>
              <a:cxnLst/>
              <a:rect l="0" t="0" r="0" b="0"/>
              <a:pathLst>
                <a:path w="366319" h="372001">
                  <a:moveTo>
                    <a:pt x="233834" y="39525"/>
                  </a:moveTo>
                  <a:lnTo>
                    <a:pt x="224899" y="36658"/>
                  </a:lnTo>
                  <a:lnTo>
                    <a:pt x="215272" y="34516"/>
                  </a:lnTo>
                  <a:lnTo>
                    <a:pt x="203980" y="32918"/>
                  </a:lnTo>
                  <a:lnTo>
                    <a:pt x="191140" y="31910"/>
                  </a:lnTo>
                  <a:lnTo>
                    <a:pt x="177012" y="31710"/>
                  </a:lnTo>
                  <a:lnTo>
                    <a:pt x="161896" y="32370"/>
                  </a:lnTo>
                  <a:lnTo>
                    <a:pt x="146380" y="33954"/>
                  </a:lnTo>
                  <a:lnTo>
                    <a:pt x="131289" y="36615"/>
                  </a:lnTo>
                  <a:lnTo>
                    <a:pt x="117038" y="40335"/>
                  </a:lnTo>
                  <a:lnTo>
                    <a:pt x="103677" y="45121"/>
                  </a:lnTo>
                  <a:lnTo>
                    <a:pt x="91084" y="51082"/>
                  </a:lnTo>
                  <a:lnTo>
                    <a:pt x="79096" y="58166"/>
                  </a:lnTo>
                  <a:lnTo>
                    <a:pt x="67721" y="66194"/>
                  </a:lnTo>
                  <a:lnTo>
                    <a:pt x="57140" y="74952"/>
                  </a:lnTo>
                  <a:lnTo>
                    <a:pt x="47391" y="84249"/>
                  </a:lnTo>
                  <a:lnTo>
                    <a:pt x="38537" y="93932"/>
                  </a:lnTo>
                  <a:lnTo>
                    <a:pt x="30735" y="103884"/>
                  </a:lnTo>
                  <a:lnTo>
                    <a:pt x="23969" y="114022"/>
                  </a:lnTo>
                  <a:lnTo>
                    <a:pt x="18086" y="124288"/>
                  </a:lnTo>
                  <a:lnTo>
                    <a:pt x="12893" y="134640"/>
                  </a:lnTo>
                  <a:lnTo>
                    <a:pt x="8219" y="145054"/>
                  </a:lnTo>
                  <a:lnTo>
                    <a:pt x="4248" y="155676"/>
                  </a:lnTo>
                  <a:lnTo>
                    <a:pt x="1485" y="166799"/>
                  </a:lnTo>
                  <a:lnTo>
                    <a:pt x="110" y="178541"/>
                  </a:lnTo>
                  <a:lnTo>
                    <a:pt x="0" y="190698"/>
                  </a:lnTo>
                  <a:lnTo>
                    <a:pt x="914" y="202859"/>
                  </a:lnTo>
                  <a:lnTo>
                    <a:pt x="2603" y="214780"/>
                  </a:lnTo>
                  <a:lnTo>
                    <a:pt x="4854" y="226394"/>
                  </a:lnTo>
                  <a:lnTo>
                    <a:pt x="7503" y="237726"/>
                  </a:lnTo>
                  <a:lnTo>
                    <a:pt x="10432" y="248829"/>
                  </a:lnTo>
                  <a:lnTo>
                    <a:pt x="13719" y="259761"/>
                  </a:lnTo>
                  <a:lnTo>
                    <a:pt x="17611" y="270567"/>
                  </a:lnTo>
                  <a:lnTo>
                    <a:pt x="22200" y="281282"/>
                  </a:lnTo>
                  <a:lnTo>
                    <a:pt x="27588" y="291766"/>
                  </a:lnTo>
                  <a:lnTo>
                    <a:pt x="33962" y="301734"/>
                  </a:lnTo>
                  <a:lnTo>
                    <a:pt x="41327" y="311068"/>
                  </a:lnTo>
                  <a:lnTo>
                    <a:pt x="49545" y="319810"/>
                  </a:lnTo>
                  <a:lnTo>
                    <a:pt x="58431" y="328068"/>
                  </a:lnTo>
                  <a:lnTo>
                    <a:pt x="67815" y="335954"/>
                  </a:lnTo>
                  <a:lnTo>
                    <a:pt x="77555" y="343403"/>
                  </a:lnTo>
                  <a:lnTo>
                    <a:pt x="87546" y="350187"/>
                  </a:lnTo>
                  <a:lnTo>
                    <a:pt x="97719" y="356229"/>
                  </a:lnTo>
                  <a:lnTo>
                    <a:pt x="108348" y="361439"/>
                  </a:lnTo>
                  <a:lnTo>
                    <a:pt x="120007" y="365641"/>
                  </a:lnTo>
                  <a:lnTo>
                    <a:pt x="132922" y="368832"/>
                  </a:lnTo>
                  <a:lnTo>
                    <a:pt x="146682" y="370992"/>
                  </a:lnTo>
                  <a:lnTo>
                    <a:pt x="160457" y="372000"/>
                  </a:lnTo>
                  <a:lnTo>
                    <a:pt x="173762" y="371897"/>
                  </a:lnTo>
                  <a:lnTo>
                    <a:pt x="186627" y="370693"/>
                  </a:lnTo>
                  <a:lnTo>
                    <a:pt x="199405" y="368291"/>
                  </a:lnTo>
                  <a:lnTo>
                    <a:pt x="212328" y="364749"/>
                  </a:lnTo>
                  <a:lnTo>
                    <a:pt x="225313" y="360253"/>
                  </a:lnTo>
                  <a:lnTo>
                    <a:pt x="238044" y="355018"/>
                  </a:lnTo>
                  <a:lnTo>
                    <a:pt x="250350" y="349236"/>
                  </a:lnTo>
                  <a:lnTo>
                    <a:pt x="262056" y="342896"/>
                  </a:lnTo>
                  <a:lnTo>
                    <a:pt x="272918" y="335809"/>
                  </a:lnTo>
                  <a:lnTo>
                    <a:pt x="282889" y="327930"/>
                  </a:lnTo>
                  <a:lnTo>
                    <a:pt x="292075" y="319351"/>
                  </a:lnTo>
                  <a:lnTo>
                    <a:pt x="300640" y="310214"/>
                  </a:lnTo>
                  <a:lnTo>
                    <a:pt x="308739" y="300658"/>
                  </a:lnTo>
                  <a:lnTo>
                    <a:pt x="316502" y="290801"/>
                  </a:lnTo>
                  <a:lnTo>
                    <a:pt x="324029" y="280731"/>
                  </a:lnTo>
                  <a:lnTo>
                    <a:pt x="331389" y="270509"/>
                  </a:lnTo>
                  <a:lnTo>
                    <a:pt x="338468" y="260018"/>
                  </a:lnTo>
                  <a:lnTo>
                    <a:pt x="344995" y="248982"/>
                  </a:lnTo>
                  <a:lnTo>
                    <a:pt x="350861" y="237291"/>
                  </a:lnTo>
                  <a:lnTo>
                    <a:pt x="355953" y="224828"/>
                  </a:lnTo>
                  <a:lnTo>
                    <a:pt x="360074" y="211397"/>
                  </a:lnTo>
                  <a:lnTo>
                    <a:pt x="363211" y="196997"/>
                  </a:lnTo>
                  <a:lnTo>
                    <a:pt x="365334" y="182089"/>
                  </a:lnTo>
                  <a:lnTo>
                    <a:pt x="366318" y="167469"/>
                  </a:lnTo>
                  <a:lnTo>
                    <a:pt x="366203" y="153565"/>
                  </a:lnTo>
                  <a:lnTo>
                    <a:pt x="365161" y="140452"/>
                  </a:lnTo>
                  <a:lnTo>
                    <a:pt x="363399" y="128032"/>
                  </a:lnTo>
                  <a:lnTo>
                    <a:pt x="361101" y="116158"/>
                  </a:lnTo>
                  <a:lnTo>
                    <a:pt x="358254" y="104692"/>
                  </a:lnTo>
                  <a:lnTo>
                    <a:pt x="354666" y="93518"/>
                  </a:lnTo>
                  <a:lnTo>
                    <a:pt x="350289" y="82553"/>
                  </a:lnTo>
                  <a:lnTo>
                    <a:pt x="345214" y="71899"/>
                  </a:lnTo>
                  <a:lnTo>
                    <a:pt x="339583" y="61817"/>
                  </a:lnTo>
                  <a:lnTo>
                    <a:pt x="333526" y="52407"/>
                  </a:lnTo>
                  <a:lnTo>
                    <a:pt x="326831" y="43613"/>
                  </a:lnTo>
                  <a:lnTo>
                    <a:pt x="318973" y="35320"/>
                  </a:lnTo>
                  <a:lnTo>
                    <a:pt x="309758" y="27416"/>
                  </a:lnTo>
                  <a:lnTo>
                    <a:pt x="299298" y="20124"/>
                  </a:lnTo>
                  <a:lnTo>
                    <a:pt x="287827" y="13979"/>
                  </a:lnTo>
                  <a:lnTo>
                    <a:pt x="275591" y="9178"/>
                  </a:lnTo>
                  <a:lnTo>
                    <a:pt x="262798" y="5616"/>
                  </a:lnTo>
                  <a:lnTo>
                    <a:pt x="249613" y="3059"/>
                  </a:lnTo>
                  <a:lnTo>
                    <a:pt x="236154" y="1269"/>
                  </a:lnTo>
                  <a:lnTo>
                    <a:pt x="222508" y="201"/>
                  </a:lnTo>
                  <a:lnTo>
                    <a:pt x="208733" y="0"/>
                  </a:lnTo>
                  <a:lnTo>
                    <a:pt x="194872" y="685"/>
                  </a:lnTo>
                  <a:lnTo>
                    <a:pt x="180953" y="2466"/>
                  </a:lnTo>
                  <a:lnTo>
                    <a:pt x="166994" y="5796"/>
                  </a:lnTo>
                  <a:lnTo>
                    <a:pt x="153014" y="10782"/>
                  </a:lnTo>
                  <a:lnTo>
                    <a:pt x="139184" y="17233"/>
                  </a:lnTo>
                  <a:lnTo>
                    <a:pt x="125818" y="24852"/>
                  </a:lnTo>
                  <a:lnTo>
                    <a:pt x="113058" y="33336"/>
                  </a:lnTo>
                  <a:lnTo>
                    <a:pt x="101133" y="42178"/>
                  </a:lnTo>
                  <a:lnTo>
                    <a:pt x="89167" y="51640"/>
                  </a:lnTo>
                  <a:lnTo>
                    <a:pt x="74992" y="63667"/>
                  </a:lnTo>
                  <a:lnTo>
                    <a:pt x="54850" y="81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7622" y="1726278"/>
              <a:ext cx="52643" cy="157929"/>
            </a:xfrm>
            <a:custGeom>
              <a:avLst/>
              <a:gdLst/>
              <a:ahLst/>
              <a:cxnLst/>
              <a:rect l="0" t="0" r="0" b="0"/>
              <a:pathLst>
                <a:path w="52643" h="157929">
                  <a:moveTo>
                    <a:pt x="0" y="0"/>
                  </a:moveTo>
                  <a:lnTo>
                    <a:pt x="134" y="11735"/>
                  </a:lnTo>
                  <a:lnTo>
                    <a:pt x="1414" y="22864"/>
                  </a:lnTo>
                  <a:lnTo>
                    <a:pt x="4007" y="34458"/>
                  </a:lnTo>
                  <a:lnTo>
                    <a:pt x="7727" y="46446"/>
                  </a:lnTo>
                  <a:lnTo>
                    <a:pt x="12360" y="58458"/>
                  </a:lnTo>
                  <a:lnTo>
                    <a:pt x="17688" y="70261"/>
                  </a:lnTo>
                  <a:lnTo>
                    <a:pt x="23363" y="81787"/>
                  </a:lnTo>
                  <a:lnTo>
                    <a:pt x="28928" y="93056"/>
                  </a:lnTo>
                  <a:lnTo>
                    <a:pt x="34141" y="104106"/>
                  </a:lnTo>
                  <a:lnTo>
                    <a:pt x="38806" y="114727"/>
                  </a:lnTo>
                  <a:lnTo>
                    <a:pt x="43138" y="125601"/>
                  </a:lnTo>
                  <a:lnTo>
                    <a:pt x="47514" y="138804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7622" y="1736807"/>
              <a:ext cx="157928" cy="379027"/>
            </a:xfrm>
            <a:custGeom>
              <a:avLst/>
              <a:gdLst/>
              <a:ahLst/>
              <a:cxnLst/>
              <a:rect l="0" t="0" r="0" b="0"/>
              <a:pathLst>
                <a:path w="157928" h="379027">
                  <a:moveTo>
                    <a:pt x="157927" y="0"/>
                  </a:moveTo>
                  <a:lnTo>
                    <a:pt x="152127" y="8801"/>
                  </a:lnTo>
                  <a:lnTo>
                    <a:pt x="147202" y="17148"/>
                  </a:lnTo>
                  <a:lnTo>
                    <a:pt x="142695" y="25851"/>
                  </a:lnTo>
                  <a:lnTo>
                    <a:pt x="138302" y="35145"/>
                  </a:lnTo>
                  <a:lnTo>
                    <a:pt x="133640" y="45288"/>
                  </a:lnTo>
                  <a:lnTo>
                    <a:pt x="128525" y="56338"/>
                  </a:lnTo>
                  <a:lnTo>
                    <a:pt x="122947" y="68350"/>
                  </a:lnTo>
                  <a:lnTo>
                    <a:pt x="116975" y="81469"/>
                  </a:lnTo>
                  <a:lnTo>
                    <a:pt x="110697" y="95660"/>
                  </a:lnTo>
                  <a:lnTo>
                    <a:pt x="104193" y="110595"/>
                  </a:lnTo>
                  <a:lnTo>
                    <a:pt x="97528" y="125766"/>
                  </a:lnTo>
                  <a:lnTo>
                    <a:pt x="90750" y="140861"/>
                  </a:lnTo>
                  <a:lnTo>
                    <a:pt x="83894" y="155928"/>
                  </a:lnTo>
                  <a:lnTo>
                    <a:pt x="76985" y="171263"/>
                  </a:lnTo>
                  <a:lnTo>
                    <a:pt x="70040" y="187017"/>
                  </a:lnTo>
                  <a:lnTo>
                    <a:pt x="63071" y="202868"/>
                  </a:lnTo>
                  <a:lnTo>
                    <a:pt x="56085" y="218138"/>
                  </a:lnTo>
                  <a:lnTo>
                    <a:pt x="49093" y="232489"/>
                  </a:lnTo>
                  <a:lnTo>
                    <a:pt x="42261" y="246076"/>
                  </a:lnTo>
                  <a:lnTo>
                    <a:pt x="35901" y="259347"/>
                  </a:lnTo>
                  <a:lnTo>
                    <a:pt x="30141" y="272605"/>
                  </a:lnTo>
                  <a:lnTo>
                    <a:pt x="24952" y="285816"/>
                  </a:lnTo>
                  <a:lnTo>
                    <a:pt x="20233" y="298699"/>
                  </a:lnTo>
                  <a:lnTo>
                    <a:pt x="15876" y="311107"/>
                  </a:lnTo>
                  <a:lnTo>
                    <a:pt x="11937" y="322979"/>
                  </a:lnTo>
                  <a:lnTo>
                    <a:pt x="8243" y="335640"/>
                  </a:lnTo>
                  <a:lnTo>
                    <a:pt x="4468" y="35243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22628" y="1981832"/>
              <a:ext cx="108807" cy="113071"/>
            </a:xfrm>
            <a:custGeom>
              <a:avLst/>
              <a:gdLst/>
              <a:ahLst/>
              <a:cxnLst/>
              <a:rect l="0" t="0" r="0" b="0"/>
              <a:pathLst>
                <a:path w="108807" h="113071">
                  <a:moveTo>
                    <a:pt x="63978" y="7659"/>
                  </a:moveTo>
                  <a:lnTo>
                    <a:pt x="52377" y="10726"/>
                  </a:lnTo>
                  <a:lnTo>
                    <a:pt x="42529" y="14789"/>
                  </a:lnTo>
                  <a:lnTo>
                    <a:pt x="33528" y="20282"/>
                  </a:lnTo>
                  <a:lnTo>
                    <a:pt x="25259" y="27042"/>
                  </a:lnTo>
                  <a:lnTo>
                    <a:pt x="17880" y="34840"/>
                  </a:lnTo>
                  <a:lnTo>
                    <a:pt x="11420" y="43437"/>
                  </a:lnTo>
                  <a:lnTo>
                    <a:pt x="6086" y="52622"/>
                  </a:lnTo>
                  <a:lnTo>
                    <a:pt x="2328" y="62227"/>
                  </a:lnTo>
                  <a:lnTo>
                    <a:pt x="256" y="72118"/>
                  </a:lnTo>
                  <a:lnTo>
                    <a:pt x="0" y="81875"/>
                  </a:lnTo>
                  <a:lnTo>
                    <a:pt x="1872" y="90819"/>
                  </a:lnTo>
                  <a:lnTo>
                    <a:pt x="5837" y="98639"/>
                  </a:lnTo>
                  <a:lnTo>
                    <a:pt x="11583" y="105041"/>
                  </a:lnTo>
                  <a:lnTo>
                    <a:pt x="18719" y="109593"/>
                  </a:lnTo>
                  <a:lnTo>
                    <a:pt x="26885" y="112241"/>
                  </a:lnTo>
                  <a:lnTo>
                    <a:pt x="35788" y="113070"/>
                  </a:lnTo>
                  <a:lnTo>
                    <a:pt x="45209" y="112122"/>
                  </a:lnTo>
                  <a:lnTo>
                    <a:pt x="54982" y="109595"/>
                  </a:lnTo>
                  <a:lnTo>
                    <a:pt x="64831" y="105631"/>
                  </a:lnTo>
                  <a:lnTo>
                    <a:pt x="74371" y="100230"/>
                  </a:lnTo>
                  <a:lnTo>
                    <a:pt x="83408" y="93521"/>
                  </a:lnTo>
                  <a:lnTo>
                    <a:pt x="91613" y="85577"/>
                  </a:lnTo>
                  <a:lnTo>
                    <a:pt x="98446" y="76342"/>
                  </a:lnTo>
                  <a:lnTo>
                    <a:pt x="103734" y="65916"/>
                  </a:lnTo>
                  <a:lnTo>
                    <a:pt x="107302" y="54831"/>
                  </a:lnTo>
                  <a:lnTo>
                    <a:pt x="108806" y="43930"/>
                  </a:lnTo>
                  <a:lnTo>
                    <a:pt x="108257" y="33682"/>
                  </a:lnTo>
                  <a:lnTo>
                    <a:pt x="105788" y="24345"/>
                  </a:lnTo>
                  <a:lnTo>
                    <a:pt x="101473" y="16146"/>
                  </a:lnTo>
                  <a:lnTo>
                    <a:pt x="95546" y="9091"/>
                  </a:lnTo>
                  <a:lnTo>
                    <a:pt x="88595" y="3547"/>
                  </a:lnTo>
                  <a:lnTo>
                    <a:pt x="80690" y="0"/>
                  </a:lnTo>
                  <a:lnTo>
                    <a:pt x="70024" y="373"/>
                  </a:lnTo>
                  <a:lnTo>
                    <a:pt x="53450" y="7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39249" y="1965036"/>
              <a:ext cx="150671" cy="340311"/>
            </a:xfrm>
            <a:custGeom>
              <a:avLst/>
              <a:gdLst/>
              <a:ahLst/>
              <a:cxnLst/>
              <a:rect l="0" t="0" r="0" b="0"/>
              <a:pathLst>
                <a:path w="150671" h="340311">
                  <a:moveTo>
                    <a:pt x="115813" y="45512"/>
                  </a:moveTo>
                  <a:lnTo>
                    <a:pt x="118546" y="36777"/>
                  </a:lnTo>
                  <a:lnTo>
                    <a:pt x="119408" y="29071"/>
                  </a:lnTo>
                  <a:lnTo>
                    <a:pt x="118408" y="21678"/>
                  </a:lnTo>
                  <a:lnTo>
                    <a:pt x="115524" y="14762"/>
                  </a:lnTo>
                  <a:lnTo>
                    <a:pt x="110443" y="8881"/>
                  </a:lnTo>
                  <a:lnTo>
                    <a:pt x="103210" y="4271"/>
                  </a:lnTo>
                  <a:lnTo>
                    <a:pt x="94472" y="1177"/>
                  </a:lnTo>
                  <a:lnTo>
                    <a:pt x="85245" y="0"/>
                  </a:lnTo>
                  <a:lnTo>
                    <a:pt x="76167" y="772"/>
                  </a:lnTo>
                  <a:lnTo>
                    <a:pt x="67637" y="3392"/>
                  </a:lnTo>
                  <a:lnTo>
                    <a:pt x="59989" y="7809"/>
                  </a:lnTo>
                  <a:lnTo>
                    <a:pt x="53304" y="13814"/>
                  </a:lnTo>
                  <a:lnTo>
                    <a:pt x="47799" y="21098"/>
                  </a:lnTo>
                  <a:lnTo>
                    <a:pt x="43916" y="29348"/>
                  </a:lnTo>
                  <a:lnTo>
                    <a:pt x="41754" y="38292"/>
                  </a:lnTo>
                  <a:lnTo>
                    <a:pt x="41437" y="47396"/>
                  </a:lnTo>
                  <a:lnTo>
                    <a:pt x="43267" y="55895"/>
                  </a:lnTo>
                  <a:lnTo>
                    <a:pt x="47203" y="63412"/>
                  </a:lnTo>
                  <a:lnTo>
                    <a:pt x="52929" y="69610"/>
                  </a:lnTo>
                  <a:lnTo>
                    <a:pt x="60052" y="74025"/>
                  </a:lnTo>
                  <a:lnTo>
                    <a:pt x="68205" y="76581"/>
                  </a:lnTo>
                  <a:lnTo>
                    <a:pt x="76929" y="77348"/>
                  </a:lnTo>
                  <a:lnTo>
                    <a:pt x="85697" y="76359"/>
                  </a:lnTo>
                  <a:lnTo>
                    <a:pt x="94210" y="73800"/>
                  </a:lnTo>
                  <a:lnTo>
                    <a:pt x="102059" y="69644"/>
                  </a:lnTo>
                  <a:lnTo>
                    <a:pt x="108653" y="63582"/>
                  </a:lnTo>
                  <a:lnTo>
                    <a:pt x="113806" y="55651"/>
                  </a:lnTo>
                  <a:lnTo>
                    <a:pt x="118214" y="47410"/>
                  </a:lnTo>
                  <a:lnTo>
                    <a:pt x="122831" y="42823"/>
                  </a:lnTo>
                  <a:lnTo>
                    <a:pt x="127182" y="44047"/>
                  </a:lnTo>
                  <a:lnTo>
                    <a:pt x="130441" y="49454"/>
                  </a:lnTo>
                  <a:lnTo>
                    <a:pt x="132818" y="57468"/>
                  </a:lnTo>
                  <a:lnTo>
                    <a:pt x="134917" y="66890"/>
                  </a:lnTo>
                  <a:lnTo>
                    <a:pt x="137119" y="77001"/>
                  </a:lnTo>
                  <a:lnTo>
                    <a:pt x="139566" y="87751"/>
                  </a:lnTo>
                  <a:lnTo>
                    <a:pt x="142271" y="99574"/>
                  </a:lnTo>
                  <a:lnTo>
                    <a:pt x="145188" y="112638"/>
                  </a:lnTo>
                  <a:lnTo>
                    <a:pt x="147939" y="126517"/>
                  </a:lnTo>
                  <a:lnTo>
                    <a:pt x="149864" y="140382"/>
                  </a:lnTo>
                  <a:lnTo>
                    <a:pt x="150670" y="153747"/>
                  </a:lnTo>
                  <a:lnTo>
                    <a:pt x="150395" y="166485"/>
                  </a:lnTo>
                  <a:lnTo>
                    <a:pt x="149220" y="178646"/>
                  </a:lnTo>
                  <a:lnTo>
                    <a:pt x="147343" y="190338"/>
                  </a:lnTo>
                  <a:lnTo>
                    <a:pt x="144456" y="201511"/>
                  </a:lnTo>
                  <a:lnTo>
                    <a:pt x="139784" y="211956"/>
                  </a:lnTo>
                  <a:lnTo>
                    <a:pt x="133056" y="221618"/>
                  </a:lnTo>
                  <a:lnTo>
                    <a:pt x="124776" y="230583"/>
                  </a:lnTo>
                  <a:lnTo>
                    <a:pt x="115916" y="238992"/>
                  </a:lnTo>
                  <a:lnTo>
                    <a:pt x="107104" y="246983"/>
                  </a:lnTo>
                  <a:lnTo>
                    <a:pt x="98427" y="254673"/>
                  </a:lnTo>
                  <a:lnTo>
                    <a:pt x="89622" y="262151"/>
                  </a:lnTo>
                  <a:lnTo>
                    <a:pt x="80522" y="269481"/>
                  </a:lnTo>
                  <a:lnTo>
                    <a:pt x="71260" y="276710"/>
                  </a:lnTo>
                  <a:lnTo>
                    <a:pt x="62181" y="283871"/>
                  </a:lnTo>
                  <a:lnTo>
                    <a:pt x="53475" y="290985"/>
                  </a:lnTo>
                  <a:lnTo>
                    <a:pt x="45170" y="298067"/>
                  </a:lnTo>
                  <a:lnTo>
                    <a:pt x="37213" y="305129"/>
                  </a:lnTo>
                  <a:lnTo>
                    <a:pt x="29536" y="312167"/>
                  </a:lnTo>
                  <a:lnTo>
                    <a:pt x="22373" y="318884"/>
                  </a:lnTo>
                  <a:lnTo>
                    <a:pt x="15553" y="325349"/>
                  </a:lnTo>
                  <a:lnTo>
                    <a:pt x="8474" y="332129"/>
                  </a:lnTo>
                  <a:lnTo>
                    <a:pt x="0" y="340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27569" y="1957905"/>
              <a:ext cx="87085" cy="102147"/>
            </a:xfrm>
            <a:custGeom>
              <a:avLst/>
              <a:gdLst/>
              <a:ahLst/>
              <a:cxnLst/>
              <a:rect l="0" t="0" r="0" b="0"/>
              <a:pathLst>
                <a:path w="87085" h="102147">
                  <a:moveTo>
                    <a:pt x="11721" y="0"/>
                  </a:moveTo>
                  <a:lnTo>
                    <a:pt x="6055" y="8869"/>
                  </a:lnTo>
                  <a:lnTo>
                    <a:pt x="2411" y="17855"/>
                  </a:lnTo>
                  <a:lnTo>
                    <a:pt x="501" y="27846"/>
                  </a:lnTo>
                  <a:lnTo>
                    <a:pt x="0" y="38654"/>
                  </a:lnTo>
                  <a:lnTo>
                    <a:pt x="619" y="49817"/>
                  </a:lnTo>
                  <a:lnTo>
                    <a:pt x="2100" y="61013"/>
                  </a:lnTo>
                  <a:lnTo>
                    <a:pt x="4541" y="71780"/>
                  </a:lnTo>
                  <a:lnTo>
                    <a:pt x="8376" y="81467"/>
                  </a:lnTo>
                  <a:lnTo>
                    <a:pt x="13727" y="89813"/>
                  </a:lnTo>
                  <a:lnTo>
                    <a:pt x="20267" y="96413"/>
                  </a:lnTo>
                  <a:lnTo>
                    <a:pt x="27420" y="100573"/>
                  </a:lnTo>
                  <a:lnTo>
                    <a:pt x="34785" y="102146"/>
                  </a:lnTo>
                  <a:lnTo>
                    <a:pt x="42170" y="101441"/>
                  </a:lnTo>
                  <a:lnTo>
                    <a:pt x="49501" y="98926"/>
                  </a:lnTo>
                  <a:lnTo>
                    <a:pt x="56757" y="95050"/>
                  </a:lnTo>
                  <a:lnTo>
                    <a:pt x="63782" y="90028"/>
                  </a:lnTo>
                  <a:lnTo>
                    <a:pt x="70279" y="83844"/>
                  </a:lnTo>
                  <a:lnTo>
                    <a:pt x="76124" y="76573"/>
                  </a:lnTo>
                  <a:lnTo>
                    <a:pt x="81033" y="68235"/>
                  </a:lnTo>
                  <a:lnTo>
                    <a:pt x="84501" y="58728"/>
                  </a:lnTo>
                  <a:lnTo>
                    <a:pt x="86390" y="48124"/>
                  </a:lnTo>
                  <a:lnTo>
                    <a:pt x="87028" y="37215"/>
                  </a:lnTo>
                  <a:lnTo>
                    <a:pt x="87084" y="26344"/>
                  </a:lnTo>
                  <a:lnTo>
                    <a:pt x="86564" y="14558"/>
                  </a:lnTo>
                  <a:lnTo>
                    <a:pt x="854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76161" y="1914324"/>
              <a:ext cx="126343" cy="115847"/>
            </a:xfrm>
            <a:custGeom>
              <a:avLst/>
              <a:gdLst/>
              <a:ahLst/>
              <a:cxnLst/>
              <a:rect l="0" t="0" r="0" b="0"/>
              <a:pathLst>
                <a:path w="126343" h="115847">
                  <a:moveTo>
                    <a:pt x="0" y="64638"/>
                  </a:moveTo>
                  <a:lnTo>
                    <a:pt x="3001" y="73373"/>
                  </a:lnTo>
                  <a:lnTo>
                    <a:pt x="6423" y="81079"/>
                  </a:lnTo>
                  <a:lnTo>
                    <a:pt x="10619" y="88482"/>
                  </a:lnTo>
                  <a:lnTo>
                    <a:pt x="15519" y="95743"/>
                  </a:lnTo>
                  <a:lnTo>
                    <a:pt x="21001" y="102921"/>
                  </a:lnTo>
                  <a:lnTo>
                    <a:pt x="26881" y="109993"/>
                  </a:lnTo>
                  <a:lnTo>
                    <a:pt x="31268" y="115093"/>
                  </a:lnTo>
                  <a:lnTo>
                    <a:pt x="31994" y="115846"/>
                  </a:lnTo>
                  <a:lnTo>
                    <a:pt x="29883" y="112909"/>
                  </a:lnTo>
                  <a:lnTo>
                    <a:pt x="26133" y="107411"/>
                  </a:lnTo>
                  <a:lnTo>
                    <a:pt x="21734" y="100208"/>
                  </a:lnTo>
                  <a:lnTo>
                    <a:pt x="17244" y="91880"/>
                  </a:lnTo>
                  <a:lnTo>
                    <a:pt x="13216" y="82808"/>
                  </a:lnTo>
                  <a:lnTo>
                    <a:pt x="10326" y="73247"/>
                  </a:lnTo>
                  <a:lnTo>
                    <a:pt x="8825" y="63365"/>
                  </a:lnTo>
                  <a:lnTo>
                    <a:pt x="8779" y="53436"/>
                  </a:lnTo>
                  <a:lnTo>
                    <a:pt x="10259" y="43840"/>
                  </a:lnTo>
                  <a:lnTo>
                    <a:pt x="13145" y="34759"/>
                  </a:lnTo>
                  <a:lnTo>
                    <a:pt x="17351" y="26355"/>
                  </a:lnTo>
                  <a:lnTo>
                    <a:pt x="22914" y="18855"/>
                  </a:lnTo>
                  <a:lnTo>
                    <a:pt x="29728" y="12301"/>
                  </a:lnTo>
                  <a:lnTo>
                    <a:pt x="37572" y="6899"/>
                  </a:lnTo>
                  <a:lnTo>
                    <a:pt x="46207" y="3093"/>
                  </a:lnTo>
                  <a:lnTo>
                    <a:pt x="55421" y="973"/>
                  </a:lnTo>
                  <a:lnTo>
                    <a:pt x="65170" y="179"/>
                  </a:lnTo>
                  <a:lnTo>
                    <a:pt x="76836" y="0"/>
                  </a:lnTo>
                  <a:lnTo>
                    <a:pt x="94795" y="420"/>
                  </a:lnTo>
                  <a:lnTo>
                    <a:pt x="126342" y="1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50533" y="1768392"/>
              <a:ext cx="25670" cy="252685"/>
            </a:xfrm>
            <a:custGeom>
              <a:avLst/>
              <a:gdLst/>
              <a:ahLst/>
              <a:cxnLst/>
              <a:rect l="0" t="0" r="0" b="0"/>
              <a:pathLst>
                <a:path w="25670" h="252685">
                  <a:moveTo>
                    <a:pt x="4612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09"/>
                  </a:lnTo>
                  <a:lnTo>
                    <a:pt x="2141" y="74414"/>
                  </a:lnTo>
                  <a:lnTo>
                    <a:pt x="2825" y="89419"/>
                  </a:lnTo>
                  <a:lnTo>
                    <a:pt x="3351" y="104632"/>
                  </a:lnTo>
                  <a:lnTo>
                    <a:pt x="3742" y="119746"/>
                  </a:lnTo>
                  <a:lnTo>
                    <a:pt x="4190" y="134485"/>
                  </a:lnTo>
                  <a:lnTo>
                    <a:pt x="5030" y="148534"/>
                  </a:lnTo>
                  <a:lnTo>
                    <a:pt x="6410" y="161802"/>
                  </a:lnTo>
                  <a:lnTo>
                    <a:pt x="8153" y="174526"/>
                  </a:lnTo>
                  <a:lnTo>
                    <a:pt x="9862" y="187150"/>
                  </a:lnTo>
                  <a:lnTo>
                    <a:pt x="11311" y="199928"/>
                  </a:lnTo>
                  <a:lnTo>
                    <a:pt x="12636" y="212339"/>
                  </a:lnTo>
                  <a:lnTo>
                    <a:pt x="14487" y="224397"/>
                  </a:lnTo>
                  <a:lnTo>
                    <a:pt x="18142" y="237166"/>
                  </a:lnTo>
                  <a:lnTo>
                    <a:pt x="2566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81446" y="185262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654" y="10529"/>
                  </a:lnTo>
                  <a:lnTo>
                    <a:pt x="144885" y="10529"/>
                  </a:lnTo>
                  <a:lnTo>
                    <a:pt x="131999" y="10524"/>
                  </a:lnTo>
                  <a:lnTo>
                    <a:pt x="118323" y="10351"/>
                  </a:lnTo>
                  <a:lnTo>
                    <a:pt x="104644" y="9703"/>
                  </a:lnTo>
                  <a:lnTo>
                    <a:pt x="91423" y="8454"/>
                  </a:lnTo>
                  <a:lnTo>
                    <a:pt x="78625" y="6802"/>
                  </a:lnTo>
                  <a:lnTo>
                    <a:pt x="65898" y="5153"/>
                  </a:lnTo>
                  <a:lnTo>
                    <a:pt x="53025" y="3751"/>
                  </a:lnTo>
                  <a:lnTo>
                    <a:pt x="40538" y="2655"/>
                  </a:lnTo>
                  <a:lnTo>
                    <a:pt x="28413" y="1727"/>
                  </a:lnTo>
                  <a:lnTo>
                    <a:pt x="15583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60471" y="1757864"/>
              <a:ext cx="130573" cy="263213"/>
            </a:xfrm>
            <a:custGeom>
              <a:avLst/>
              <a:gdLst/>
              <a:ahLst/>
              <a:cxnLst/>
              <a:rect l="0" t="0" r="0" b="0"/>
              <a:pathLst>
                <a:path w="130573" h="2632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9" y="81573"/>
                  </a:lnTo>
                  <a:lnTo>
                    <a:pt x="3905" y="95167"/>
                  </a:lnTo>
                  <a:lnTo>
                    <a:pt x="6201" y="108368"/>
                  </a:lnTo>
                  <a:lnTo>
                    <a:pt x="8857" y="121032"/>
                  </a:lnTo>
                  <a:lnTo>
                    <a:pt x="11776" y="133502"/>
                  </a:lnTo>
                  <a:lnTo>
                    <a:pt x="14880" y="146481"/>
                  </a:lnTo>
                  <a:lnTo>
                    <a:pt x="18110" y="160324"/>
                  </a:lnTo>
                  <a:lnTo>
                    <a:pt x="21260" y="174895"/>
                  </a:lnTo>
                  <a:lnTo>
                    <a:pt x="23996" y="189755"/>
                  </a:lnTo>
                  <a:lnTo>
                    <a:pt x="26157" y="204576"/>
                  </a:lnTo>
                  <a:lnTo>
                    <a:pt x="27392" y="218131"/>
                  </a:lnTo>
                  <a:lnTo>
                    <a:pt x="27159" y="226844"/>
                  </a:lnTo>
                  <a:lnTo>
                    <a:pt x="25886" y="228517"/>
                  </a:lnTo>
                  <a:lnTo>
                    <a:pt x="24564" y="224921"/>
                  </a:lnTo>
                  <a:lnTo>
                    <a:pt x="23685" y="217819"/>
                  </a:lnTo>
                  <a:lnTo>
                    <a:pt x="23568" y="208393"/>
                  </a:lnTo>
                  <a:lnTo>
                    <a:pt x="24293" y="197439"/>
                  </a:lnTo>
                  <a:lnTo>
                    <a:pt x="26093" y="185963"/>
                  </a:lnTo>
                  <a:lnTo>
                    <a:pt x="29433" y="175232"/>
                  </a:lnTo>
                  <a:lnTo>
                    <a:pt x="34424" y="165870"/>
                  </a:lnTo>
                  <a:lnTo>
                    <a:pt x="40877" y="158259"/>
                  </a:lnTo>
                  <a:lnTo>
                    <a:pt x="48497" y="152810"/>
                  </a:lnTo>
                  <a:lnTo>
                    <a:pt x="56987" y="149519"/>
                  </a:lnTo>
                  <a:lnTo>
                    <a:pt x="65939" y="148239"/>
                  </a:lnTo>
                  <a:lnTo>
                    <a:pt x="74860" y="148875"/>
                  </a:lnTo>
                  <a:lnTo>
                    <a:pt x="83484" y="151189"/>
                  </a:lnTo>
                  <a:lnTo>
                    <a:pt x="91748" y="155009"/>
                  </a:lnTo>
                  <a:lnTo>
                    <a:pt x="99684" y="160312"/>
                  </a:lnTo>
                  <a:lnTo>
                    <a:pt x="107349" y="166955"/>
                  </a:lnTo>
                  <a:lnTo>
                    <a:pt x="114480" y="174855"/>
                  </a:lnTo>
                  <a:lnTo>
                    <a:pt x="120519" y="184060"/>
                  </a:lnTo>
                  <a:lnTo>
                    <a:pt x="125242" y="194466"/>
                  </a:lnTo>
                  <a:lnTo>
                    <a:pt x="128563" y="205640"/>
                  </a:lnTo>
                  <a:lnTo>
                    <a:pt x="130572" y="218204"/>
                  </a:lnTo>
                  <a:lnTo>
                    <a:pt x="130328" y="235497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36984" y="1921191"/>
              <a:ext cx="160400" cy="108038"/>
            </a:xfrm>
            <a:custGeom>
              <a:avLst/>
              <a:gdLst/>
              <a:ahLst/>
              <a:cxnLst/>
              <a:rect l="0" t="0" r="0" b="0"/>
              <a:pathLst>
                <a:path w="160400" h="108038">
                  <a:moveTo>
                    <a:pt x="76171" y="57771"/>
                  </a:moveTo>
                  <a:lnTo>
                    <a:pt x="76037" y="46103"/>
                  </a:lnTo>
                  <a:lnTo>
                    <a:pt x="74757" y="35615"/>
                  </a:lnTo>
                  <a:lnTo>
                    <a:pt x="72155" y="25331"/>
                  </a:lnTo>
                  <a:lnTo>
                    <a:pt x="68089" y="15721"/>
                  </a:lnTo>
                  <a:lnTo>
                    <a:pt x="62160" y="7971"/>
                  </a:lnTo>
                  <a:lnTo>
                    <a:pt x="54330" y="2608"/>
                  </a:lnTo>
                  <a:lnTo>
                    <a:pt x="45177" y="0"/>
                  </a:lnTo>
                  <a:lnTo>
                    <a:pt x="35666" y="673"/>
                  </a:lnTo>
                  <a:lnTo>
                    <a:pt x="26399" y="4582"/>
                  </a:lnTo>
                  <a:lnTo>
                    <a:pt x="17911" y="11409"/>
                  </a:lnTo>
                  <a:lnTo>
                    <a:pt x="10823" y="20859"/>
                  </a:lnTo>
                  <a:lnTo>
                    <a:pt x="5332" y="32490"/>
                  </a:lnTo>
                  <a:lnTo>
                    <a:pt x="1613" y="45327"/>
                  </a:lnTo>
                  <a:lnTo>
                    <a:pt x="0" y="58006"/>
                  </a:lnTo>
                  <a:lnTo>
                    <a:pt x="472" y="69777"/>
                  </a:lnTo>
                  <a:lnTo>
                    <a:pt x="2888" y="80303"/>
                  </a:lnTo>
                  <a:lnTo>
                    <a:pt x="7167" y="89382"/>
                  </a:lnTo>
                  <a:lnTo>
                    <a:pt x="13074" y="97066"/>
                  </a:lnTo>
                  <a:lnTo>
                    <a:pt x="20121" y="103092"/>
                  </a:lnTo>
                  <a:lnTo>
                    <a:pt x="27681" y="106801"/>
                  </a:lnTo>
                  <a:lnTo>
                    <a:pt x="35348" y="108037"/>
                  </a:lnTo>
                  <a:lnTo>
                    <a:pt x="42781" y="106919"/>
                  </a:lnTo>
                  <a:lnTo>
                    <a:pt x="49619" y="103588"/>
                  </a:lnTo>
                  <a:lnTo>
                    <a:pt x="55734" y="98347"/>
                  </a:lnTo>
                  <a:lnTo>
                    <a:pt x="61180" y="91594"/>
                  </a:lnTo>
                  <a:lnTo>
                    <a:pt x="66079" y="83707"/>
                  </a:lnTo>
                  <a:lnTo>
                    <a:pt x="70580" y="75047"/>
                  </a:lnTo>
                  <a:lnTo>
                    <a:pt x="75282" y="67468"/>
                  </a:lnTo>
                  <a:lnTo>
                    <a:pt x="80389" y="63880"/>
                  </a:lnTo>
                  <a:lnTo>
                    <a:pt x="85266" y="64628"/>
                  </a:lnTo>
                  <a:lnTo>
                    <a:pt x="90139" y="68290"/>
                  </a:lnTo>
                  <a:lnTo>
                    <a:pt x="95309" y="73575"/>
                  </a:lnTo>
                  <a:lnTo>
                    <a:pt x="101207" y="79375"/>
                  </a:lnTo>
                  <a:lnTo>
                    <a:pt x="108429" y="84656"/>
                  </a:lnTo>
                  <a:lnTo>
                    <a:pt x="117149" y="88946"/>
                  </a:lnTo>
                  <a:lnTo>
                    <a:pt x="126615" y="92208"/>
                  </a:lnTo>
                  <a:lnTo>
                    <a:pt x="136275" y="94933"/>
                  </a:lnTo>
                  <a:lnTo>
                    <a:pt x="146978" y="97355"/>
                  </a:lnTo>
                  <a:lnTo>
                    <a:pt x="160399" y="99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86855" y="1848017"/>
              <a:ext cx="129324" cy="166973"/>
            </a:xfrm>
            <a:custGeom>
              <a:avLst/>
              <a:gdLst/>
              <a:ahLst/>
              <a:cxnLst/>
              <a:rect l="0" t="0" r="0" b="0"/>
              <a:pathLst>
                <a:path w="129324" h="166973">
                  <a:moveTo>
                    <a:pt x="105285" y="4603"/>
                  </a:moveTo>
                  <a:lnTo>
                    <a:pt x="96484" y="1804"/>
                  </a:lnTo>
                  <a:lnTo>
                    <a:pt x="88137" y="302"/>
                  </a:lnTo>
                  <a:lnTo>
                    <a:pt x="79443" y="0"/>
                  </a:lnTo>
                  <a:lnTo>
                    <a:pt x="70495" y="852"/>
                  </a:lnTo>
                  <a:lnTo>
                    <a:pt x="61648" y="2968"/>
                  </a:lnTo>
                  <a:lnTo>
                    <a:pt x="53110" y="6290"/>
                  </a:lnTo>
                  <a:lnTo>
                    <a:pt x="44921" y="10625"/>
                  </a:lnTo>
                  <a:lnTo>
                    <a:pt x="37044" y="15745"/>
                  </a:lnTo>
                  <a:lnTo>
                    <a:pt x="29427" y="21447"/>
                  </a:lnTo>
                  <a:lnTo>
                    <a:pt x="22500" y="27732"/>
                  </a:lnTo>
                  <a:lnTo>
                    <a:pt x="17131" y="34780"/>
                  </a:lnTo>
                  <a:lnTo>
                    <a:pt x="13681" y="42625"/>
                  </a:lnTo>
                  <a:lnTo>
                    <a:pt x="12348" y="50841"/>
                  </a:lnTo>
                  <a:lnTo>
                    <a:pt x="13423" y="58670"/>
                  </a:lnTo>
                  <a:lnTo>
                    <a:pt x="16821" y="65707"/>
                  </a:lnTo>
                  <a:lnTo>
                    <a:pt x="22339" y="71735"/>
                  </a:lnTo>
                  <a:lnTo>
                    <a:pt x="29847" y="76560"/>
                  </a:lnTo>
                  <a:lnTo>
                    <a:pt x="39077" y="80214"/>
                  </a:lnTo>
                  <a:lnTo>
                    <a:pt x="49678" y="83042"/>
                  </a:lnTo>
                  <a:lnTo>
                    <a:pt x="61308" y="85571"/>
                  </a:lnTo>
                  <a:lnTo>
                    <a:pt x="73674" y="88137"/>
                  </a:lnTo>
                  <a:lnTo>
                    <a:pt x="86229" y="91035"/>
                  </a:lnTo>
                  <a:lnTo>
                    <a:pt x="98199" y="94593"/>
                  </a:lnTo>
                  <a:lnTo>
                    <a:pt x="109191" y="98922"/>
                  </a:lnTo>
                  <a:lnTo>
                    <a:pt x="118535" y="104119"/>
                  </a:lnTo>
                  <a:lnTo>
                    <a:pt x="125151" y="110357"/>
                  </a:lnTo>
                  <a:lnTo>
                    <a:pt x="128702" y="117622"/>
                  </a:lnTo>
                  <a:lnTo>
                    <a:pt x="129323" y="125601"/>
                  </a:lnTo>
                  <a:lnTo>
                    <a:pt x="127247" y="133794"/>
                  </a:lnTo>
                  <a:lnTo>
                    <a:pt x="122883" y="141885"/>
                  </a:lnTo>
                  <a:lnTo>
                    <a:pt x="116398" y="149433"/>
                  </a:lnTo>
                  <a:lnTo>
                    <a:pt x="107636" y="155817"/>
                  </a:lnTo>
                  <a:lnTo>
                    <a:pt x="96720" y="160805"/>
                  </a:lnTo>
                  <a:lnTo>
                    <a:pt x="84326" y="164339"/>
                  </a:lnTo>
                  <a:lnTo>
                    <a:pt x="71477" y="166352"/>
                  </a:lnTo>
                  <a:lnTo>
                    <a:pt x="58811" y="166972"/>
                  </a:lnTo>
                  <a:lnTo>
                    <a:pt x="46816" y="166606"/>
                  </a:lnTo>
                  <a:lnTo>
                    <a:pt x="34731" y="165806"/>
                  </a:lnTo>
                  <a:lnTo>
                    <a:pt x="20384" y="164506"/>
                  </a:lnTo>
                  <a:lnTo>
                    <a:pt x="0" y="162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65007" y="1828897"/>
              <a:ext cx="137746" cy="139782"/>
            </a:xfrm>
            <a:custGeom>
              <a:avLst/>
              <a:gdLst/>
              <a:ahLst/>
              <a:cxnLst/>
              <a:rect l="0" t="0" r="0" b="0"/>
              <a:pathLst>
                <a:path w="137746" h="139782">
                  <a:moveTo>
                    <a:pt x="21931" y="55309"/>
                  </a:moveTo>
                  <a:lnTo>
                    <a:pt x="30799" y="58176"/>
                  </a:lnTo>
                  <a:lnTo>
                    <a:pt x="39786" y="60318"/>
                  </a:lnTo>
                  <a:lnTo>
                    <a:pt x="49777" y="61916"/>
                  </a:lnTo>
                  <a:lnTo>
                    <a:pt x="60585" y="62924"/>
                  </a:lnTo>
                  <a:lnTo>
                    <a:pt x="71748" y="63124"/>
                  </a:lnTo>
                  <a:lnTo>
                    <a:pt x="82939" y="62455"/>
                  </a:lnTo>
                  <a:lnTo>
                    <a:pt x="93533" y="60525"/>
                  </a:lnTo>
                  <a:lnTo>
                    <a:pt x="102573" y="56568"/>
                  </a:lnTo>
                  <a:lnTo>
                    <a:pt x="109665" y="50354"/>
                  </a:lnTo>
                  <a:lnTo>
                    <a:pt x="114440" y="42436"/>
                  </a:lnTo>
                  <a:lnTo>
                    <a:pt x="116303" y="33827"/>
                  </a:lnTo>
                  <a:lnTo>
                    <a:pt x="115216" y="25200"/>
                  </a:lnTo>
                  <a:lnTo>
                    <a:pt x="111419" y="17158"/>
                  </a:lnTo>
                  <a:lnTo>
                    <a:pt x="105151" y="10377"/>
                  </a:lnTo>
                  <a:lnTo>
                    <a:pt x="96797" y="5095"/>
                  </a:lnTo>
                  <a:lnTo>
                    <a:pt x="86973" y="1517"/>
                  </a:lnTo>
                  <a:lnTo>
                    <a:pt x="76404" y="0"/>
                  </a:lnTo>
                  <a:lnTo>
                    <a:pt x="65567" y="537"/>
                  </a:lnTo>
                  <a:lnTo>
                    <a:pt x="54854" y="2996"/>
                  </a:lnTo>
                  <a:lnTo>
                    <a:pt x="44661" y="7303"/>
                  </a:lnTo>
                  <a:lnTo>
                    <a:pt x="35145" y="13234"/>
                  </a:lnTo>
                  <a:lnTo>
                    <a:pt x="26432" y="20468"/>
                  </a:lnTo>
                  <a:lnTo>
                    <a:pt x="18717" y="28684"/>
                  </a:lnTo>
                  <a:lnTo>
                    <a:pt x="12015" y="37615"/>
                  </a:lnTo>
                  <a:lnTo>
                    <a:pt x="6513" y="47049"/>
                  </a:lnTo>
                  <a:lnTo>
                    <a:pt x="2639" y="56835"/>
                  </a:lnTo>
                  <a:lnTo>
                    <a:pt x="483" y="66861"/>
                  </a:lnTo>
                  <a:lnTo>
                    <a:pt x="0" y="77052"/>
                  </a:lnTo>
                  <a:lnTo>
                    <a:pt x="1188" y="87353"/>
                  </a:lnTo>
                  <a:lnTo>
                    <a:pt x="3879" y="97721"/>
                  </a:lnTo>
                  <a:lnTo>
                    <a:pt x="7956" y="107802"/>
                  </a:lnTo>
                  <a:lnTo>
                    <a:pt x="13433" y="116965"/>
                  </a:lnTo>
                  <a:lnTo>
                    <a:pt x="20188" y="124932"/>
                  </a:lnTo>
                  <a:lnTo>
                    <a:pt x="27994" y="131434"/>
                  </a:lnTo>
                  <a:lnTo>
                    <a:pt x="36604" y="136053"/>
                  </a:lnTo>
                  <a:lnTo>
                    <a:pt x="45801" y="138749"/>
                  </a:lnTo>
                  <a:lnTo>
                    <a:pt x="55417" y="139781"/>
                  </a:lnTo>
                  <a:lnTo>
                    <a:pt x="65324" y="139501"/>
                  </a:lnTo>
                  <a:lnTo>
                    <a:pt x="75428" y="138246"/>
                  </a:lnTo>
                  <a:lnTo>
                    <a:pt x="85594" y="136250"/>
                  </a:lnTo>
                  <a:lnTo>
                    <a:pt x="96850" y="133354"/>
                  </a:lnTo>
                  <a:lnTo>
                    <a:pt x="112420" y="128191"/>
                  </a:lnTo>
                  <a:lnTo>
                    <a:pt x="137745" y="118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44865" y="1831563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99351" y="5868"/>
                  </a:lnTo>
                  <a:lnTo>
                    <a:pt x="93146" y="11432"/>
                  </a:lnTo>
                  <a:lnTo>
                    <a:pt x="86055" y="17236"/>
                  </a:lnTo>
                  <a:lnTo>
                    <a:pt x="78288" y="23490"/>
                  </a:lnTo>
                  <a:lnTo>
                    <a:pt x="70289" y="30468"/>
                  </a:lnTo>
                  <a:lnTo>
                    <a:pt x="62348" y="38244"/>
                  </a:lnTo>
                  <a:lnTo>
                    <a:pt x="54574" y="46573"/>
                  </a:lnTo>
                  <a:lnTo>
                    <a:pt x="46981" y="55004"/>
                  </a:lnTo>
                  <a:lnTo>
                    <a:pt x="39548" y="63264"/>
                  </a:lnTo>
                  <a:lnTo>
                    <a:pt x="32352" y="71351"/>
                  </a:lnTo>
                  <a:lnTo>
                    <a:pt x="24762" y="80446"/>
                  </a:lnTo>
                  <a:lnTo>
                    <a:pt x="14993" y="9357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44865" y="1821035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5" y="25847"/>
                  </a:lnTo>
                  <a:lnTo>
                    <a:pt x="15342" y="34967"/>
                  </a:lnTo>
                  <a:lnTo>
                    <a:pt x="20176" y="44463"/>
                  </a:lnTo>
                  <a:lnTo>
                    <a:pt x="24857" y="54250"/>
                  </a:lnTo>
                  <a:lnTo>
                    <a:pt x="29466" y="64091"/>
                  </a:lnTo>
                  <a:lnTo>
                    <a:pt x="34317" y="73617"/>
                  </a:lnTo>
                  <a:lnTo>
                    <a:pt x="39578" y="82650"/>
                  </a:lnTo>
                  <a:lnTo>
                    <a:pt x="45264" y="91188"/>
                  </a:lnTo>
                  <a:lnTo>
                    <a:pt x="51313" y="99310"/>
                  </a:lnTo>
                  <a:lnTo>
                    <a:pt x="57649" y="107103"/>
                  </a:lnTo>
                  <a:lnTo>
                    <a:pt x="64363" y="114490"/>
                  </a:lnTo>
                  <a:lnTo>
                    <a:pt x="71702" y="121232"/>
                  </a:lnTo>
                  <a:lnTo>
                    <a:pt x="79737" y="127247"/>
                  </a:lnTo>
                  <a:lnTo>
                    <a:pt x="87944" y="132455"/>
                  </a:lnTo>
                  <a:lnTo>
                    <a:pt x="96101" y="137212"/>
                  </a:lnTo>
                  <a:lnTo>
                    <a:pt x="104927" y="141936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34378" y="1873677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4"/>
                  </a:lnTo>
                  <a:lnTo>
                    <a:pt x="3901" y="42677"/>
                  </a:lnTo>
                  <a:lnTo>
                    <a:pt x="6653" y="53945"/>
                  </a:lnTo>
                  <a:lnTo>
                    <a:pt x="11619" y="69489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34378" y="17473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21323" y="1799978"/>
              <a:ext cx="121653" cy="189514"/>
            </a:xfrm>
            <a:custGeom>
              <a:avLst/>
              <a:gdLst/>
              <a:ahLst/>
              <a:cxnLst/>
              <a:rect l="0" t="0" r="0" b="0"/>
              <a:pathLst>
                <a:path w="121653" h="189514">
                  <a:moveTo>
                    <a:pt x="81511" y="0"/>
                  </a:moveTo>
                  <a:lnTo>
                    <a:pt x="69843" y="67"/>
                  </a:lnTo>
                  <a:lnTo>
                    <a:pt x="59354" y="707"/>
                  </a:lnTo>
                  <a:lnTo>
                    <a:pt x="49057" y="2008"/>
                  </a:lnTo>
                  <a:lnTo>
                    <a:pt x="38929" y="4041"/>
                  </a:lnTo>
                  <a:lnTo>
                    <a:pt x="29233" y="7006"/>
                  </a:lnTo>
                  <a:lnTo>
                    <a:pt x="20111" y="10930"/>
                  </a:lnTo>
                  <a:lnTo>
                    <a:pt x="12026" y="15852"/>
                  </a:lnTo>
                  <a:lnTo>
                    <a:pt x="5810" y="21904"/>
                  </a:lnTo>
                  <a:lnTo>
                    <a:pt x="1755" y="29040"/>
                  </a:lnTo>
                  <a:lnTo>
                    <a:pt x="0" y="36762"/>
                  </a:lnTo>
                  <a:lnTo>
                    <a:pt x="785" y="44250"/>
                  </a:lnTo>
                  <a:lnTo>
                    <a:pt x="3981" y="51059"/>
                  </a:lnTo>
                  <a:lnTo>
                    <a:pt x="9192" y="57103"/>
                  </a:lnTo>
                  <a:lnTo>
                    <a:pt x="15961" y="62470"/>
                  </a:lnTo>
                  <a:lnTo>
                    <a:pt x="23881" y="67297"/>
                  </a:lnTo>
                  <a:lnTo>
                    <a:pt x="32788" y="71556"/>
                  </a:lnTo>
                  <a:lnTo>
                    <a:pt x="42742" y="75053"/>
                  </a:lnTo>
                  <a:lnTo>
                    <a:pt x="53688" y="77757"/>
                  </a:lnTo>
                  <a:lnTo>
                    <a:pt x="65138" y="80253"/>
                  </a:lnTo>
                  <a:lnTo>
                    <a:pt x="76291" y="83610"/>
                  </a:lnTo>
                  <a:lnTo>
                    <a:pt x="86713" y="88356"/>
                  </a:lnTo>
                  <a:lnTo>
                    <a:pt x="96168" y="94514"/>
                  </a:lnTo>
                  <a:lnTo>
                    <a:pt x="104447" y="101868"/>
                  </a:lnTo>
                  <a:lnTo>
                    <a:pt x="111555" y="110147"/>
                  </a:lnTo>
                  <a:lnTo>
                    <a:pt x="117176" y="118942"/>
                  </a:lnTo>
                  <a:lnTo>
                    <a:pt x="120604" y="127751"/>
                  </a:lnTo>
                  <a:lnTo>
                    <a:pt x="121652" y="136296"/>
                  </a:lnTo>
                  <a:lnTo>
                    <a:pt x="120577" y="144505"/>
                  </a:lnTo>
                  <a:lnTo>
                    <a:pt x="117805" y="152404"/>
                  </a:lnTo>
                  <a:lnTo>
                    <a:pt x="113749" y="160043"/>
                  </a:lnTo>
                  <a:lnTo>
                    <a:pt x="108436" y="167157"/>
                  </a:lnTo>
                  <a:lnTo>
                    <a:pt x="101522" y="173184"/>
                  </a:lnTo>
                  <a:lnTo>
                    <a:pt x="92962" y="177905"/>
                  </a:lnTo>
                  <a:lnTo>
                    <a:pt x="83384" y="181421"/>
                  </a:lnTo>
                  <a:lnTo>
                    <a:pt x="72882" y="184329"/>
                  </a:lnTo>
                  <a:lnTo>
                    <a:pt x="59418" y="186880"/>
                  </a:lnTo>
                  <a:lnTo>
                    <a:pt x="3939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35092" y="1705221"/>
              <a:ext cx="36199" cy="273742"/>
            </a:xfrm>
            <a:custGeom>
              <a:avLst/>
              <a:gdLst/>
              <a:ahLst/>
              <a:cxnLst/>
              <a:rect l="0" t="0" r="0" b="0"/>
              <a:pathLst>
                <a:path w="36199" h="273742">
                  <a:moveTo>
                    <a:pt x="4613" y="0"/>
                  </a:moveTo>
                  <a:lnTo>
                    <a:pt x="1813" y="11736"/>
                  </a:lnTo>
                  <a:lnTo>
                    <a:pt x="312" y="22864"/>
                  </a:lnTo>
                  <a:lnTo>
                    <a:pt x="0" y="34472"/>
                  </a:lnTo>
                  <a:lnTo>
                    <a:pt x="507" y="46979"/>
                  </a:lnTo>
                  <a:lnTo>
                    <a:pt x="1326" y="60935"/>
                  </a:lnTo>
                  <a:lnTo>
                    <a:pt x="2151" y="76493"/>
                  </a:lnTo>
                  <a:lnTo>
                    <a:pt x="3180" y="93324"/>
                  </a:lnTo>
                  <a:lnTo>
                    <a:pt x="5004" y="110833"/>
                  </a:lnTo>
                  <a:lnTo>
                    <a:pt x="7887" y="128603"/>
                  </a:lnTo>
                  <a:lnTo>
                    <a:pt x="11467" y="146260"/>
                  </a:lnTo>
                  <a:lnTo>
                    <a:pt x="14955" y="163414"/>
                  </a:lnTo>
                  <a:lnTo>
                    <a:pt x="17897" y="179907"/>
                  </a:lnTo>
                  <a:lnTo>
                    <a:pt x="20346" y="195608"/>
                  </a:lnTo>
                  <a:lnTo>
                    <a:pt x="22671" y="210320"/>
                  </a:lnTo>
                  <a:lnTo>
                    <a:pt x="25117" y="224022"/>
                  </a:lnTo>
                  <a:lnTo>
                    <a:pt x="27617" y="236402"/>
                  </a:lnTo>
                  <a:lnTo>
                    <a:pt x="30114" y="247987"/>
                  </a:lnTo>
                  <a:lnTo>
                    <a:pt x="32831" y="259796"/>
                  </a:lnTo>
                  <a:lnTo>
                    <a:pt x="3619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55477" y="181050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3325" y="0"/>
                  </a:lnTo>
                  <a:lnTo>
                    <a:pt x="130055" y="0"/>
                  </a:lnTo>
                  <a:lnTo>
                    <a:pt x="116857" y="5"/>
                  </a:lnTo>
                  <a:lnTo>
                    <a:pt x="103689" y="178"/>
                  </a:lnTo>
                  <a:lnTo>
                    <a:pt x="90828" y="826"/>
                  </a:lnTo>
                  <a:lnTo>
                    <a:pt x="78428" y="2079"/>
                  </a:lnTo>
                  <a:lnTo>
                    <a:pt x="66487" y="3905"/>
                  </a:lnTo>
                  <a:lnTo>
                    <a:pt x="54935" y="6201"/>
                  </a:lnTo>
                  <a:lnTo>
                    <a:pt x="43696" y="8853"/>
                  </a:lnTo>
                  <a:lnTo>
                    <a:pt x="33145" y="11609"/>
                  </a:lnTo>
                  <a:lnTo>
                    <a:pt x="23070" y="14364"/>
                  </a:lnTo>
                  <a:lnTo>
                    <a:pt x="12582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13404" y="1832771"/>
              <a:ext cx="126343" cy="139292"/>
            </a:xfrm>
            <a:custGeom>
              <a:avLst/>
              <a:gdLst/>
              <a:ahLst/>
              <a:cxnLst/>
              <a:rect l="0" t="0" r="0" b="0"/>
              <a:pathLst>
                <a:path w="126343" h="139292">
                  <a:moveTo>
                    <a:pt x="0" y="51435"/>
                  </a:moveTo>
                  <a:lnTo>
                    <a:pt x="11736" y="54301"/>
                  </a:lnTo>
                  <a:lnTo>
                    <a:pt x="22865" y="56443"/>
                  </a:lnTo>
                  <a:lnTo>
                    <a:pt x="34458" y="58042"/>
                  </a:lnTo>
                  <a:lnTo>
                    <a:pt x="46446" y="59050"/>
                  </a:lnTo>
                  <a:lnTo>
                    <a:pt x="58458" y="59250"/>
                  </a:lnTo>
                  <a:lnTo>
                    <a:pt x="70256" y="58590"/>
                  </a:lnTo>
                  <a:lnTo>
                    <a:pt x="81610" y="57006"/>
                  </a:lnTo>
                  <a:lnTo>
                    <a:pt x="92230" y="54345"/>
                  </a:lnTo>
                  <a:lnTo>
                    <a:pt x="102018" y="50629"/>
                  </a:lnTo>
                  <a:lnTo>
                    <a:pt x="110402" y="46016"/>
                  </a:lnTo>
                  <a:lnTo>
                    <a:pt x="116297" y="40703"/>
                  </a:lnTo>
                  <a:lnTo>
                    <a:pt x="119328" y="34872"/>
                  </a:lnTo>
                  <a:lnTo>
                    <a:pt x="119583" y="28670"/>
                  </a:lnTo>
                  <a:lnTo>
                    <a:pt x="117254" y="22209"/>
                  </a:lnTo>
                  <a:lnTo>
                    <a:pt x="112725" y="15581"/>
                  </a:lnTo>
                  <a:lnTo>
                    <a:pt x="106468" y="9335"/>
                  </a:lnTo>
                  <a:lnTo>
                    <a:pt x="98922" y="4432"/>
                  </a:lnTo>
                  <a:lnTo>
                    <a:pt x="90454" y="1292"/>
                  </a:lnTo>
                  <a:lnTo>
                    <a:pt x="81502" y="0"/>
                  </a:lnTo>
                  <a:lnTo>
                    <a:pt x="72574" y="570"/>
                  </a:lnTo>
                  <a:lnTo>
                    <a:pt x="63946" y="2811"/>
                  </a:lnTo>
                  <a:lnTo>
                    <a:pt x="55848" y="6569"/>
                  </a:lnTo>
                  <a:lnTo>
                    <a:pt x="48555" y="11823"/>
                  </a:lnTo>
                  <a:lnTo>
                    <a:pt x="42135" y="18430"/>
                  </a:lnTo>
                  <a:lnTo>
                    <a:pt x="36653" y="26305"/>
                  </a:lnTo>
                  <a:lnTo>
                    <a:pt x="32261" y="35492"/>
                  </a:lnTo>
                  <a:lnTo>
                    <a:pt x="28943" y="45890"/>
                  </a:lnTo>
                  <a:lnTo>
                    <a:pt x="26866" y="57126"/>
                  </a:lnTo>
                  <a:lnTo>
                    <a:pt x="26445" y="68661"/>
                  </a:lnTo>
                  <a:lnTo>
                    <a:pt x="27760" y="80153"/>
                  </a:lnTo>
                  <a:lnTo>
                    <a:pt x="30761" y="91308"/>
                  </a:lnTo>
                  <a:lnTo>
                    <a:pt x="35442" y="101800"/>
                  </a:lnTo>
                  <a:lnTo>
                    <a:pt x="41632" y="111512"/>
                  </a:lnTo>
                  <a:lnTo>
                    <a:pt x="49211" y="120186"/>
                  </a:lnTo>
                  <a:lnTo>
                    <a:pt x="58193" y="127342"/>
                  </a:lnTo>
                  <a:lnTo>
                    <a:pt x="68441" y="132855"/>
                  </a:lnTo>
                  <a:lnTo>
                    <a:pt x="79307" y="136724"/>
                  </a:lnTo>
                  <a:lnTo>
                    <a:pt x="90888" y="139171"/>
                  </a:lnTo>
                  <a:lnTo>
                    <a:pt x="105314" y="139291"/>
                  </a:lnTo>
                  <a:lnTo>
                    <a:pt x="126342" y="135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98609" y="1659128"/>
              <a:ext cx="139977" cy="306604"/>
            </a:xfrm>
            <a:custGeom>
              <a:avLst/>
              <a:gdLst/>
              <a:ahLst/>
              <a:cxnLst/>
              <a:rect l="0" t="0" r="0" b="0"/>
              <a:pathLst>
                <a:path w="139977" h="306604">
                  <a:moveTo>
                    <a:pt x="99065" y="267192"/>
                  </a:moveTo>
                  <a:lnTo>
                    <a:pt x="96131" y="258391"/>
                  </a:lnTo>
                  <a:lnTo>
                    <a:pt x="93349" y="250044"/>
                  </a:lnTo>
                  <a:lnTo>
                    <a:pt x="90440" y="241354"/>
                  </a:lnTo>
                  <a:lnTo>
                    <a:pt x="87054" y="232579"/>
                  </a:lnTo>
                  <a:lnTo>
                    <a:pt x="82592" y="224381"/>
                  </a:lnTo>
                  <a:lnTo>
                    <a:pt x="76822" y="217104"/>
                  </a:lnTo>
                  <a:lnTo>
                    <a:pt x="69833" y="211087"/>
                  </a:lnTo>
                  <a:lnTo>
                    <a:pt x="61848" y="206803"/>
                  </a:lnTo>
                  <a:lnTo>
                    <a:pt x="53112" y="204340"/>
                  </a:lnTo>
                  <a:lnTo>
                    <a:pt x="43994" y="203636"/>
                  </a:lnTo>
                  <a:lnTo>
                    <a:pt x="34961" y="204668"/>
                  </a:lnTo>
                  <a:lnTo>
                    <a:pt x="26270" y="207257"/>
                  </a:lnTo>
                  <a:lnTo>
                    <a:pt x="18302" y="211433"/>
                  </a:lnTo>
                  <a:lnTo>
                    <a:pt x="11629" y="217508"/>
                  </a:lnTo>
                  <a:lnTo>
                    <a:pt x="6443" y="225479"/>
                  </a:lnTo>
                  <a:lnTo>
                    <a:pt x="2775" y="234914"/>
                  </a:lnTo>
                  <a:lnTo>
                    <a:pt x="671" y="245157"/>
                  </a:lnTo>
                  <a:lnTo>
                    <a:pt x="0" y="255742"/>
                  </a:lnTo>
                  <a:lnTo>
                    <a:pt x="665" y="266271"/>
                  </a:lnTo>
                  <a:lnTo>
                    <a:pt x="2698" y="276333"/>
                  </a:lnTo>
                  <a:lnTo>
                    <a:pt x="5997" y="285749"/>
                  </a:lnTo>
                  <a:lnTo>
                    <a:pt x="10668" y="294053"/>
                  </a:lnTo>
                  <a:lnTo>
                    <a:pt x="17084" y="300428"/>
                  </a:lnTo>
                  <a:lnTo>
                    <a:pt x="25286" y="304599"/>
                  </a:lnTo>
                  <a:lnTo>
                    <a:pt x="34880" y="306603"/>
                  </a:lnTo>
                  <a:lnTo>
                    <a:pt x="45228" y="306520"/>
                  </a:lnTo>
                  <a:lnTo>
                    <a:pt x="55885" y="304609"/>
                  </a:lnTo>
                  <a:lnTo>
                    <a:pt x="66462" y="301075"/>
                  </a:lnTo>
                  <a:lnTo>
                    <a:pt x="76556" y="295970"/>
                  </a:lnTo>
                  <a:lnTo>
                    <a:pt x="86003" y="289468"/>
                  </a:lnTo>
                  <a:lnTo>
                    <a:pt x="94667" y="281834"/>
                  </a:lnTo>
                  <a:lnTo>
                    <a:pt x="102348" y="273341"/>
                  </a:lnTo>
                  <a:lnTo>
                    <a:pt x="109032" y="264217"/>
                  </a:lnTo>
                  <a:lnTo>
                    <a:pt x="114691" y="254481"/>
                  </a:lnTo>
                  <a:lnTo>
                    <a:pt x="119203" y="243960"/>
                  </a:lnTo>
                  <a:lnTo>
                    <a:pt x="122616" y="232622"/>
                  </a:lnTo>
                  <a:lnTo>
                    <a:pt x="125265" y="220567"/>
                  </a:lnTo>
                  <a:lnTo>
                    <a:pt x="127667" y="207942"/>
                  </a:lnTo>
                  <a:lnTo>
                    <a:pt x="130135" y="194888"/>
                  </a:lnTo>
                  <a:lnTo>
                    <a:pt x="132626" y="181358"/>
                  </a:lnTo>
                  <a:lnTo>
                    <a:pt x="134847" y="167137"/>
                  </a:lnTo>
                  <a:lnTo>
                    <a:pt x="136637" y="152166"/>
                  </a:lnTo>
                  <a:lnTo>
                    <a:pt x="137991" y="136689"/>
                  </a:lnTo>
                  <a:lnTo>
                    <a:pt x="138974" y="121146"/>
                  </a:lnTo>
                  <a:lnTo>
                    <a:pt x="139665" y="105801"/>
                  </a:lnTo>
                  <a:lnTo>
                    <a:pt x="139976" y="90735"/>
                  </a:lnTo>
                  <a:lnTo>
                    <a:pt x="139660" y="75932"/>
                  </a:lnTo>
                  <a:lnTo>
                    <a:pt x="138633" y="61350"/>
                  </a:lnTo>
                  <a:lnTo>
                    <a:pt x="136961" y="47099"/>
                  </a:lnTo>
                  <a:lnTo>
                    <a:pt x="134768" y="33442"/>
                  </a:lnTo>
                  <a:lnTo>
                    <a:pt x="132155" y="20505"/>
                  </a:lnTo>
                  <a:lnTo>
                    <a:pt x="128359" y="9315"/>
                  </a:lnTo>
                  <a:lnTo>
                    <a:pt x="122915" y="2072"/>
                  </a:lnTo>
                  <a:lnTo>
                    <a:pt x="117255" y="0"/>
                  </a:lnTo>
                  <a:lnTo>
                    <a:pt x="112355" y="2888"/>
                  </a:lnTo>
                  <a:lnTo>
                    <a:pt x="108506" y="9873"/>
                  </a:lnTo>
                  <a:lnTo>
                    <a:pt x="105646" y="19987"/>
                  </a:lnTo>
                  <a:lnTo>
                    <a:pt x="103594" y="32386"/>
                  </a:lnTo>
                  <a:lnTo>
                    <a:pt x="102155" y="46402"/>
                  </a:lnTo>
                  <a:lnTo>
                    <a:pt x="101159" y="61378"/>
                  </a:lnTo>
                  <a:lnTo>
                    <a:pt x="100478" y="76655"/>
                  </a:lnTo>
                  <a:lnTo>
                    <a:pt x="100015" y="91861"/>
                  </a:lnTo>
                  <a:lnTo>
                    <a:pt x="99702" y="107022"/>
                  </a:lnTo>
                  <a:lnTo>
                    <a:pt x="99492" y="122429"/>
                  </a:lnTo>
                  <a:lnTo>
                    <a:pt x="99355" y="138240"/>
                  </a:lnTo>
                  <a:lnTo>
                    <a:pt x="99433" y="154301"/>
                  </a:lnTo>
                  <a:lnTo>
                    <a:pt x="100018" y="170245"/>
                  </a:lnTo>
                  <a:lnTo>
                    <a:pt x="101229" y="185858"/>
                  </a:lnTo>
                  <a:lnTo>
                    <a:pt x="103026" y="200937"/>
                  </a:lnTo>
                  <a:lnTo>
                    <a:pt x="105304" y="215216"/>
                  </a:lnTo>
                  <a:lnTo>
                    <a:pt x="107942" y="228621"/>
                  </a:lnTo>
                  <a:lnTo>
                    <a:pt x="110690" y="240798"/>
                  </a:lnTo>
                  <a:lnTo>
                    <a:pt x="113439" y="252223"/>
                  </a:lnTo>
                  <a:lnTo>
                    <a:pt x="116426" y="263902"/>
                  </a:lnTo>
                  <a:lnTo>
                    <a:pt x="120122" y="277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06517" y="1660583"/>
              <a:ext cx="122826" cy="297323"/>
            </a:xfrm>
            <a:custGeom>
              <a:avLst/>
              <a:gdLst/>
              <a:ahLst/>
              <a:cxnLst/>
              <a:rect l="0" t="0" r="0" b="0"/>
              <a:pathLst>
                <a:path w="122826" h="297323">
                  <a:moveTo>
                    <a:pt x="70183" y="297322"/>
                  </a:moveTo>
                  <a:lnTo>
                    <a:pt x="67249" y="288521"/>
                  </a:lnTo>
                  <a:lnTo>
                    <a:pt x="64467" y="280174"/>
                  </a:lnTo>
                  <a:lnTo>
                    <a:pt x="61567" y="271476"/>
                  </a:lnTo>
                  <a:lnTo>
                    <a:pt x="58527" y="262355"/>
                  </a:lnTo>
                  <a:lnTo>
                    <a:pt x="55362" y="252860"/>
                  </a:lnTo>
                  <a:lnTo>
                    <a:pt x="52098" y="243068"/>
                  </a:lnTo>
                  <a:lnTo>
                    <a:pt x="48760" y="233054"/>
                  </a:lnTo>
                  <a:lnTo>
                    <a:pt x="45369" y="222880"/>
                  </a:lnTo>
                  <a:lnTo>
                    <a:pt x="41940" y="212589"/>
                  </a:lnTo>
                  <a:lnTo>
                    <a:pt x="38485" y="202052"/>
                  </a:lnTo>
                  <a:lnTo>
                    <a:pt x="35013" y="190986"/>
                  </a:lnTo>
                  <a:lnTo>
                    <a:pt x="31528" y="179283"/>
                  </a:lnTo>
                  <a:lnTo>
                    <a:pt x="28035" y="167152"/>
                  </a:lnTo>
                  <a:lnTo>
                    <a:pt x="24537" y="155009"/>
                  </a:lnTo>
                  <a:lnTo>
                    <a:pt x="21035" y="143100"/>
                  </a:lnTo>
                  <a:lnTo>
                    <a:pt x="17530" y="131494"/>
                  </a:lnTo>
                  <a:lnTo>
                    <a:pt x="14024" y="120167"/>
                  </a:lnTo>
                  <a:lnTo>
                    <a:pt x="10521" y="109063"/>
                  </a:lnTo>
                  <a:lnTo>
                    <a:pt x="7186" y="97961"/>
                  </a:lnTo>
                  <a:lnTo>
                    <a:pt x="4326" y="86508"/>
                  </a:lnTo>
                  <a:lnTo>
                    <a:pt x="2075" y="74541"/>
                  </a:lnTo>
                  <a:lnTo>
                    <a:pt x="564" y="62232"/>
                  </a:lnTo>
                  <a:lnTo>
                    <a:pt x="0" y="49968"/>
                  </a:lnTo>
                  <a:lnTo>
                    <a:pt x="413" y="37992"/>
                  </a:lnTo>
                  <a:lnTo>
                    <a:pt x="2166" y="26850"/>
                  </a:lnTo>
                  <a:lnTo>
                    <a:pt x="6003" y="17432"/>
                  </a:lnTo>
                  <a:lnTo>
                    <a:pt x="12139" y="10073"/>
                  </a:lnTo>
                  <a:lnTo>
                    <a:pt x="20174" y="4777"/>
                  </a:lnTo>
                  <a:lnTo>
                    <a:pt x="29395" y="1499"/>
                  </a:lnTo>
                  <a:lnTo>
                    <a:pt x="39259" y="0"/>
                  </a:lnTo>
                  <a:lnTo>
                    <a:pt x="49455" y="91"/>
                  </a:lnTo>
                  <a:lnTo>
                    <a:pt x="59819" y="1731"/>
                  </a:lnTo>
                  <a:lnTo>
                    <a:pt x="70256" y="4754"/>
                  </a:lnTo>
                  <a:lnTo>
                    <a:pt x="80463" y="8975"/>
                  </a:lnTo>
                  <a:lnTo>
                    <a:pt x="91015" y="14890"/>
                  </a:lnTo>
                  <a:lnTo>
                    <a:pt x="103953" y="25250"/>
                  </a:lnTo>
                  <a:lnTo>
                    <a:pt x="122825" y="44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03000" y="1863149"/>
              <a:ext cx="115815" cy="7816"/>
            </a:xfrm>
            <a:custGeom>
              <a:avLst/>
              <a:gdLst/>
              <a:ahLst/>
              <a:cxnLst/>
              <a:rect l="0" t="0" r="0" b="0"/>
              <a:pathLst>
                <a:path w="115815" h="7816">
                  <a:moveTo>
                    <a:pt x="115814" y="0"/>
                  </a:moveTo>
                  <a:lnTo>
                    <a:pt x="106946" y="2867"/>
                  </a:lnTo>
                  <a:lnTo>
                    <a:pt x="97959" y="5009"/>
                  </a:lnTo>
                  <a:lnTo>
                    <a:pt x="87968" y="6607"/>
                  </a:lnTo>
                  <a:lnTo>
                    <a:pt x="77161" y="7615"/>
                  </a:lnTo>
                  <a:lnTo>
                    <a:pt x="65997" y="7815"/>
                  </a:lnTo>
                  <a:lnTo>
                    <a:pt x="54800" y="7164"/>
                  </a:lnTo>
                  <a:lnTo>
                    <a:pt x="43967" y="5918"/>
                  </a:lnTo>
                  <a:lnTo>
                    <a:pt x="32871" y="4421"/>
                  </a:lnTo>
                  <a:lnTo>
                    <a:pt x="19424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45671" y="1870083"/>
              <a:ext cx="99818" cy="117461"/>
            </a:xfrm>
            <a:custGeom>
              <a:avLst/>
              <a:gdLst/>
              <a:ahLst/>
              <a:cxnLst/>
              <a:rect l="0" t="0" r="0" b="0"/>
              <a:pathLst>
                <a:path w="99818" h="117461">
                  <a:moveTo>
                    <a:pt x="67899" y="3594"/>
                  </a:moveTo>
                  <a:lnTo>
                    <a:pt x="59097" y="862"/>
                  </a:lnTo>
                  <a:lnTo>
                    <a:pt x="50750" y="0"/>
                  </a:lnTo>
                  <a:lnTo>
                    <a:pt x="42061" y="995"/>
                  </a:lnTo>
                  <a:lnTo>
                    <a:pt x="33286" y="3706"/>
                  </a:lnTo>
                  <a:lnTo>
                    <a:pt x="25087" y="8139"/>
                  </a:lnTo>
                  <a:lnTo>
                    <a:pt x="17807" y="14132"/>
                  </a:lnTo>
                  <a:lnTo>
                    <a:pt x="11616" y="21564"/>
                  </a:lnTo>
                  <a:lnTo>
                    <a:pt x="6684" y="30438"/>
                  </a:lnTo>
                  <a:lnTo>
                    <a:pt x="2972" y="40616"/>
                  </a:lnTo>
                  <a:lnTo>
                    <a:pt x="616" y="51531"/>
                  </a:lnTo>
                  <a:lnTo>
                    <a:pt x="0" y="62316"/>
                  </a:lnTo>
                  <a:lnTo>
                    <a:pt x="1177" y="72491"/>
                  </a:lnTo>
                  <a:lnTo>
                    <a:pt x="3914" y="81948"/>
                  </a:lnTo>
                  <a:lnTo>
                    <a:pt x="7885" y="90760"/>
                  </a:lnTo>
                  <a:lnTo>
                    <a:pt x="12780" y="99045"/>
                  </a:lnTo>
                  <a:lnTo>
                    <a:pt x="18505" y="106439"/>
                  </a:lnTo>
                  <a:lnTo>
                    <a:pt x="25171" y="112130"/>
                  </a:lnTo>
                  <a:lnTo>
                    <a:pt x="32765" y="115805"/>
                  </a:lnTo>
                  <a:lnTo>
                    <a:pt x="41151" y="117460"/>
                  </a:lnTo>
                  <a:lnTo>
                    <a:pt x="50158" y="117134"/>
                  </a:lnTo>
                  <a:lnTo>
                    <a:pt x="59617" y="115057"/>
                  </a:lnTo>
                  <a:lnTo>
                    <a:pt x="69070" y="111410"/>
                  </a:lnTo>
                  <a:lnTo>
                    <a:pt x="77804" y="106229"/>
                  </a:lnTo>
                  <a:lnTo>
                    <a:pt x="85480" y="99675"/>
                  </a:lnTo>
                  <a:lnTo>
                    <a:pt x="91784" y="92006"/>
                  </a:lnTo>
                  <a:lnTo>
                    <a:pt x="96270" y="83490"/>
                  </a:lnTo>
                  <a:lnTo>
                    <a:pt x="98877" y="74364"/>
                  </a:lnTo>
                  <a:lnTo>
                    <a:pt x="99817" y="65072"/>
                  </a:lnTo>
                  <a:lnTo>
                    <a:pt x="99372" y="55250"/>
                  </a:lnTo>
                  <a:lnTo>
                    <a:pt x="96390" y="42922"/>
                  </a:lnTo>
                  <a:lnTo>
                    <a:pt x="88956" y="24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66213" y="1821035"/>
              <a:ext cx="136871" cy="132799"/>
            </a:xfrm>
            <a:custGeom>
              <a:avLst/>
              <a:gdLst/>
              <a:ahLst/>
              <a:cxnLst/>
              <a:rect l="0" t="0" r="0" b="0"/>
              <a:pathLst>
                <a:path w="136871" h="132799">
                  <a:moveTo>
                    <a:pt x="0" y="73699"/>
                  </a:moveTo>
                  <a:lnTo>
                    <a:pt x="5800" y="79701"/>
                  </a:lnTo>
                  <a:lnTo>
                    <a:pt x="10725" y="86546"/>
                  </a:lnTo>
                  <a:lnTo>
                    <a:pt x="15231" y="94929"/>
                  </a:lnTo>
                  <a:lnTo>
                    <a:pt x="19625" y="104383"/>
                  </a:lnTo>
                  <a:lnTo>
                    <a:pt x="24287" y="114050"/>
                  </a:lnTo>
                  <a:lnTo>
                    <a:pt x="29355" y="123355"/>
                  </a:lnTo>
                  <a:lnTo>
                    <a:pt x="33163" y="130401"/>
                  </a:lnTo>
                  <a:lnTo>
                    <a:pt x="33884" y="132798"/>
                  </a:lnTo>
                  <a:lnTo>
                    <a:pt x="32587" y="130951"/>
                  </a:lnTo>
                  <a:lnTo>
                    <a:pt x="30401" y="125929"/>
                  </a:lnTo>
                  <a:lnTo>
                    <a:pt x="28149" y="118447"/>
                  </a:lnTo>
                  <a:lnTo>
                    <a:pt x="26224" y="109082"/>
                  </a:lnTo>
                  <a:lnTo>
                    <a:pt x="24892" y="98480"/>
                  </a:lnTo>
                  <a:lnTo>
                    <a:pt x="24428" y="87343"/>
                  </a:lnTo>
                  <a:lnTo>
                    <a:pt x="24895" y="76103"/>
                  </a:lnTo>
                  <a:lnTo>
                    <a:pt x="26508" y="65108"/>
                  </a:lnTo>
                  <a:lnTo>
                    <a:pt x="29716" y="54721"/>
                  </a:lnTo>
                  <a:lnTo>
                    <a:pt x="34616" y="45072"/>
                  </a:lnTo>
                  <a:lnTo>
                    <a:pt x="41007" y="36270"/>
                  </a:lnTo>
                  <a:lnTo>
                    <a:pt x="48584" y="28495"/>
                  </a:lnTo>
                  <a:lnTo>
                    <a:pt x="57054" y="21748"/>
                  </a:lnTo>
                  <a:lnTo>
                    <a:pt x="66332" y="16045"/>
                  </a:lnTo>
                  <a:lnTo>
                    <a:pt x="76537" y="11505"/>
                  </a:lnTo>
                  <a:lnTo>
                    <a:pt x="87640" y="8078"/>
                  </a:lnTo>
                  <a:lnTo>
                    <a:pt x="98902" y="5583"/>
                  </a:lnTo>
                  <a:lnTo>
                    <a:pt x="110055" y="3547"/>
                  </a:lnTo>
                  <a:lnTo>
                    <a:pt x="122078" y="178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50523" y="1694693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5" y="8669"/>
                  </a:lnTo>
                  <a:lnTo>
                    <a:pt x="178" y="20844"/>
                  </a:lnTo>
                  <a:lnTo>
                    <a:pt x="826" y="34374"/>
                  </a:lnTo>
                  <a:lnTo>
                    <a:pt x="2079" y="48379"/>
                  </a:lnTo>
                  <a:lnTo>
                    <a:pt x="3905" y="62366"/>
                  </a:lnTo>
                  <a:lnTo>
                    <a:pt x="6202" y="75903"/>
                  </a:lnTo>
                  <a:lnTo>
                    <a:pt x="8853" y="88827"/>
                  </a:lnTo>
                  <a:lnTo>
                    <a:pt x="11599" y="101487"/>
                  </a:lnTo>
                  <a:lnTo>
                    <a:pt x="14054" y="114600"/>
                  </a:lnTo>
                  <a:lnTo>
                    <a:pt x="16040" y="128538"/>
                  </a:lnTo>
                  <a:lnTo>
                    <a:pt x="17710" y="143174"/>
                  </a:lnTo>
                  <a:lnTo>
                    <a:pt x="19446" y="158079"/>
                  </a:lnTo>
                  <a:lnTo>
                    <a:pt x="21464" y="172959"/>
                  </a:lnTo>
                  <a:lnTo>
                    <a:pt x="23651" y="187697"/>
                  </a:lnTo>
                  <a:lnTo>
                    <a:pt x="25667" y="202272"/>
                  </a:lnTo>
                  <a:lnTo>
                    <a:pt x="27320" y="216698"/>
                  </a:lnTo>
                  <a:lnTo>
                    <a:pt x="28585" y="230978"/>
                  </a:lnTo>
                  <a:lnTo>
                    <a:pt x="29646" y="246807"/>
                  </a:lnTo>
                  <a:lnTo>
                    <a:pt x="30593" y="268931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34710" y="181050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86" y="6612"/>
                  </a:lnTo>
                  <a:lnTo>
                    <a:pt x="161033" y="7793"/>
                  </a:lnTo>
                  <a:lnTo>
                    <a:pt x="148573" y="8641"/>
                  </a:lnTo>
                  <a:lnTo>
                    <a:pt x="134861" y="9239"/>
                  </a:lnTo>
                  <a:lnTo>
                    <a:pt x="120098" y="9653"/>
                  </a:lnTo>
                  <a:lnTo>
                    <a:pt x="104520" y="9937"/>
                  </a:lnTo>
                  <a:lnTo>
                    <a:pt x="88357" y="10131"/>
                  </a:lnTo>
                  <a:lnTo>
                    <a:pt x="72151" y="10262"/>
                  </a:lnTo>
                  <a:lnTo>
                    <a:pt x="54968" y="10365"/>
                  </a:lnTo>
                  <a:lnTo>
                    <a:pt x="33066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34751" y="1684165"/>
              <a:ext cx="147400" cy="284270"/>
            </a:xfrm>
            <a:custGeom>
              <a:avLst/>
              <a:gdLst/>
              <a:ahLst/>
              <a:cxnLst/>
              <a:rect l="0" t="0" r="0" b="0"/>
              <a:pathLst>
                <a:path w="147400" h="284270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66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5" y="74414"/>
                  </a:lnTo>
                  <a:lnTo>
                    <a:pt x="3728" y="89418"/>
                  </a:lnTo>
                  <a:lnTo>
                    <a:pt x="5376" y="104632"/>
                  </a:lnTo>
                  <a:lnTo>
                    <a:pt x="6783" y="119750"/>
                  </a:lnTo>
                  <a:lnTo>
                    <a:pt x="8049" y="134661"/>
                  </a:lnTo>
                  <a:lnTo>
                    <a:pt x="9505" y="149359"/>
                  </a:lnTo>
                  <a:lnTo>
                    <a:pt x="11336" y="163876"/>
                  </a:lnTo>
                  <a:lnTo>
                    <a:pt x="13567" y="178252"/>
                  </a:lnTo>
                  <a:lnTo>
                    <a:pt x="16143" y="192525"/>
                  </a:lnTo>
                  <a:lnTo>
                    <a:pt x="18979" y="206619"/>
                  </a:lnTo>
                  <a:lnTo>
                    <a:pt x="21614" y="216845"/>
                  </a:lnTo>
                  <a:lnTo>
                    <a:pt x="23710" y="218933"/>
                  </a:lnTo>
                  <a:lnTo>
                    <a:pt x="25733" y="215027"/>
                  </a:lnTo>
                  <a:lnTo>
                    <a:pt x="27966" y="207773"/>
                  </a:lnTo>
                  <a:lnTo>
                    <a:pt x="30496" y="198827"/>
                  </a:lnTo>
                  <a:lnTo>
                    <a:pt x="33791" y="189716"/>
                  </a:lnTo>
                  <a:lnTo>
                    <a:pt x="38722" y="182105"/>
                  </a:lnTo>
                  <a:lnTo>
                    <a:pt x="45621" y="176736"/>
                  </a:lnTo>
                  <a:lnTo>
                    <a:pt x="54181" y="173908"/>
                  </a:lnTo>
                  <a:lnTo>
                    <a:pt x="63759" y="173878"/>
                  </a:lnTo>
                  <a:lnTo>
                    <a:pt x="73857" y="176481"/>
                  </a:lnTo>
                  <a:lnTo>
                    <a:pt x="83871" y="181273"/>
                  </a:lnTo>
                  <a:lnTo>
                    <a:pt x="93048" y="187751"/>
                  </a:lnTo>
                  <a:lnTo>
                    <a:pt x="101061" y="195466"/>
                  </a:lnTo>
                  <a:lnTo>
                    <a:pt x="107946" y="204064"/>
                  </a:lnTo>
                  <a:lnTo>
                    <a:pt x="113895" y="213278"/>
                  </a:lnTo>
                  <a:lnTo>
                    <a:pt x="119123" y="222912"/>
                  </a:lnTo>
                  <a:lnTo>
                    <a:pt x="123868" y="232761"/>
                  </a:lnTo>
                  <a:lnTo>
                    <a:pt x="128943" y="243770"/>
                  </a:lnTo>
                  <a:lnTo>
                    <a:pt x="135916" y="259137"/>
                  </a:lnTo>
                  <a:lnTo>
                    <a:pt x="14739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14861" y="1842092"/>
              <a:ext cx="75966" cy="113037"/>
            </a:xfrm>
            <a:custGeom>
              <a:avLst/>
              <a:gdLst/>
              <a:ahLst/>
              <a:cxnLst/>
              <a:rect l="0" t="0" r="0" b="0"/>
              <a:pathLst>
                <a:path w="75966" h="113037">
                  <a:moveTo>
                    <a:pt x="51518" y="10528"/>
                  </a:moveTo>
                  <a:lnTo>
                    <a:pt x="42783" y="13596"/>
                  </a:lnTo>
                  <a:lnTo>
                    <a:pt x="35076" y="17659"/>
                  </a:lnTo>
                  <a:lnTo>
                    <a:pt x="27679" y="23151"/>
                  </a:lnTo>
                  <a:lnTo>
                    <a:pt x="20591" y="29911"/>
                  </a:lnTo>
                  <a:lnTo>
                    <a:pt x="14061" y="37709"/>
                  </a:lnTo>
                  <a:lnTo>
                    <a:pt x="8202" y="46306"/>
                  </a:lnTo>
                  <a:lnTo>
                    <a:pt x="3455" y="55491"/>
                  </a:lnTo>
                  <a:lnTo>
                    <a:pt x="630" y="65097"/>
                  </a:lnTo>
                  <a:lnTo>
                    <a:pt x="0" y="74987"/>
                  </a:lnTo>
                  <a:lnTo>
                    <a:pt x="1527" y="84744"/>
                  </a:lnTo>
                  <a:lnTo>
                    <a:pt x="5136" y="93689"/>
                  </a:lnTo>
                  <a:lnTo>
                    <a:pt x="10558" y="101504"/>
                  </a:lnTo>
                  <a:lnTo>
                    <a:pt x="17264" y="107733"/>
                  </a:lnTo>
                  <a:lnTo>
                    <a:pt x="24587" y="111637"/>
                  </a:lnTo>
                  <a:lnTo>
                    <a:pt x="32095" y="113036"/>
                  </a:lnTo>
                  <a:lnTo>
                    <a:pt x="39590" y="112212"/>
                  </a:lnTo>
                  <a:lnTo>
                    <a:pt x="47002" y="109616"/>
                  </a:lnTo>
                  <a:lnTo>
                    <a:pt x="54310" y="105682"/>
                  </a:lnTo>
                  <a:lnTo>
                    <a:pt x="61201" y="100452"/>
                  </a:lnTo>
                  <a:lnTo>
                    <a:pt x="67078" y="93595"/>
                  </a:lnTo>
                  <a:lnTo>
                    <a:pt x="71689" y="85068"/>
                  </a:lnTo>
                  <a:lnTo>
                    <a:pt x="74785" y="75412"/>
                  </a:lnTo>
                  <a:lnTo>
                    <a:pt x="75965" y="65546"/>
                  </a:lnTo>
                  <a:lnTo>
                    <a:pt x="75199" y="56024"/>
                  </a:lnTo>
                  <a:lnTo>
                    <a:pt x="72754" y="47021"/>
                  </a:lnTo>
                  <a:lnTo>
                    <a:pt x="68986" y="38522"/>
                  </a:lnTo>
                  <a:lnTo>
                    <a:pt x="64253" y="30408"/>
                  </a:lnTo>
                  <a:lnTo>
                    <a:pt x="59251" y="22111"/>
                  </a:lnTo>
                  <a:lnTo>
                    <a:pt x="54641" y="12567"/>
                  </a:lnTo>
                  <a:lnTo>
                    <a:pt x="515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29549" y="1831563"/>
              <a:ext cx="74942" cy="112551"/>
            </a:xfrm>
            <a:custGeom>
              <a:avLst/>
              <a:gdLst/>
              <a:ahLst/>
              <a:cxnLst/>
              <a:rect l="0" t="0" r="0" b="0"/>
              <a:pathLst>
                <a:path w="74942" h="112551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9" y="55510"/>
                  </a:lnTo>
                  <a:lnTo>
                    <a:pt x="355" y="67326"/>
                  </a:lnTo>
                  <a:lnTo>
                    <a:pt x="1652" y="78689"/>
                  </a:lnTo>
                  <a:lnTo>
                    <a:pt x="4163" y="89225"/>
                  </a:lnTo>
                  <a:lnTo>
                    <a:pt x="7987" y="98407"/>
                  </a:lnTo>
                  <a:lnTo>
                    <a:pt x="13228" y="105435"/>
                  </a:lnTo>
                  <a:lnTo>
                    <a:pt x="19789" y="110074"/>
                  </a:lnTo>
                  <a:lnTo>
                    <a:pt x="27278" y="112407"/>
                  </a:lnTo>
                  <a:lnTo>
                    <a:pt x="35135" y="112550"/>
                  </a:lnTo>
                  <a:lnTo>
                    <a:pt x="43001" y="110795"/>
                  </a:lnTo>
                  <a:lnTo>
                    <a:pt x="50567" y="107366"/>
                  </a:lnTo>
                  <a:lnTo>
                    <a:pt x="57495" y="102333"/>
                  </a:lnTo>
                  <a:lnTo>
                    <a:pt x="63661" y="95874"/>
                  </a:lnTo>
                  <a:lnTo>
                    <a:pt x="68801" y="88100"/>
                  </a:lnTo>
                  <a:lnTo>
                    <a:pt x="72431" y="78980"/>
                  </a:lnTo>
                  <a:lnTo>
                    <a:pt x="74428" y="68631"/>
                  </a:lnTo>
                  <a:lnTo>
                    <a:pt x="74941" y="57496"/>
                  </a:lnTo>
                  <a:lnTo>
                    <a:pt x="74156" y="44961"/>
                  </a:lnTo>
                  <a:lnTo>
                    <a:pt x="70888" y="2769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60999" y="1816431"/>
              <a:ext cx="119532" cy="153217"/>
            </a:xfrm>
            <a:custGeom>
              <a:avLst/>
              <a:gdLst/>
              <a:ahLst/>
              <a:cxnLst/>
              <a:rect l="0" t="0" r="0" b="0"/>
              <a:pathLst>
                <a:path w="119532" h="153217">
                  <a:moveTo>
                    <a:pt x="79120" y="4604"/>
                  </a:moveTo>
                  <a:lnTo>
                    <a:pt x="70319" y="1804"/>
                  </a:lnTo>
                  <a:lnTo>
                    <a:pt x="61973" y="302"/>
                  </a:lnTo>
                  <a:lnTo>
                    <a:pt x="53274" y="0"/>
                  </a:lnTo>
                  <a:lnTo>
                    <a:pt x="44153" y="852"/>
                  </a:lnTo>
                  <a:lnTo>
                    <a:pt x="34658" y="2968"/>
                  </a:lnTo>
                  <a:lnTo>
                    <a:pt x="24884" y="6295"/>
                  </a:lnTo>
                  <a:lnTo>
                    <a:pt x="15561" y="10803"/>
                  </a:lnTo>
                  <a:lnTo>
                    <a:pt x="7981" y="16571"/>
                  </a:lnTo>
                  <a:lnTo>
                    <a:pt x="2717" y="23513"/>
                  </a:lnTo>
                  <a:lnTo>
                    <a:pt x="0" y="31104"/>
                  </a:lnTo>
                  <a:lnTo>
                    <a:pt x="65" y="38505"/>
                  </a:lnTo>
                  <a:lnTo>
                    <a:pt x="2746" y="45250"/>
                  </a:lnTo>
                  <a:lnTo>
                    <a:pt x="7765" y="51081"/>
                  </a:lnTo>
                  <a:lnTo>
                    <a:pt x="14929" y="55773"/>
                  </a:lnTo>
                  <a:lnTo>
                    <a:pt x="23920" y="59338"/>
                  </a:lnTo>
                  <a:lnTo>
                    <a:pt x="34189" y="62106"/>
                  </a:lnTo>
                  <a:lnTo>
                    <a:pt x="45064" y="64595"/>
                  </a:lnTo>
                  <a:lnTo>
                    <a:pt x="56110" y="67134"/>
                  </a:lnTo>
                  <a:lnTo>
                    <a:pt x="66964" y="70014"/>
                  </a:lnTo>
                  <a:lnTo>
                    <a:pt x="77253" y="73561"/>
                  </a:lnTo>
                  <a:lnTo>
                    <a:pt x="86834" y="77882"/>
                  </a:lnTo>
                  <a:lnTo>
                    <a:pt x="95590" y="83073"/>
                  </a:lnTo>
                  <a:lnTo>
                    <a:pt x="103333" y="89307"/>
                  </a:lnTo>
                  <a:lnTo>
                    <a:pt x="110049" y="96570"/>
                  </a:lnTo>
                  <a:lnTo>
                    <a:pt x="115392" y="104547"/>
                  </a:lnTo>
                  <a:lnTo>
                    <a:pt x="118626" y="112740"/>
                  </a:lnTo>
                  <a:lnTo>
                    <a:pt x="119531" y="120834"/>
                  </a:lnTo>
                  <a:lnTo>
                    <a:pt x="118020" y="128555"/>
                  </a:lnTo>
                  <a:lnTo>
                    <a:pt x="113889" y="135587"/>
                  </a:lnTo>
                  <a:lnTo>
                    <a:pt x="107295" y="141823"/>
                  </a:lnTo>
                  <a:lnTo>
                    <a:pt x="98648" y="147010"/>
                  </a:lnTo>
                  <a:lnTo>
                    <a:pt x="88419" y="150671"/>
                  </a:lnTo>
                  <a:lnTo>
                    <a:pt x="77037" y="152689"/>
                  </a:lnTo>
                  <a:lnTo>
                    <a:pt x="65057" y="153216"/>
                  </a:lnTo>
                  <a:lnTo>
                    <a:pt x="51791" y="152443"/>
                  </a:lnTo>
                  <a:lnTo>
                    <a:pt x="33846" y="149183"/>
                  </a:lnTo>
                  <a:lnTo>
                    <a:pt x="5421" y="141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03053" y="1845240"/>
              <a:ext cx="147637" cy="112667"/>
            </a:xfrm>
            <a:custGeom>
              <a:avLst/>
              <a:gdLst/>
              <a:ahLst/>
              <a:cxnLst/>
              <a:rect l="0" t="0" r="0" b="0"/>
              <a:pathLst>
                <a:path w="147637" h="112667">
                  <a:moveTo>
                    <a:pt x="73937" y="102137"/>
                  </a:moveTo>
                  <a:lnTo>
                    <a:pt x="76804" y="93269"/>
                  </a:lnTo>
                  <a:lnTo>
                    <a:pt x="78946" y="84282"/>
                  </a:lnTo>
                  <a:lnTo>
                    <a:pt x="80539" y="74291"/>
                  </a:lnTo>
                  <a:lnTo>
                    <a:pt x="81375" y="63483"/>
                  </a:lnTo>
                  <a:lnTo>
                    <a:pt x="80926" y="52320"/>
                  </a:lnTo>
                  <a:lnTo>
                    <a:pt x="79013" y="41124"/>
                  </a:lnTo>
                  <a:lnTo>
                    <a:pt x="75604" y="30357"/>
                  </a:lnTo>
                  <a:lnTo>
                    <a:pt x="70646" y="20670"/>
                  </a:lnTo>
                  <a:lnTo>
                    <a:pt x="64274" y="12324"/>
                  </a:lnTo>
                  <a:lnTo>
                    <a:pt x="56743" y="5724"/>
                  </a:lnTo>
                  <a:lnTo>
                    <a:pt x="48325" y="1564"/>
                  </a:lnTo>
                  <a:lnTo>
                    <a:pt x="39270" y="0"/>
                  </a:lnTo>
                  <a:lnTo>
                    <a:pt x="30090" y="1051"/>
                  </a:lnTo>
                  <a:lnTo>
                    <a:pt x="21541" y="4863"/>
                  </a:lnTo>
                  <a:lnTo>
                    <a:pt x="13990" y="11241"/>
                  </a:lnTo>
                  <a:lnTo>
                    <a:pt x="7769" y="19740"/>
                  </a:lnTo>
                  <a:lnTo>
                    <a:pt x="3339" y="29870"/>
                  </a:lnTo>
                  <a:lnTo>
                    <a:pt x="774" y="41186"/>
                  </a:lnTo>
                  <a:lnTo>
                    <a:pt x="0" y="53017"/>
                  </a:lnTo>
                  <a:lnTo>
                    <a:pt x="985" y="64491"/>
                  </a:lnTo>
                  <a:lnTo>
                    <a:pt x="3541" y="75151"/>
                  </a:lnTo>
                  <a:lnTo>
                    <a:pt x="7695" y="84442"/>
                  </a:lnTo>
                  <a:lnTo>
                    <a:pt x="13755" y="91553"/>
                  </a:lnTo>
                  <a:lnTo>
                    <a:pt x="21710" y="96255"/>
                  </a:lnTo>
                  <a:lnTo>
                    <a:pt x="30967" y="98632"/>
                  </a:lnTo>
                  <a:lnTo>
                    <a:pt x="40556" y="98806"/>
                  </a:lnTo>
                  <a:lnTo>
                    <a:pt x="49880" y="97068"/>
                  </a:lnTo>
                  <a:lnTo>
                    <a:pt x="58409" y="93481"/>
                  </a:lnTo>
                  <a:lnTo>
                    <a:pt x="65526" y="87810"/>
                  </a:lnTo>
                  <a:lnTo>
                    <a:pt x="71062" y="80144"/>
                  </a:lnTo>
                  <a:lnTo>
                    <a:pt x="75761" y="72079"/>
                  </a:lnTo>
                  <a:lnTo>
                    <a:pt x="80936" y="67280"/>
                  </a:lnTo>
                  <a:lnTo>
                    <a:pt x="86730" y="67298"/>
                  </a:lnTo>
                  <a:lnTo>
                    <a:pt x="92582" y="70258"/>
                  </a:lnTo>
                  <a:lnTo>
                    <a:pt x="98491" y="74827"/>
                  </a:lnTo>
                  <a:lnTo>
                    <a:pt x="104566" y="80323"/>
                  </a:lnTo>
                  <a:lnTo>
                    <a:pt x="110841" y="86368"/>
                  </a:lnTo>
                  <a:lnTo>
                    <a:pt x="117191" y="92446"/>
                  </a:lnTo>
                  <a:lnTo>
                    <a:pt x="124087" y="98427"/>
                  </a:lnTo>
                  <a:lnTo>
                    <a:pt x="133256" y="104830"/>
                  </a:lnTo>
                  <a:lnTo>
                    <a:pt x="147636" y="112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42755" y="1845075"/>
              <a:ext cx="102692" cy="102303"/>
            </a:xfrm>
            <a:custGeom>
              <a:avLst/>
              <a:gdLst/>
              <a:ahLst/>
              <a:cxnLst/>
              <a:rect l="0" t="0" r="0" b="0"/>
              <a:pathLst>
                <a:path w="102692" h="102303">
                  <a:moveTo>
                    <a:pt x="7934" y="28602"/>
                  </a:moveTo>
                  <a:lnTo>
                    <a:pt x="5135" y="40271"/>
                  </a:lnTo>
                  <a:lnTo>
                    <a:pt x="3633" y="50759"/>
                  </a:lnTo>
                  <a:lnTo>
                    <a:pt x="3299" y="60982"/>
                  </a:lnTo>
                  <a:lnTo>
                    <a:pt x="3008" y="68352"/>
                  </a:lnTo>
                  <a:lnTo>
                    <a:pt x="1851" y="69489"/>
                  </a:lnTo>
                  <a:lnTo>
                    <a:pt x="629" y="65503"/>
                  </a:lnTo>
                  <a:lnTo>
                    <a:pt x="0" y="58216"/>
                  </a:lnTo>
                  <a:lnTo>
                    <a:pt x="592" y="49136"/>
                  </a:lnTo>
                  <a:lnTo>
                    <a:pt x="2610" y="39192"/>
                  </a:lnTo>
                  <a:lnTo>
                    <a:pt x="6096" y="29191"/>
                  </a:lnTo>
                  <a:lnTo>
                    <a:pt x="11107" y="19981"/>
                  </a:lnTo>
                  <a:lnTo>
                    <a:pt x="17512" y="11936"/>
                  </a:lnTo>
                  <a:lnTo>
                    <a:pt x="24896" y="5528"/>
                  </a:lnTo>
                  <a:lnTo>
                    <a:pt x="32682" y="1493"/>
                  </a:lnTo>
                  <a:lnTo>
                    <a:pt x="40507" y="0"/>
                  </a:lnTo>
                  <a:lnTo>
                    <a:pt x="48214" y="758"/>
                  </a:lnTo>
                  <a:lnTo>
                    <a:pt x="55769" y="3309"/>
                  </a:lnTo>
                  <a:lnTo>
                    <a:pt x="63179" y="7207"/>
                  </a:lnTo>
                  <a:lnTo>
                    <a:pt x="70308" y="12244"/>
                  </a:lnTo>
                  <a:lnTo>
                    <a:pt x="76876" y="18438"/>
                  </a:lnTo>
                  <a:lnTo>
                    <a:pt x="82774" y="25716"/>
                  </a:lnTo>
                  <a:lnTo>
                    <a:pt x="87888" y="34059"/>
                  </a:lnTo>
                  <a:lnTo>
                    <a:pt x="92025" y="43569"/>
                  </a:lnTo>
                  <a:lnTo>
                    <a:pt x="95178" y="54174"/>
                  </a:lnTo>
                  <a:lnTo>
                    <a:pt x="97486" y="65085"/>
                  </a:lnTo>
                  <a:lnTo>
                    <a:pt x="99377" y="75957"/>
                  </a:lnTo>
                  <a:lnTo>
                    <a:pt x="101017" y="87743"/>
                  </a:lnTo>
                  <a:lnTo>
                    <a:pt x="102691" y="102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88732" y="1693073"/>
              <a:ext cx="114642" cy="287948"/>
            </a:xfrm>
            <a:custGeom>
              <a:avLst/>
              <a:gdLst/>
              <a:ahLst/>
              <a:cxnLst/>
              <a:rect l="0" t="0" r="0" b="0"/>
              <a:pathLst>
                <a:path w="114642" h="287948">
                  <a:moveTo>
                    <a:pt x="72527" y="212190"/>
                  </a:moveTo>
                  <a:lnTo>
                    <a:pt x="75260" y="203388"/>
                  </a:lnTo>
                  <a:lnTo>
                    <a:pt x="76122" y="195041"/>
                  </a:lnTo>
                  <a:lnTo>
                    <a:pt x="75127" y="186352"/>
                  </a:lnTo>
                  <a:lnTo>
                    <a:pt x="72415" y="177577"/>
                  </a:lnTo>
                  <a:lnTo>
                    <a:pt x="67983" y="169378"/>
                  </a:lnTo>
                  <a:lnTo>
                    <a:pt x="61999" y="162107"/>
                  </a:lnTo>
                  <a:lnTo>
                    <a:pt x="54913" y="156262"/>
                  </a:lnTo>
                  <a:lnTo>
                    <a:pt x="47334" y="152626"/>
                  </a:lnTo>
                  <a:lnTo>
                    <a:pt x="39654" y="151421"/>
                  </a:lnTo>
                  <a:lnTo>
                    <a:pt x="32044" y="152715"/>
                  </a:lnTo>
                  <a:lnTo>
                    <a:pt x="24556" y="156693"/>
                  </a:lnTo>
                  <a:lnTo>
                    <a:pt x="17200" y="163177"/>
                  </a:lnTo>
                  <a:lnTo>
                    <a:pt x="10447" y="171579"/>
                  </a:lnTo>
                  <a:lnTo>
                    <a:pt x="5196" y="181110"/>
                  </a:lnTo>
                  <a:lnTo>
                    <a:pt x="1814" y="191220"/>
                  </a:lnTo>
                  <a:lnTo>
                    <a:pt x="187" y="201766"/>
                  </a:lnTo>
                  <a:lnTo>
                    <a:pt x="0" y="212904"/>
                  </a:lnTo>
                  <a:lnTo>
                    <a:pt x="916" y="224682"/>
                  </a:lnTo>
                  <a:lnTo>
                    <a:pt x="2798" y="236710"/>
                  </a:lnTo>
                  <a:lnTo>
                    <a:pt x="5724" y="248260"/>
                  </a:lnTo>
                  <a:lnTo>
                    <a:pt x="9658" y="258946"/>
                  </a:lnTo>
                  <a:lnTo>
                    <a:pt x="14772" y="268410"/>
                  </a:lnTo>
                  <a:lnTo>
                    <a:pt x="21493" y="276164"/>
                  </a:lnTo>
                  <a:lnTo>
                    <a:pt x="29899" y="282106"/>
                  </a:lnTo>
                  <a:lnTo>
                    <a:pt x="39460" y="286130"/>
                  </a:lnTo>
                  <a:lnTo>
                    <a:pt x="49257" y="287947"/>
                  </a:lnTo>
                  <a:lnTo>
                    <a:pt x="58724" y="287607"/>
                  </a:lnTo>
                  <a:lnTo>
                    <a:pt x="67518" y="285111"/>
                  </a:lnTo>
                  <a:lnTo>
                    <a:pt x="75345" y="280245"/>
                  </a:lnTo>
                  <a:lnTo>
                    <a:pt x="82159" y="273121"/>
                  </a:lnTo>
                  <a:lnTo>
                    <a:pt x="88091" y="264103"/>
                  </a:lnTo>
                  <a:lnTo>
                    <a:pt x="93324" y="253616"/>
                  </a:lnTo>
                  <a:lnTo>
                    <a:pt x="98033" y="242043"/>
                  </a:lnTo>
                  <a:lnTo>
                    <a:pt x="102199" y="229529"/>
                  </a:lnTo>
                  <a:lnTo>
                    <a:pt x="105626" y="215999"/>
                  </a:lnTo>
                  <a:lnTo>
                    <a:pt x="108266" y="201486"/>
                  </a:lnTo>
                  <a:lnTo>
                    <a:pt x="110209" y="185978"/>
                  </a:lnTo>
                  <a:lnTo>
                    <a:pt x="111596" y="169350"/>
                  </a:lnTo>
                  <a:lnTo>
                    <a:pt x="112562" y="151650"/>
                  </a:lnTo>
                  <a:lnTo>
                    <a:pt x="113059" y="133373"/>
                  </a:lnTo>
                  <a:lnTo>
                    <a:pt x="112868" y="115337"/>
                  </a:lnTo>
                  <a:lnTo>
                    <a:pt x="111926" y="97991"/>
                  </a:lnTo>
                  <a:lnTo>
                    <a:pt x="110309" y="81583"/>
                  </a:lnTo>
                  <a:lnTo>
                    <a:pt x="108154" y="66330"/>
                  </a:lnTo>
                  <a:lnTo>
                    <a:pt x="105593" y="52219"/>
                  </a:lnTo>
                  <a:lnTo>
                    <a:pt x="102738" y="39081"/>
                  </a:lnTo>
                  <a:lnTo>
                    <a:pt x="99676" y="26702"/>
                  </a:lnTo>
                  <a:lnTo>
                    <a:pt x="96457" y="14929"/>
                  </a:lnTo>
                  <a:lnTo>
                    <a:pt x="92663" y="5150"/>
                  </a:lnTo>
                  <a:lnTo>
                    <a:pt x="88218" y="0"/>
                  </a:lnTo>
                  <a:lnTo>
                    <a:pt x="84115" y="232"/>
                  </a:lnTo>
                  <a:lnTo>
                    <a:pt x="80808" y="5193"/>
                  </a:lnTo>
                  <a:lnTo>
                    <a:pt x="78321" y="13844"/>
                  </a:lnTo>
                  <a:lnTo>
                    <a:pt x="76525" y="25215"/>
                  </a:lnTo>
                  <a:lnTo>
                    <a:pt x="75258" y="38523"/>
                  </a:lnTo>
                  <a:lnTo>
                    <a:pt x="74385" y="53186"/>
                  </a:lnTo>
                  <a:lnTo>
                    <a:pt x="73956" y="68781"/>
                  </a:lnTo>
                  <a:lnTo>
                    <a:pt x="74195" y="85012"/>
                  </a:lnTo>
                  <a:lnTo>
                    <a:pt x="75171" y="101675"/>
                  </a:lnTo>
                  <a:lnTo>
                    <a:pt x="76811" y="118629"/>
                  </a:lnTo>
                  <a:lnTo>
                    <a:pt x="78982" y="135780"/>
                  </a:lnTo>
                  <a:lnTo>
                    <a:pt x="81554" y="153053"/>
                  </a:lnTo>
                  <a:lnTo>
                    <a:pt x="84416" y="170077"/>
                  </a:lnTo>
                  <a:lnTo>
                    <a:pt x="87483" y="186209"/>
                  </a:lnTo>
                  <a:lnTo>
                    <a:pt x="90692" y="201171"/>
                  </a:lnTo>
                  <a:lnTo>
                    <a:pt x="93998" y="215015"/>
                  </a:lnTo>
                  <a:lnTo>
                    <a:pt x="97371" y="227934"/>
                  </a:lnTo>
                  <a:lnTo>
                    <a:pt x="100785" y="240133"/>
                  </a:lnTo>
                  <a:lnTo>
                    <a:pt x="104072" y="251348"/>
                  </a:lnTo>
                  <a:lnTo>
                    <a:pt x="107248" y="261951"/>
                  </a:lnTo>
                  <a:lnTo>
                    <a:pt x="110594" y="272877"/>
                  </a:lnTo>
                  <a:lnTo>
                    <a:pt x="114641" y="285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34959" y="1837489"/>
              <a:ext cx="131377" cy="141474"/>
            </a:xfrm>
            <a:custGeom>
              <a:avLst/>
              <a:gdLst/>
              <a:ahLst/>
              <a:cxnLst/>
              <a:rect l="0" t="0" r="0" b="0"/>
              <a:pathLst>
                <a:path w="131377" h="141474">
                  <a:moveTo>
                    <a:pt x="94756" y="4603"/>
                  </a:moveTo>
                  <a:lnTo>
                    <a:pt x="85955" y="1803"/>
                  </a:lnTo>
                  <a:lnTo>
                    <a:pt x="77608" y="301"/>
                  </a:lnTo>
                  <a:lnTo>
                    <a:pt x="68914" y="0"/>
                  </a:lnTo>
                  <a:lnTo>
                    <a:pt x="59966" y="851"/>
                  </a:lnTo>
                  <a:lnTo>
                    <a:pt x="51120" y="2968"/>
                  </a:lnTo>
                  <a:lnTo>
                    <a:pt x="42590" y="6299"/>
                  </a:lnTo>
                  <a:lnTo>
                    <a:pt x="34747" y="10979"/>
                  </a:lnTo>
                  <a:lnTo>
                    <a:pt x="28166" y="17396"/>
                  </a:lnTo>
                  <a:lnTo>
                    <a:pt x="23056" y="25587"/>
                  </a:lnTo>
                  <a:lnTo>
                    <a:pt x="19779" y="34830"/>
                  </a:lnTo>
                  <a:lnTo>
                    <a:pt x="19004" y="43879"/>
                  </a:lnTo>
                  <a:lnTo>
                    <a:pt x="20861" y="52027"/>
                  </a:lnTo>
                  <a:lnTo>
                    <a:pt x="25191" y="58951"/>
                  </a:lnTo>
                  <a:lnTo>
                    <a:pt x="31828" y="64451"/>
                  </a:lnTo>
                  <a:lnTo>
                    <a:pt x="40432" y="68594"/>
                  </a:lnTo>
                  <a:lnTo>
                    <a:pt x="50426" y="71767"/>
                  </a:lnTo>
                  <a:lnTo>
                    <a:pt x="61109" y="74535"/>
                  </a:lnTo>
                  <a:lnTo>
                    <a:pt x="72027" y="77261"/>
                  </a:lnTo>
                  <a:lnTo>
                    <a:pt x="82964" y="80098"/>
                  </a:lnTo>
                  <a:lnTo>
                    <a:pt x="93840" y="83084"/>
                  </a:lnTo>
                  <a:lnTo>
                    <a:pt x="104619" y="86215"/>
                  </a:lnTo>
                  <a:lnTo>
                    <a:pt x="114654" y="89794"/>
                  </a:lnTo>
                  <a:lnTo>
                    <a:pt x="122731" y="94406"/>
                  </a:lnTo>
                  <a:lnTo>
                    <a:pt x="128335" y="100279"/>
                  </a:lnTo>
                  <a:lnTo>
                    <a:pt x="131284" y="107003"/>
                  </a:lnTo>
                  <a:lnTo>
                    <a:pt x="131376" y="113747"/>
                  </a:lnTo>
                  <a:lnTo>
                    <a:pt x="128801" y="120015"/>
                  </a:lnTo>
                  <a:lnTo>
                    <a:pt x="123853" y="125509"/>
                  </a:lnTo>
                  <a:lnTo>
                    <a:pt x="116737" y="129968"/>
                  </a:lnTo>
                  <a:lnTo>
                    <a:pt x="107769" y="133367"/>
                  </a:lnTo>
                  <a:lnTo>
                    <a:pt x="97176" y="135853"/>
                  </a:lnTo>
                  <a:lnTo>
                    <a:pt x="85019" y="137619"/>
                  </a:lnTo>
                  <a:lnTo>
                    <a:pt x="71490" y="138851"/>
                  </a:lnTo>
                  <a:lnTo>
                    <a:pt x="57425" y="139701"/>
                  </a:lnTo>
                  <a:lnTo>
                    <a:pt x="42737" y="140373"/>
                  </a:lnTo>
                  <a:lnTo>
                    <a:pt x="25021" y="140930"/>
                  </a:lnTo>
                  <a:lnTo>
                    <a:pt x="0" y="141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12935" y="1863779"/>
              <a:ext cx="117750" cy="118074"/>
            </a:xfrm>
            <a:custGeom>
              <a:avLst/>
              <a:gdLst/>
              <a:ahLst/>
              <a:cxnLst/>
              <a:rect l="0" t="0" r="0" b="0"/>
              <a:pathLst>
                <a:path w="117750" h="118074">
                  <a:moveTo>
                    <a:pt x="95806" y="30955"/>
                  </a:moveTo>
                  <a:lnTo>
                    <a:pt x="89938" y="25088"/>
                  </a:lnTo>
                  <a:lnTo>
                    <a:pt x="84374" y="19523"/>
                  </a:lnTo>
                  <a:lnTo>
                    <a:pt x="78570" y="13738"/>
                  </a:lnTo>
                  <a:lnTo>
                    <a:pt x="72317" y="8176"/>
                  </a:lnTo>
                  <a:lnTo>
                    <a:pt x="65338" y="3791"/>
                  </a:lnTo>
                  <a:lnTo>
                    <a:pt x="57562" y="1027"/>
                  </a:lnTo>
                  <a:lnTo>
                    <a:pt x="49233" y="0"/>
                  </a:lnTo>
                  <a:lnTo>
                    <a:pt x="40802" y="756"/>
                  </a:lnTo>
                  <a:lnTo>
                    <a:pt x="32546" y="3128"/>
                  </a:lnTo>
                  <a:lnTo>
                    <a:pt x="24717" y="7145"/>
                  </a:lnTo>
                  <a:lnTo>
                    <a:pt x="17612" y="13107"/>
                  </a:lnTo>
                  <a:lnTo>
                    <a:pt x="11327" y="20998"/>
                  </a:lnTo>
                  <a:lnTo>
                    <a:pt x="6108" y="30379"/>
                  </a:lnTo>
                  <a:lnTo>
                    <a:pt x="2425" y="40583"/>
                  </a:lnTo>
                  <a:lnTo>
                    <a:pt x="396" y="51147"/>
                  </a:lnTo>
                  <a:lnTo>
                    <a:pt x="0" y="61832"/>
                  </a:lnTo>
                  <a:lnTo>
                    <a:pt x="1245" y="72531"/>
                  </a:lnTo>
                  <a:lnTo>
                    <a:pt x="3981" y="83193"/>
                  </a:lnTo>
                  <a:lnTo>
                    <a:pt x="8256" y="93317"/>
                  </a:lnTo>
                  <a:lnTo>
                    <a:pt x="14399" y="101985"/>
                  </a:lnTo>
                  <a:lnTo>
                    <a:pt x="22415" y="108810"/>
                  </a:lnTo>
                  <a:lnTo>
                    <a:pt x="31881" y="113731"/>
                  </a:lnTo>
                  <a:lnTo>
                    <a:pt x="42143" y="116751"/>
                  </a:lnTo>
                  <a:lnTo>
                    <a:pt x="52743" y="118073"/>
                  </a:lnTo>
                  <a:lnTo>
                    <a:pt x="63281" y="117862"/>
                  </a:lnTo>
                  <a:lnTo>
                    <a:pt x="73349" y="116141"/>
                  </a:lnTo>
                  <a:lnTo>
                    <a:pt x="82779" y="113060"/>
                  </a:lnTo>
                  <a:lnTo>
                    <a:pt x="91431" y="108706"/>
                  </a:lnTo>
                  <a:lnTo>
                    <a:pt x="99104" y="103036"/>
                  </a:lnTo>
                  <a:lnTo>
                    <a:pt x="105778" y="96147"/>
                  </a:lnTo>
                  <a:lnTo>
                    <a:pt x="111262" y="88251"/>
                  </a:lnTo>
                  <a:lnTo>
                    <a:pt x="115124" y="79580"/>
                  </a:lnTo>
                  <a:lnTo>
                    <a:pt x="117272" y="70345"/>
                  </a:lnTo>
                  <a:lnTo>
                    <a:pt x="117749" y="60875"/>
                  </a:lnTo>
                  <a:lnTo>
                    <a:pt x="116557" y="51597"/>
                  </a:lnTo>
                  <a:lnTo>
                    <a:pt x="113872" y="42739"/>
                  </a:lnTo>
                  <a:lnTo>
                    <a:pt x="110092" y="34628"/>
                  </a:lnTo>
                  <a:lnTo>
                    <a:pt x="105272" y="26996"/>
                  </a:lnTo>
                  <a:lnTo>
                    <a:pt x="97876" y="19172"/>
                  </a:lnTo>
                  <a:lnTo>
                    <a:pt x="85277" y="9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54350" y="1660861"/>
              <a:ext cx="122848" cy="328631"/>
            </a:xfrm>
            <a:custGeom>
              <a:avLst/>
              <a:gdLst/>
              <a:ahLst/>
              <a:cxnLst/>
              <a:rect l="0" t="0" r="0" b="0"/>
              <a:pathLst>
                <a:path w="122848" h="328631">
                  <a:moveTo>
                    <a:pt x="38619" y="328630"/>
                  </a:moveTo>
                  <a:lnTo>
                    <a:pt x="38619" y="316895"/>
                  </a:lnTo>
                  <a:lnTo>
                    <a:pt x="38619" y="305766"/>
                  </a:lnTo>
                  <a:lnTo>
                    <a:pt x="38614" y="294167"/>
                  </a:lnTo>
                  <a:lnTo>
                    <a:pt x="38442" y="282006"/>
                  </a:lnTo>
                  <a:lnTo>
                    <a:pt x="37794" y="269346"/>
                  </a:lnTo>
                  <a:lnTo>
                    <a:pt x="36540" y="256290"/>
                  </a:lnTo>
                  <a:lnTo>
                    <a:pt x="34715" y="242938"/>
                  </a:lnTo>
                  <a:lnTo>
                    <a:pt x="32418" y="229373"/>
                  </a:lnTo>
                  <a:lnTo>
                    <a:pt x="29762" y="215658"/>
                  </a:lnTo>
                  <a:lnTo>
                    <a:pt x="26844" y="201839"/>
                  </a:lnTo>
                  <a:lnTo>
                    <a:pt x="23740" y="187949"/>
                  </a:lnTo>
                  <a:lnTo>
                    <a:pt x="20505" y="174006"/>
                  </a:lnTo>
                  <a:lnTo>
                    <a:pt x="17182" y="159861"/>
                  </a:lnTo>
                  <a:lnTo>
                    <a:pt x="13798" y="145220"/>
                  </a:lnTo>
                  <a:lnTo>
                    <a:pt x="10377" y="129963"/>
                  </a:lnTo>
                  <a:lnTo>
                    <a:pt x="7097" y="114293"/>
                  </a:lnTo>
                  <a:lnTo>
                    <a:pt x="4274" y="98620"/>
                  </a:lnTo>
                  <a:lnTo>
                    <a:pt x="2047" y="83192"/>
                  </a:lnTo>
                  <a:lnTo>
                    <a:pt x="552" y="68240"/>
                  </a:lnTo>
                  <a:lnTo>
                    <a:pt x="0" y="54047"/>
                  </a:lnTo>
                  <a:lnTo>
                    <a:pt x="421" y="40700"/>
                  </a:lnTo>
                  <a:lnTo>
                    <a:pt x="2179" y="28603"/>
                  </a:lnTo>
                  <a:lnTo>
                    <a:pt x="6018" y="18528"/>
                  </a:lnTo>
                  <a:lnTo>
                    <a:pt x="12156" y="10720"/>
                  </a:lnTo>
                  <a:lnTo>
                    <a:pt x="20193" y="5121"/>
                  </a:lnTo>
                  <a:lnTo>
                    <a:pt x="29414" y="1638"/>
                  </a:lnTo>
                  <a:lnTo>
                    <a:pt x="39280" y="1"/>
                  </a:lnTo>
                  <a:lnTo>
                    <a:pt x="49477" y="0"/>
                  </a:lnTo>
                  <a:lnTo>
                    <a:pt x="59841" y="1578"/>
                  </a:lnTo>
                  <a:lnTo>
                    <a:pt x="70278" y="4564"/>
                  </a:lnTo>
                  <a:lnTo>
                    <a:pt x="80420" y="8853"/>
                  </a:lnTo>
                  <a:lnTo>
                    <a:pt x="89631" y="14480"/>
                  </a:lnTo>
                  <a:lnTo>
                    <a:pt x="97639" y="21327"/>
                  </a:lnTo>
                  <a:lnTo>
                    <a:pt x="104358" y="28717"/>
                  </a:lnTo>
                  <a:lnTo>
                    <a:pt x="110375" y="36229"/>
                  </a:lnTo>
                  <a:lnTo>
                    <a:pt x="116218" y="44521"/>
                  </a:lnTo>
                  <a:lnTo>
                    <a:pt x="122847" y="54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87684" y="1852620"/>
              <a:ext cx="126343" cy="7817"/>
            </a:xfrm>
            <a:custGeom>
              <a:avLst/>
              <a:gdLst/>
              <a:ahLst/>
              <a:cxnLst/>
              <a:rect l="0" t="0" r="0" b="0"/>
              <a:pathLst>
                <a:path w="126343" h="7817">
                  <a:moveTo>
                    <a:pt x="126342" y="0"/>
                  </a:moveTo>
                  <a:lnTo>
                    <a:pt x="117473" y="2867"/>
                  </a:lnTo>
                  <a:lnTo>
                    <a:pt x="108486" y="5009"/>
                  </a:lnTo>
                  <a:lnTo>
                    <a:pt x="98487" y="6607"/>
                  </a:lnTo>
                  <a:lnTo>
                    <a:pt x="87333" y="7615"/>
                  </a:lnTo>
                  <a:lnTo>
                    <a:pt x="74874" y="7816"/>
                  </a:lnTo>
                  <a:lnTo>
                    <a:pt x="61185" y="7164"/>
                  </a:lnTo>
                  <a:lnTo>
                    <a:pt x="47230" y="5918"/>
                  </a:lnTo>
                  <a:lnTo>
                    <a:pt x="33382" y="4421"/>
                  </a:lnTo>
                  <a:lnTo>
                    <a:pt x="18426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77238" y="1863149"/>
              <a:ext cx="63173" cy="115814"/>
            </a:xfrm>
            <a:custGeom>
              <a:avLst/>
              <a:gdLst/>
              <a:ahLst/>
              <a:cxnLst/>
              <a:rect l="0" t="0" r="0" b="0"/>
              <a:pathLst>
                <a:path w="63173" h="115814">
                  <a:moveTo>
                    <a:pt x="0" y="0"/>
                  </a:moveTo>
                  <a:lnTo>
                    <a:pt x="3002" y="11668"/>
                  </a:lnTo>
                  <a:lnTo>
                    <a:pt x="6424" y="22157"/>
                  </a:lnTo>
                  <a:lnTo>
                    <a:pt x="10621" y="32454"/>
                  </a:lnTo>
                  <a:lnTo>
                    <a:pt x="15520" y="42583"/>
                  </a:lnTo>
                  <a:lnTo>
                    <a:pt x="21002" y="52278"/>
                  </a:lnTo>
                  <a:lnTo>
                    <a:pt x="26928" y="61414"/>
                  </a:lnTo>
                  <a:lnTo>
                    <a:pt x="33068" y="70103"/>
                  </a:lnTo>
                  <a:lnTo>
                    <a:pt x="39816" y="79672"/>
                  </a:lnTo>
                  <a:lnTo>
                    <a:pt x="48878" y="93198"/>
                  </a:lnTo>
                  <a:lnTo>
                    <a:pt x="63172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87767" y="1863149"/>
              <a:ext cx="115814" cy="336913"/>
            </a:xfrm>
            <a:custGeom>
              <a:avLst/>
              <a:gdLst/>
              <a:ahLst/>
              <a:cxnLst/>
              <a:rect l="0" t="0" r="0" b="0"/>
              <a:pathLst>
                <a:path w="115814" h="336913">
                  <a:moveTo>
                    <a:pt x="115813" y="0"/>
                  </a:moveTo>
                  <a:lnTo>
                    <a:pt x="109945" y="6002"/>
                  </a:lnTo>
                  <a:lnTo>
                    <a:pt x="104381" y="12846"/>
                  </a:lnTo>
                  <a:lnTo>
                    <a:pt x="98583" y="21239"/>
                  </a:lnTo>
                  <a:lnTo>
                    <a:pt x="92502" y="31039"/>
                  </a:lnTo>
                  <a:lnTo>
                    <a:pt x="86172" y="42002"/>
                  </a:lnTo>
                  <a:lnTo>
                    <a:pt x="79644" y="53867"/>
                  </a:lnTo>
                  <a:lnTo>
                    <a:pt x="72969" y="66563"/>
                  </a:lnTo>
                  <a:lnTo>
                    <a:pt x="66186" y="80208"/>
                  </a:lnTo>
                  <a:lnTo>
                    <a:pt x="59328" y="94785"/>
                  </a:lnTo>
                  <a:lnTo>
                    <a:pt x="52419" y="109996"/>
                  </a:lnTo>
                  <a:lnTo>
                    <a:pt x="45473" y="125357"/>
                  </a:lnTo>
                  <a:lnTo>
                    <a:pt x="38508" y="140580"/>
                  </a:lnTo>
                  <a:lnTo>
                    <a:pt x="31696" y="155565"/>
                  </a:lnTo>
                  <a:lnTo>
                    <a:pt x="25348" y="170313"/>
                  </a:lnTo>
                  <a:lnTo>
                    <a:pt x="19601" y="184863"/>
                  </a:lnTo>
                  <a:lnTo>
                    <a:pt x="14590" y="199263"/>
                  </a:lnTo>
                  <a:lnTo>
                    <a:pt x="10523" y="213551"/>
                  </a:lnTo>
                  <a:lnTo>
                    <a:pt x="7418" y="227760"/>
                  </a:lnTo>
                  <a:lnTo>
                    <a:pt x="5145" y="241915"/>
                  </a:lnTo>
                  <a:lnTo>
                    <a:pt x="3529" y="256032"/>
                  </a:lnTo>
                  <a:lnTo>
                    <a:pt x="2402" y="270110"/>
                  </a:lnTo>
                  <a:lnTo>
                    <a:pt x="1623" y="283743"/>
                  </a:lnTo>
                  <a:lnTo>
                    <a:pt x="1008" y="297572"/>
                  </a:lnTo>
                  <a:lnTo>
                    <a:pt x="499" y="3139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08397" y="1861524"/>
              <a:ext cx="110998" cy="165405"/>
            </a:xfrm>
            <a:custGeom>
              <a:avLst/>
              <a:gdLst/>
              <a:ahLst/>
              <a:cxnLst/>
              <a:rect l="0" t="0" r="0" b="0"/>
              <a:pathLst>
                <a:path w="110998" h="165405">
                  <a:moveTo>
                    <a:pt x="26769" y="64796"/>
                  </a:moveTo>
                  <a:lnTo>
                    <a:pt x="32771" y="70462"/>
                  </a:lnTo>
                  <a:lnTo>
                    <a:pt x="39616" y="74106"/>
                  </a:lnTo>
                  <a:lnTo>
                    <a:pt x="47999" y="76011"/>
                  </a:lnTo>
                  <a:lnTo>
                    <a:pt x="57453" y="76340"/>
                  </a:lnTo>
                  <a:lnTo>
                    <a:pt x="67120" y="75072"/>
                  </a:lnTo>
                  <a:lnTo>
                    <a:pt x="76461" y="72338"/>
                  </a:lnTo>
                  <a:lnTo>
                    <a:pt x="84814" y="68072"/>
                  </a:lnTo>
                  <a:lnTo>
                    <a:pt x="91273" y="61940"/>
                  </a:lnTo>
                  <a:lnTo>
                    <a:pt x="95525" y="53938"/>
                  </a:lnTo>
                  <a:lnTo>
                    <a:pt x="97596" y="44652"/>
                  </a:lnTo>
                  <a:lnTo>
                    <a:pt x="97562" y="35043"/>
                  </a:lnTo>
                  <a:lnTo>
                    <a:pt x="95679" y="25706"/>
                  </a:lnTo>
                  <a:lnTo>
                    <a:pt x="91826" y="17169"/>
                  </a:lnTo>
                  <a:lnTo>
                    <a:pt x="85442" y="10047"/>
                  </a:lnTo>
                  <a:lnTo>
                    <a:pt x="76461" y="4537"/>
                  </a:lnTo>
                  <a:lnTo>
                    <a:pt x="65702" y="975"/>
                  </a:lnTo>
                  <a:lnTo>
                    <a:pt x="54567" y="0"/>
                  </a:lnTo>
                  <a:lnTo>
                    <a:pt x="43904" y="1719"/>
                  </a:lnTo>
                  <a:lnTo>
                    <a:pt x="34155" y="5955"/>
                  </a:lnTo>
                  <a:lnTo>
                    <a:pt x="25614" y="12527"/>
                  </a:lnTo>
                  <a:lnTo>
                    <a:pt x="18287" y="21093"/>
                  </a:lnTo>
                  <a:lnTo>
                    <a:pt x="12165" y="31230"/>
                  </a:lnTo>
                  <a:lnTo>
                    <a:pt x="7328" y="42542"/>
                  </a:lnTo>
                  <a:lnTo>
                    <a:pt x="3701" y="54695"/>
                  </a:lnTo>
                  <a:lnTo>
                    <a:pt x="1243" y="67276"/>
                  </a:lnTo>
                  <a:lnTo>
                    <a:pt x="33" y="79795"/>
                  </a:lnTo>
                  <a:lnTo>
                    <a:pt x="0" y="91986"/>
                  </a:lnTo>
                  <a:lnTo>
                    <a:pt x="1112" y="103630"/>
                  </a:lnTo>
                  <a:lnTo>
                    <a:pt x="3454" y="114458"/>
                  </a:lnTo>
                  <a:lnTo>
                    <a:pt x="6959" y="124404"/>
                  </a:lnTo>
                  <a:lnTo>
                    <a:pt x="11600" y="133406"/>
                  </a:lnTo>
                  <a:lnTo>
                    <a:pt x="17465" y="141315"/>
                  </a:lnTo>
                  <a:lnTo>
                    <a:pt x="24489" y="148152"/>
                  </a:lnTo>
                  <a:lnTo>
                    <a:pt x="32645" y="153914"/>
                  </a:lnTo>
                  <a:lnTo>
                    <a:pt x="42022" y="158496"/>
                  </a:lnTo>
                  <a:lnTo>
                    <a:pt x="52541" y="161945"/>
                  </a:lnTo>
                  <a:lnTo>
                    <a:pt x="63590" y="164255"/>
                  </a:lnTo>
                  <a:lnTo>
                    <a:pt x="75314" y="165404"/>
                  </a:lnTo>
                  <a:lnTo>
                    <a:pt x="89857" y="164375"/>
                  </a:lnTo>
                  <a:lnTo>
                    <a:pt x="110997" y="159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62729" y="1874408"/>
              <a:ext cx="167236" cy="136141"/>
            </a:xfrm>
            <a:custGeom>
              <a:avLst/>
              <a:gdLst/>
              <a:ahLst/>
              <a:cxnLst/>
              <a:rect l="0" t="0" r="0" b="0"/>
              <a:pathLst>
                <a:path w="167236" h="136141">
                  <a:moveTo>
                    <a:pt x="104064" y="41383"/>
                  </a:moveTo>
                  <a:lnTo>
                    <a:pt x="98197" y="35516"/>
                  </a:lnTo>
                  <a:lnTo>
                    <a:pt x="92631" y="29951"/>
                  </a:lnTo>
                  <a:lnTo>
                    <a:pt x="86828" y="24157"/>
                  </a:lnTo>
                  <a:lnTo>
                    <a:pt x="80575" y="18249"/>
                  </a:lnTo>
                  <a:lnTo>
                    <a:pt x="73598" y="12567"/>
                  </a:lnTo>
                  <a:lnTo>
                    <a:pt x="65821" y="7306"/>
                  </a:lnTo>
                  <a:lnTo>
                    <a:pt x="57491" y="2974"/>
                  </a:lnTo>
                  <a:lnTo>
                    <a:pt x="49060" y="433"/>
                  </a:lnTo>
                  <a:lnTo>
                    <a:pt x="40800" y="0"/>
                  </a:lnTo>
                  <a:lnTo>
                    <a:pt x="32798" y="1831"/>
                  </a:lnTo>
                  <a:lnTo>
                    <a:pt x="25045" y="6177"/>
                  </a:lnTo>
                  <a:lnTo>
                    <a:pt x="17512" y="12916"/>
                  </a:lnTo>
                  <a:lnTo>
                    <a:pt x="10639" y="21660"/>
                  </a:lnTo>
                  <a:lnTo>
                    <a:pt x="5307" y="31954"/>
                  </a:lnTo>
                  <a:lnTo>
                    <a:pt x="1872" y="43385"/>
                  </a:lnTo>
                  <a:lnTo>
                    <a:pt x="211" y="55462"/>
                  </a:lnTo>
                  <a:lnTo>
                    <a:pt x="0" y="67635"/>
                  </a:lnTo>
                  <a:lnTo>
                    <a:pt x="899" y="79590"/>
                  </a:lnTo>
                  <a:lnTo>
                    <a:pt x="2772" y="91074"/>
                  </a:lnTo>
                  <a:lnTo>
                    <a:pt x="5689" y="101793"/>
                  </a:lnTo>
                  <a:lnTo>
                    <a:pt x="9618" y="111658"/>
                  </a:lnTo>
                  <a:lnTo>
                    <a:pt x="14729" y="120265"/>
                  </a:lnTo>
                  <a:lnTo>
                    <a:pt x="21448" y="126845"/>
                  </a:lnTo>
                  <a:lnTo>
                    <a:pt x="29848" y="131145"/>
                  </a:lnTo>
                  <a:lnTo>
                    <a:pt x="39236" y="132896"/>
                  </a:lnTo>
                  <a:lnTo>
                    <a:pt x="48383" y="131578"/>
                  </a:lnTo>
                  <a:lnTo>
                    <a:pt x="56601" y="127211"/>
                  </a:lnTo>
                  <a:lnTo>
                    <a:pt x="63742" y="120399"/>
                  </a:lnTo>
                  <a:lnTo>
                    <a:pt x="69921" y="112017"/>
                  </a:lnTo>
                  <a:lnTo>
                    <a:pt x="75325" y="102722"/>
                  </a:lnTo>
                  <a:lnTo>
                    <a:pt x="79817" y="92910"/>
                  </a:lnTo>
                  <a:lnTo>
                    <a:pt x="82945" y="82806"/>
                  </a:lnTo>
                  <a:lnTo>
                    <a:pt x="84618" y="72583"/>
                  </a:lnTo>
                  <a:lnTo>
                    <a:pt x="86549" y="64051"/>
                  </a:lnTo>
                  <a:lnTo>
                    <a:pt x="90453" y="60138"/>
                  </a:lnTo>
                  <a:lnTo>
                    <a:pt x="95382" y="61302"/>
                  </a:lnTo>
                  <a:lnTo>
                    <a:pt x="100860" y="66487"/>
                  </a:lnTo>
                  <a:lnTo>
                    <a:pt x="106739" y="74200"/>
                  </a:lnTo>
                  <a:lnTo>
                    <a:pt x="112934" y="82926"/>
                  </a:lnTo>
                  <a:lnTo>
                    <a:pt x="119369" y="91764"/>
                  </a:lnTo>
                  <a:lnTo>
                    <a:pt x="126065" y="100237"/>
                  </a:lnTo>
                  <a:lnTo>
                    <a:pt x="133994" y="108985"/>
                  </a:lnTo>
                  <a:lnTo>
                    <a:pt x="146089" y="119880"/>
                  </a:lnTo>
                  <a:lnTo>
                    <a:pt x="167235" y="136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05766" y="1852620"/>
              <a:ext cx="108427" cy="105217"/>
            </a:xfrm>
            <a:custGeom>
              <a:avLst/>
              <a:gdLst/>
              <a:ahLst/>
              <a:cxnLst/>
              <a:rect l="0" t="0" r="0" b="0"/>
              <a:pathLst>
                <a:path w="108427" h="105217">
                  <a:moveTo>
                    <a:pt x="13669" y="63171"/>
                  </a:moveTo>
                  <a:lnTo>
                    <a:pt x="13736" y="74839"/>
                  </a:lnTo>
                  <a:lnTo>
                    <a:pt x="14376" y="85328"/>
                  </a:lnTo>
                  <a:lnTo>
                    <a:pt x="15654" y="95559"/>
                  </a:lnTo>
                  <a:lnTo>
                    <a:pt x="16796" y="103216"/>
                  </a:lnTo>
                  <a:lnTo>
                    <a:pt x="16800" y="105216"/>
                  </a:lnTo>
                  <a:lnTo>
                    <a:pt x="15722" y="102569"/>
                  </a:lnTo>
                  <a:lnTo>
                    <a:pt x="13858" y="96912"/>
                  </a:lnTo>
                  <a:lnTo>
                    <a:pt x="11451" y="89409"/>
                  </a:lnTo>
                  <a:lnTo>
                    <a:pt x="8679" y="80781"/>
                  </a:lnTo>
                  <a:lnTo>
                    <a:pt x="5672" y="71460"/>
                  </a:lnTo>
                  <a:lnTo>
                    <a:pt x="2836" y="61707"/>
                  </a:lnTo>
                  <a:lnTo>
                    <a:pt x="843" y="51681"/>
                  </a:lnTo>
                  <a:lnTo>
                    <a:pt x="0" y="41493"/>
                  </a:lnTo>
                  <a:lnTo>
                    <a:pt x="758" y="31698"/>
                  </a:lnTo>
                  <a:lnTo>
                    <a:pt x="3851" y="23256"/>
                  </a:lnTo>
                  <a:lnTo>
                    <a:pt x="9457" y="16581"/>
                  </a:lnTo>
                  <a:lnTo>
                    <a:pt x="17290" y="11591"/>
                  </a:lnTo>
                  <a:lnTo>
                    <a:pt x="26899" y="7993"/>
                  </a:lnTo>
                  <a:lnTo>
                    <a:pt x="37829" y="5460"/>
                  </a:lnTo>
                  <a:lnTo>
                    <a:pt x="49487" y="3701"/>
                  </a:lnTo>
                  <a:lnTo>
                    <a:pt x="62494" y="2305"/>
                  </a:lnTo>
                  <a:lnTo>
                    <a:pt x="80220" y="1142"/>
                  </a:lnTo>
                  <a:lnTo>
                    <a:pt x="1084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56414" y="1842092"/>
              <a:ext cx="105178" cy="189514"/>
            </a:xfrm>
            <a:custGeom>
              <a:avLst/>
              <a:gdLst/>
              <a:ahLst/>
              <a:cxnLst/>
              <a:rect l="0" t="0" r="0" b="0"/>
              <a:pathLst>
                <a:path w="105178" h="189514">
                  <a:moveTo>
                    <a:pt x="105177" y="0"/>
                  </a:moveTo>
                  <a:lnTo>
                    <a:pt x="93510" y="67"/>
                  </a:lnTo>
                  <a:lnTo>
                    <a:pt x="83021" y="707"/>
                  </a:lnTo>
                  <a:lnTo>
                    <a:pt x="72719" y="2003"/>
                  </a:lnTo>
                  <a:lnTo>
                    <a:pt x="62418" y="3863"/>
                  </a:lnTo>
                  <a:lnTo>
                    <a:pt x="52074" y="6180"/>
                  </a:lnTo>
                  <a:lnTo>
                    <a:pt x="41694" y="8855"/>
                  </a:lnTo>
                  <a:lnTo>
                    <a:pt x="31610" y="12125"/>
                  </a:lnTo>
                  <a:lnTo>
                    <a:pt x="22449" y="16528"/>
                  </a:lnTo>
                  <a:lnTo>
                    <a:pt x="14484" y="22270"/>
                  </a:lnTo>
                  <a:lnTo>
                    <a:pt x="7986" y="29245"/>
                  </a:lnTo>
                  <a:lnTo>
                    <a:pt x="3370" y="37223"/>
                  </a:lnTo>
                  <a:lnTo>
                    <a:pt x="684" y="45951"/>
                  </a:lnTo>
                  <a:lnTo>
                    <a:pt x="0" y="54895"/>
                  </a:lnTo>
                  <a:lnTo>
                    <a:pt x="1576" y="63279"/>
                  </a:lnTo>
                  <a:lnTo>
                    <a:pt x="5344" y="70725"/>
                  </a:lnTo>
                  <a:lnTo>
                    <a:pt x="11126" y="77213"/>
                  </a:lnTo>
                  <a:lnTo>
                    <a:pt x="18817" y="82886"/>
                  </a:lnTo>
                  <a:lnTo>
                    <a:pt x="28170" y="87931"/>
                  </a:lnTo>
                  <a:lnTo>
                    <a:pt x="38684" y="92678"/>
                  </a:lnTo>
                  <a:lnTo>
                    <a:pt x="49725" y="97567"/>
                  </a:lnTo>
                  <a:lnTo>
                    <a:pt x="60878" y="102832"/>
                  </a:lnTo>
                  <a:lnTo>
                    <a:pt x="71635" y="108677"/>
                  </a:lnTo>
                  <a:lnTo>
                    <a:pt x="81325" y="115359"/>
                  </a:lnTo>
                  <a:lnTo>
                    <a:pt x="89678" y="122926"/>
                  </a:lnTo>
                  <a:lnTo>
                    <a:pt x="96286" y="131109"/>
                  </a:lnTo>
                  <a:lnTo>
                    <a:pt x="100450" y="139440"/>
                  </a:lnTo>
                  <a:lnTo>
                    <a:pt x="102024" y="147627"/>
                  </a:lnTo>
                  <a:lnTo>
                    <a:pt x="101149" y="155411"/>
                  </a:lnTo>
                  <a:lnTo>
                    <a:pt x="97987" y="162484"/>
                  </a:lnTo>
                  <a:lnTo>
                    <a:pt x="92863" y="168753"/>
                  </a:lnTo>
                  <a:lnTo>
                    <a:pt x="86075" y="174148"/>
                  </a:lnTo>
                  <a:lnTo>
                    <a:pt x="76816" y="179058"/>
                  </a:lnTo>
                  <a:lnTo>
                    <a:pt x="60928" y="183915"/>
                  </a:lnTo>
                  <a:lnTo>
                    <a:pt x="3147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35291" y="20316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1939415" y="2021076"/>
            <a:ext cx="1800374" cy="73300"/>
          </a:xfrm>
          <a:custGeom>
            <a:avLst/>
            <a:gdLst/>
            <a:ahLst/>
            <a:cxnLst/>
            <a:rect l="0" t="0" r="0" b="0"/>
            <a:pathLst>
              <a:path w="1800374" h="73300">
                <a:moveTo>
                  <a:pt x="1800373" y="0"/>
                </a:moveTo>
                <a:lnTo>
                  <a:pt x="1788638" y="0"/>
                </a:lnTo>
                <a:lnTo>
                  <a:pt x="1777509" y="0"/>
                </a:lnTo>
                <a:lnTo>
                  <a:pt x="1765910" y="0"/>
                </a:lnTo>
                <a:lnTo>
                  <a:pt x="1753749" y="0"/>
                </a:lnTo>
                <a:lnTo>
                  <a:pt x="1741089" y="0"/>
                </a:lnTo>
                <a:lnTo>
                  <a:pt x="1728034" y="5"/>
                </a:lnTo>
                <a:lnTo>
                  <a:pt x="1714682" y="177"/>
                </a:lnTo>
                <a:lnTo>
                  <a:pt x="1701116" y="826"/>
                </a:lnTo>
                <a:lnTo>
                  <a:pt x="1687401" y="2070"/>
                </a:lnTo>
                <a:lnTo>
                  <a:pt x="1673582" y="3550"/>
                </a:lnTo>
                <a:lnTo>
                  <a:pt x="1659692" y="4550"/>
                </a:lnTo>
                <a:lnTo>
                  <a:pt x="1645758" y="4708"/>
                </a:lnTo>
                <a:lnTo>
                  <a:pt x="1631960" y="4321"/>
                </a:lnTo>
                <a:lnTo>
                  <a:pt x="1618615" y="4129"/>
                </a:lnTo>
                <a:lnTo>
                  <a:pt x="1605855" y="4553"/>
                </a:lnTo>
                <a:lnTo>
                  <a:pt x="1593490" y="5518"/>
                </a:lnTo>
                <a:lnTo>
                  <a:pt x="1581113" y="6638"/>
                </a:lnTo>
                <a:lnTo>
                  <a:pt x="1568487" y="7654"/>
                </a:lnTo>
                <a:lnTo>
                  <a:pt x="1555548" y="8471"/>
                </a:lnTo>
                <a:lnTo>
                  <a:pt x="1542322" y="9088"/>
                </a:lnTo>
                <a:lnTo>
                  <a:pt x="1528869" y="9538"/>
                </a:lnTo>
                <a:lnTo>
                  <a:pt x="1515410" y="10025"/>
                </a:lnTo>
                <a:lnTo>
                  <a:pt x="1502301" y="10892"/>
                </a:lnTo>
                <a:lnTo>
                  <a:pt x="1489704" y="12291"/>
                </a:lnTo>
                <a:lnTo>
                  <a:pt x="1477449" y="14046"/>
                </a:lnTo>
                <a:lnTo>
                  <a:pt x="1465147" y="15763"/>
                </a:lnTo>
                <a:lnTo>
                  <a:pt x="1452576" y="17217"/>
                </a:lnTo>
                <a:lnTo>
                  <a:pt x="1439843" y="18514"/>
                </a:lnTo>
                <a:lnTo>
                  <a:pt x="1427288" y="19991"/>
                </a:lnTo>
                <a:lnTo>
                  <a:pt x="1415095" y="21832"/>
                </a:lnTo>
                <a:lnTo>
                  <a:pt x="1403126" y="23899"/>
                </a:lnTo>
                <a:lnTo>
                  <a:pt x="1391024" y="25833"/>
                </a:lnTo>
                <a:lnTo>
                  <a:pt x="1378580" y="27431"/>
                </a:lnTo>
                <a:lnTo>
                  <a:pt x="1365596" y="28656"/>
                </a:lnTo>
                <a:lnTo>
                  <a:pt x="1351808" y="29554"/>
                </a:lnTo>
                <a:lnTo>
                  <a:pt x="1337160" y="30192"/>
                </a:lnTo>
                <a:lnTo>
                  <a:pt x="1321915" y="30637"/>
                </a:lnTo>
                <a:lnTo>
                  <a:pt x="1306535" y="30944"/>
                </a:lnTo>
                <a:lnTo>
                  <a:pt x="1291304" y="31158"/>
                </a:lnTo>
                <a:lnTo>
                  <a:pt x="1276315" y="31472"/>
                </a:lnTo>
                <a:lnTo>
                  <a:pt x="1261565" y="32217"/>
                </a:lnTo>
                <a:lnTo>
                  <a:pt x="1247013" y="33529"/>
                </a:lnTo>
                <a:lnTo>
                  <a:pt x="1232613" y="35226"/>
                </a:lnTo>
                <a:lnTo>
                  <a:pt x="1218325" y="36903"/>
                </a:lnTo>
                <a:lnTo>
                  <a:pt x="1204115" y="38325"/>
                </a:lnTo>
                <a:lnTo>
                  <a:pt x="1189960" y="39430"/>
                </a:lnTo>
                <a:lnTo>
                  <a:pt x="1175843" y="40247"/>
                </a:lnTo>
                <a:lnTo>
                  <a:pt x="1161757" y="40836"/>
                </a:lnTo>
                <a:lnTo>
                  <a:pt x="1147856" y="41417"/>
                </a:lnTo>
                <a:lnTo>
                  <a:pt x="1134442" y="42348"/>
                </a:lnTo>
                <a:lnTo>
                  <a:pt x="1121637" y="43789"/>
                </a:lnTo>
                <a:lnTo>
                  <a:pt x="1109241" y="45573"/>
                </a:lnTo>
                <a:lnTo>
                  <a:pt x="1096844" y="47309"/>
                </a:lnTo>
                <a:lnTo>
                  <a:pt x="1084204" y="48772"/>
                </a:lnTo>
                <a:lnTo>
                  <a:pt x="1071255" y="49904"/>
                </a:lnTo>
                <a:lnTo>
                  <a:pt x="1058023" y="50739"/>
                </a:lnTo>
                <a:lnTo>
                  <a:pt x="1044567" y="51340"/>
                </a:lnTo>
                <a:lnTo>
                  <a:pt x="1031105" y="51929"/>
                </a:lnTo>
                <a:lnTo>
                  <a:pt x="1017994" y="52865"/>
                </a:lnTo>
                <a:lnTo>
                  <a:pt x="1005396" y="54310"/>
                </a:lnTo>
                <a:lnTo>
                  <a:pt x="993140" y="56096"/>
                </a:lnTo>
                <a:lnTo>
                  <a:pt x="980837" y="57835"/>
                </a:lnTo>
                <a:lnTo>
                  <a:pt x="968261" y="59298"/>
                </a:lnTo>
                <a:lnTo>
                  <a:pt x="955355" y="60431"/>
                </a:lnTo>
                <a:lnTo>
                  <a:pt x="942152" y="61267"/>
                </a:lnTo>
                <a:lnTo>
                  <a:pt x="928710" y="61863"/>
                </a:lnTo>
                <a:lnTo>
                  <a:pt x="915089" y="62280"/>
                </a:lnTo>
                <a:lnTo>
                  <a:pt x="901338" y="62568"/>
                </a:lnTo>
                <a:lnTo>
                  <a:pt x="887496" y="62764"/>
                </a:lnTo>
                <a:lnTo>
                  <a:pt x="873592" y="62897"/>
                </a:lnTo>
                <a:lnTo>
                  <a:pt x="859644" y="62988"/>
                </a:lnTo>
                <a:lnTo>
                  <a:pt x="845666" y="63048"/>
                </a:lnTo>
                <a:lnTo>
                  <a:pt x="831669" y="63089"/>
                </a:lnTo>
                <a:lnTo>
                  <a:pt x="817658" y="63116"/>
                </a:lnTo>
                <a:lnTo>
                  <a:pt x="803638" y="63134"/>
                </a:lnTo>
                <a:lnTo>
                  <a:pt x="789612" y="63147"/>
                </a:lnTo>
                <a:lnTo>
                  <a:pt x="775583" y="63155"/>
                </a:lnTo>
                <a:lnTo>
                  <a:pt x="761550" y="63160"/>
                </a:lnTo>
                <a:lnTo>
                  <a:pt x="747516" y="63164"/>
                </a:lnTo>
                <a:lnTo>
                  <a:pt x="733480" y="63166"/>
                </a:lnTo>
                <a:lnTo>
                  <a:pt x="719444" y="63168"/>
                </a:lnTo>
                <a:lnTo>
                  <a:pt x="705407" y="63169"/>
                </a:lnTo>
                <a:lnTo>
                  <a:pt x="691369" y="63170"/>
                </a:lnTo>
                <a:lnTo>
                  <a:pt x="677332" y="63170"/>
                </a:lnTo>
                <a:lnTo>
                  <a:pt x="663294" y="63171"/>
                </a:lnTo>
                <a:lnTo>
                  <a:pt x="649257" y="63171"/>
                </a:lnTo>
                <a:lnTo>
                  <a:pt x="635219" y="63171"/>
                </a:lnTo>
                <a:lnTo>
                  <a:pt x="621181" y="63171"/>
                </a:lnTo>
                <a:lnTo>
                  <a:pt x="607143" y="63171"/>
                </a:lnTo>
                <a:lnTo>
                  <a:pt x="593105" y="63171"/>
                </a:lnTo>
                <a:lnTo>
                  <a:pt x="579067" y="63171"/>
                </a:lnTo>
                <a:lnTo>
                  <a:pt x="565029" y="63171"/>
                </a:lnTo>
                <a:lnTo>
                  <a:pt x="550991" y="63171"/>
                </a:lnTo>
                <a:lnTo>
                  <a:pt x="536953" y="63171"/>
                </a:lnTo>
                <a:lnTo>
                  <a:pt x="522915" y="63171"/>
                </a:lnTo>
                <a:lnTo>
                  <a:pt x="508877" y="63171"/>
                </a:lnTo>
                <a:lnTo>
                  <a:pt x="494839" y="63171"/>
                </a:lnTo>
                <a:lnTo>
                  <a:pt x="480801" y="63171"/>
                </a:lnTo>
                <a:lnTo>
                  <a:pt x="466763" y="63171"/>
                </a:lnTo>
                <a:lnTo>
                  <a:pt x="452725" y="63171"/>
                </a:lnTo>
                <a:lnTo>
                  <a:pt x="438687" y="63171"/>
                </a:lnTo>
                <a:lnTo>
                  <a:pt x="424649" y="63171"/>
                </a:lnTo>
                <a:lnTo>
                  <a:pt x="410611" y="63171"/>
                </a:lnTo>
                <a:lnTo>
                  <a:pt x="396573" y="63171"/>
                </a:lnTo>
                <a:lnTo>
                  <a:pt x="382535" y="63171"/>
                </a:lnTo>
                <a:lnTo>
                  <a:pt x="368497" y="63171"/>
                </a:lnTo>
                <a:lnTo>
                  <a:pt x="354459" y="63171"/>
                </a:lnTo>
                <a:lnTo>
                  <a:pt x="340426" y="63175"/>
                </a:lnTo>
                <a:lnTo>
                  <a:pt x="326561" y="63348"/>
                </a:lnTo>
                <a:lnTo>
                  <a:pt x="313171" y="63997"/>
                </a:lnTo>
                <a:lnTo>
                  <a:pt x="300382" y="65245"/>
                </a:lnTo>
                <a:lnTo>
                  <a:pt x="287996" y="66898"/>
                </a:lnTo>
                <a:lnTo>
                  <a:pt x="275606" y="68546"/>
                </a:lnTo>
                <a:lnTo>
                  <a:pt x="262971" y="69949"/>
                </a:lnTo>
                <a:lnTo>
                  <a:pt x="250026" y="71042"/>
                </a:lnTo>
                <a:lnTo>
                  <a:pt x="236796" y="71850"/>
                </a:lnTo>
                <a:lnTo>
                  <a:pt x="223336" y="72428"/>
                </a:lnTo>
                <a:lnTo>
                  <a:pt x="209703" y="72833"/>
                </a:lnTo>
                <a:lnTo>
                  <a:pt x="195944" y="73113"/>
                </a:lnTo>
                <a:lnTo>
                  <a:pt x="182102" y="73299"/>
                </a:lnTo>
                <a:lnTo>
                  <a:pt x="168367" y="73256"/>
                </a:lnTo>
                <a:lnTo>
                  <a:pt x="155065" y="72695"/>
                </a:lnTo>
                <a:lnTo>
                  <a:pt x="142335" y="71505"/>
                </a:lnTo>
                <a:lnTo>
                  <a:pt x="129989" y="69892"/>
                </a:lnTo>
                <a:lnTo>
                  <a:pt x="117625" y="68271"/>
                </a:lnTo>
                <a:lnTo>
                  <a:pt x="105008" y="66881"/>
                </a:lnTo>
                <a:lnTo>
                  <a:pt x="92075" y="65628"/>
                </a:lnTo>
                <a:lnTo>
                  <a:pt x="78852" y="64179"/>
                </a:lnTo>
                <a:lnTo>
                  <a:pt x="65412" y="62358"/>
                </a:lnTo>
                <a:lnTo>
                  <a:pt x="52224" y="60295"/>
                </a:lnTo>
                <a:lnTo>
                  <a:pt x="38749" y="58146"/>
                </a:lnTo>
                <a:lnTo>
                  <a:pt x="22688" y="55722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326053" y="3313629"/>
            <a:ext cx="404990" cy="385784"/>
            <a:chOff x="326053" y="3313629"/>
            <a:chExt cx="404990" cy="385784"/>
          </a:xfrm>
        </p:grpSpPr>
        <p:sp>
          <p:nvSpPr>
            <p:cNvPr id="105" name="Freeform 104"/>
            <p:cNvSpPr/>
            <p:nvPr/>
          </p:nvSpPr>
          <p:spPr>
            <a:xfrm>
              <a:off x="429497" y="3391887"/>
              <a:ext cx="137431" cy="249768"/>
            </a:xfrm>
            <a:custGeom>
              <a:avLst/>
              <a:gdLst/>
              <a:ahLst/>
              <a:cxnLst/>
              <a:rect l="0" t="0" r="0" b="0"/>
              <a:pathLst>
                <a:path w="137431" h="249768">
                  <a:moveTo>
                    <a:pt x="31585" y="0"/>
                  </a:moveTo>
                  <a:lnTo>
                    <a:pt x="28651" y="8801"/>
                  </a:lnTo>
                  <a:lnTo>
                    <a:pt x="25869" y="17148"/>
                  </a:lnTo>
                  <a:lnTo>
                    <a:pt x="22969" y="25847"/>
                  </a:lnTo>
                  <a:lnTo>
                    <a:pt x="19929" y="34968"/>
                  </a:lnTo>
                  <a:lnTo>
                    <a:pt x="16764" y="44462"/>
                  </a:lnTo>
                  <a:lnTo>
                    <a:pt x="13495" y="54183"/>
                  </a:lnTo>
                  <a:lnTo>
                    <a:pt x="9980" y="61545"/>
                  </a:lnTo>
                  <a:lnTo>
                    <a:pt x="6745" y="63359"/>
                  </a:lnTo>
                  <a:lnTo>
                    <a:pt x="4937" y="60602"/>
                  </a:lnTo>
                  <a:lnTo>
                    <a:pt x="4641" y="54887"/>
                  </a:lnTo>
                  <a:lnTo>
                    <a:pt x="5856" y="47522"/>
                  </a:lnTo>
                  <a:lnTo>
                    <a:pt x="8862" y="39522"/>
                  </a:lnTo>
                  <a:lnTo>
                    <a:pt x="13660" y="31456"/>
                  </a:lnTo>
                  <a:lnTo>
                    <a:pt x="20000" y="24040"/>
                  </a:lnTo>
                  <a:lnTo>
                    <a:pt x="27552" y="18252"/>
                  </a:lnTo>
                  <a:lnTo>
                    <a:pt x="35995" y="14473"/>
                  </a:lnTo>
                  <a:lnTo>
                    <a:pt x="44749" y="12898"/>
                  </a:lnTo>
                  <a:lnTo>
                    <a:pt x="53006" y="13801"/>
                  </a:lnTo>
                  <a:lnTo>
                    <a:pt x="60362" y="17078"/>
                  </a:lnTo>
                  <a:lnTo>
                    <a:pt x="66621" y="22513"/>
                  </a:lnTo>
                  <a:lnTo>
                    <a:pt x="71608" y="29964"/>
                  </a:lnTo>
                  <a:lnTo>
                    <a:pt x="75365" y="39151"/>
                  </a:lnTo>
                  <a:lnTo>
                    <a:pt x="77924" y="49553"/>
                  </a:lnTo>
                  <a:lnTo>
                    <a:pt x="79208" y="60517"/>
                  </a:lnTo>
                  <a:lnTo>
                    <a:pt x="79294" y="71623"/>
                  </a:lnTo>
                  <a:lnTo>
                    <a:pt x="78219" y="82518"/>
                  </a:lnTo>
                  <a:lnTo>
                    <a:pt x="75903" y="92834"/>
                  </a:lnTo>
                  <a:lnTo>
                    <a:pt x="72416" y="102433"/>
                  </a:lnTo>
                  <a:lnTo>
                    <a:pt x="67786" y="111201"/>
                  </a:lnTo>
                  <a:lnTo>
                    <a:pt x="61930" y="118952"/>
                  </a:lnTo>
                  <a:lnTo>
                    <a:pt x="54947" y="125633"/>
                  </a:lnTo>
                  <a:lnTo>
                    <a:pt x="48158" y="129444"/>
                  </a:lnTo>
                  <a:lnTo>
                    <a:pt x="44252" y="129012"/>
                  </a:lnTo>
                  <a:lnTo>
                    <a:pt x="44677" y="126702"/>
                  </a:lnTo>
                  <a:lnTo>
                    <a:pt x="48998" y="124119"/>
                  </a:lnTo>
                  <a:lnTo>
                    <a:pt x="56120" y="122212"/>
                  </a:lnTo>
                  <a:lnTo>
                    <a:pt x="64893" y="121746"/>
                  </a:lnTo>
                  <a:lnTo>
                    <a:pt x="74538" y="122950"/>
                  </a:lnTo>
                  <a:lnTo>
                    <a:pt x="84460" y="125669"/>
                  </a:lnTo>
                  <a:lnTo>
                    <a:pt x="94128" y="129610"/>
                  </a:lnTo>
                  <a:lnTo>
                    <a:pt x="103296" y="134481"/>
                  </a:lnTo>
                  <a:lnTo>
                    <a:pt x="111776" y="140356"/>
                  </a:lnTo>
                  <a:lnTo>
                    <a:pt x="119336" y="147652"/>
                  </a:lnTo>
                  <a:lnTo>
                    <a:pt x="125934" y="156481"/>
                  </a:lnTo>
                  <a:lnTo>
                    <a:pt x="131368" y="166512"/>
                  </a:lnTo>
                  <a:lnTo>
                    <a:pt x="135196" y="177161"/>
                  </a:lnTo>
                  <a:lnTo>
                    <a:pt x="137314" y="188023"/>
                  </a:lnTo>
                  <a:lnTo>
                    <a:pt x="137430" y="198738"/>
                  </a:lnTo>
                  <a:lnTo>
                    <a:pt x="134932" y="208927"/>
                  </a:lnTo>
                  <a:lnTo>
                    <a:pt x="129730" y="218432"/>
                  </a:lnTo>
                  <a:lnTo>
                    <a:pt x="122169" y="226966"/>
                  </a:lnTo>
                  <a:lnTo>
                    <a:pt x="112743" y="234027"/>
                  </a:lnTo>
                  <a:lnTo>
                    <a:pt x="101926" y="239481"/>
                  </a:lnTo>
                  <a:lnTo>
                    <a:pt x="90107" y="243501"/>
                  </a:lnTo>
                  <a:lnTo>
                    <a:pt x="77584" y="246373"/>
                  </a:lnTo>
                  <a:lnTo>
                    <a:pt x="64588" y="248379"/>
                  </a:lnTo>
                  <a:lnTo>
                    <a:pt x="51685" y="249567"/>
                  </a:lnTo>
                  <a:lnTo>
                    <a:pt x="38427" y="249767"/>
                  </a:lnTo>
                  <a:lnTo>
                    <a:pt x="22535" y="24788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6053" y="3313629"/>
              <a:ext cx="404990" cy="385784"/>
            </a:xfrm>
            <a:custGeom>
              <a:avLst/>
              <a:gdLst/>
              <a:ahLst/>
              <a:cxnLst/>
              <a:rect l="0" t="0" r="0" b="0"/>
              <a:pathLst>
                <a:path w="404990" h="385784">
                  <a:moveTo>
                    <a:pt x="271900" y="25616"/>
                  </a:moveTo>
                  <a:lnTo>
                    <a:pt x="263098" y="22682"/>
                  </a:lnTo>
                  <a:lnTo>
                    <a:pt x="254751" y="19899"/>
                  </a:lnTo>
                  <a:lnTo>
                    <a:pt x="246044" y="17009"/>
                  </a:lnTo>
                  <a:lnTo>
                    <a:pt x="236577" y="14315"/>
                  </a:lnTo>
                  <a:lnTo>
                    <a:pt x="225785" y="12446"/>
                  </a:lnTo>
                  <a:lnTo>
                    <a:pt x="213491" y="11688"/>
                  </a:lnTo>
                  <a:lnTo>
                    <a:pt x="199999" y="12002"/>
                  </a:lnTo>
                  <a:lnTo>
                    <a:pt x="185881" y="13203"/>
                  </a:lnTo>
                  <a:lnTo>
                    <a:pt x="171540" y="15087"/>
                  </a:lnTo>
                  <a:lnTo>
                    <a:pt x="157338" y="17468"/>
                  </a:lnTo>
                  <a:lnTo>
                    <a:pt x="143656" y="20205"/>
                  </a:lnTo>
                  <a:lnTo>
                    <a:pt x="130643" y="23193"/>
                  </a:lnTo>
                  <a:lnTo>
                    <a:pt x="118262" y="26519"/>
                  </a:lnTo>
                  <a:lnTo>
                    <a:pt x="106400" y="30438"/>
                  </a:lnTo>
                  <a:lnTo>
                    <a:pt x="94938" y="35039"/>
                  </a:lnTo>
                  <a:lnTo>
                    <a:pt x="83933" y="40267"/>
                  </a:lnTo>
                  <a:lnTo>
                    <a:pt x="73608" y="46000"/>
                  </a:lnTo>
                  <a:lnTo>
                    <a:pt x="64030" y="52126"/>
                  </a:lnTo>
                  <a:lnTo>
                    <a:pt x="55123" y="58867"/>
                  </a:lnTo>
                  <a:lnTo>
                    <a:pt x="46753" y="66756"/>
                  </a:lnTo>
                  <a:lnTo>
                    <a:pt x="38793" y="75992"/>
                  </a:lnTo>
                  <a:lnTo>
                    <a:pt x="31293" y="86466"/>
                  </a:lnTo>
                  <a:lnTo>
                    <a:pt x="24476" y="97946"/>
                  </a:lnTo>
                  <a:lnTo>
                    <a:pt x="18412" y="110189"/>
                  </a:lnTo>
                  <a:lnTo>
                    <a:pt x="13186" y="122985"/>
                  </a:lnTo>
                  <a:lnTo>
                    <a:pt x="8974" y="136173"/>
                  </a:lnTo>
                  <a:lnTo>
                    <a:pt x="5772" y="149634"/>
                  </a:lnTo>
                  <a:lnTo>
                    <a:pt x="3435" y="163282"/>
                  </a:lnTo>
                  <a:lnTo>
                    <a:pt x="1775" y="177057"/>
                  </a:lnTo>
                  <a:lnTo>
                    <a:pt x="623" y="190914"/>
                  </a:lnTo>
                  <a:lnTo>
                    <a:pt x="0" y="204661"/>
                  </a:lnTo>
                  <a:lnTo>
                    <a:pt x="106" y="217971"/>
                  </a:lnTo>
                  <a:lnTo>
                    <a:pt x="995" y="230708"/>
                  </a:lnTo>
                  <a:lnTo>
                    <a:pt x="2746" y="243058"/>
                  </a:lnTo>
                  <a:lnTo>
                    <a:pt x="5523" y="255424"/>
                  </a:lnTo>
                  <a:lnTo>
                    <a:pt x="9325" y="268039"/>
                  </a:lnTo>
                  <a:lnTo>
                    <a:pt x="14167" y="280801"/>
                  </a:lnTo>
                  <a:lnTo>
                    <a:pt x="20166" y="293375"/>
                  </a:lnTo>
                  <a:lnTo>
                    <a:pt x="27276" y="305572"/>
                  </a:lnTo>
                  <a:lnTo>
                    <a:pt x="35320" y="317204"/>
                  </a:lnTo>
                  <a:lnTo>
                    <a:pt x="44091" y="328016"/>
                  </a:lnTo>
                  <a:lnTo>
                    <a:pt x="53400" y="337948"/>
                  </a:lnTo>
                  <a:lnTo>
                    <a:pt x="63261" y="346938"/>
                  </a:lnTo>
                  <a:lnTo>
                    <a:pt x="73865" y="354839"/>
                  </a:lnTo>
                  <a:lnTo>
                    <a:pt x="85254" y="361674"/>
                  </a:lnTo>
                  <a:lnTo>
                    <a:pt x="97174" y="367605"/>
                  </a:lnTo>
                  <a:lnTo>
                    <a:pt x="109175" y="372831"/>
                  </a:lnTo>
                  <a:lnTo>
                    <a:pt x="120993" y="377527"/>
                  </a:lnTo>
                  <a:lnTo>
                    <a:pt x="132708" y="381512"/>
                  </a:lnTo>
                  <a:lnTo>
                    <a:pt x="144640" y="384286"/>
                  </a:lnTo>
                  <a:lnTo>
                    <a:pt x="156964" y="385669"/>
                  </a:lnTo>
                  <a:lnTo>
                    <a:pt x="169700" y="385783"/>
                  </a:lnTo>
                  <a:lnTo>
                    <a:pt x="182789" y="384871"/>
                  </a:lnTo>
                  <a:lnTo>
                    <a:pt x="196154" y="383184"/>
                  </a:lnTo>
                  <a:lnTo>
                    <a:pt x="209723" y="380935"/>
                  </a:lnTo>
                  <a:lnTo>
                    <a:pt x="223439" y="378287"/>
                  </a:lnTo>
                  <a:lnTo>
                    <a:pt x="237253" y="375359"/>
                  </a:lnTo>
                  <a:lnTo>
                    <a:pt x="250969" y="372072"/>
                  </a:lnTo>
                  <a:lnTo>
                    <a:pt x="264259" y="368180"/>
                  </a:lnTo>
                  <a:lnTo>
                    <a:pt x="276972" y="363596"/>
                  </a:lnTo>
                  <a:lnTo>
                    <a:pt x="288966" y="358381"/>
                  </a:lnTo>
                  <a:lnTo>
                    <a:pt x="300029" y="352655"/>
                  </a:lnTo>
                  <a:lnTo>
                    <a:pt x="310137" y="346539"/>
                  </a:lnTo>
                  <a:lnTo>
                    <a:pt x="319418" y="339974"/>
                  </a:lnTo>
                  <a:lnTo>
                    <a:pt x="328046" y="332736"/>
                  </a:lnTo>
                  <a:lnTo>
                    <a:pt x="336188" y="324759"/>
                  </a:lnTo>
                  <a:lnTo>
                    <a:pt x="343980" y="316285"/>
                  </a:lnTo>
                  <a:lnTo>
                    <a:pt x="351527" y="307750"/>
                  </a:lnTo>
                  <a:lnTo>
                    <a:pt x="358899" y="299408"/>
                  </a:lnTo>
                  <a:lnTo>
                    <a:pt x="365987" y="291011"/>
                  </a:lnTo>
                  <a:lnTo>
                    <a:pt x="372520" y="281927"/>
                  </a:lnTo>
                  <a:lnTo>
                    <a:pt x="378395" y="271850"/>
                  </a:lnTo>
                  <a:lnTo>
                    <a:pt x="383661" y="260793"/>
                  </a:lnTo>
                  <a:lnTo>
                    <a:pt x="388433" y="248913"/>
                  </a:lnTo>
                  <a:lnTo>
                    <a:pt x="392824" y="236399"/>
                  </a:lnTo>
                  <a:lnTo>
                    <a:pt x="396773" y="223419"/>
                  </a:lnTo>
                  <a:lnTo>
                    <a:pt x="400054" y="210107"/>
                  </a:lnTo>
                  <a:lnTo>
                    <a:pt x="402591" y="196567"/>
                  </a:lnTo>
                  <a:lnTo>
                    <a:pt x="404295" y="183037"/>
                  </a:lnTo>
                  <a:lnTo>
                    <a:pt x="404989" y="169872"/>
                  </a:lnTo>
                  <a:lnTo>
                    <a:pt x="404672" y="157235"/>
                  </a:lnTo>
                  <a:lnTo>
                    <a:pt x="403324" y="144951"/>
                  </a:lnTo>
                  <a:lnTo>
                    <a:pt x="400823" y="132629"/>
                  </a:lnTo>
                  <a:lnTo>
                    <a:pt x="397215" y="120044"/>
                  </a:lnTo>
                  <a:lnTo>
                    <a:pt x="392675" y="107302"/>
                  </a:lnTo>
                  <a:lnTo>
                    <a:pt x="387411" y="94740"/>
                  </a:lnTo>
                  <a:lnTo>
                    <a:pt x="381604" y="82552"/>
                  </a:lnTo>
                  <a:lnTo>
                    <a:pt x="375078" y="70927"/>
                  </a:lnTo>
                  <a:lnTo>
                    <a:pt x="367334" y="60119"/>
                  </a:lnTo>
                  <a:lnTo>
                    <a:pt x="358196" y="50185"/>
                  </a:lnTo>
                  <a:lnTo>
                    <a:pt x="347787" y="41023"/>
                  </a:lnTo>
                  <a:lnTo>
                    <a:pt x="336351" y="32476"/>
                  </a:lnTo>
                  <a:lnTo>
                    <a:pt x="324138" y="24397"/>
                  </a:lnTo>
                  <a:lnTo>
                    <a:pt x="311361" y="16987"/>
                  </a:lnTo>
                  <a:lnTo>
                    <a:pt x="298186" y="10761"/>
                  </a:lnTo>
                  <a:lnTo>
                    <a:pt x="284734" y="5912"/>
                  </a:lnTo>
                  <a:lnTo>
                    <a:pt x="271092" y="2486"/>
                  </a:lnTo>
                  <a:lnTo>
                    <a:pt x="257321" y="553"/>
                  </a:lnTo>
                  <a:lnTo>
                    <a:pt x="243457" y="0"/>
                  </a:lnTo>
                  <a:lnTo>
                    <a:pt x="229366" y="746"/>
                  </a:lnTo>
                  <a:lnTo>
                    <a:pt x="214760" y="2834"/>
                  </a:lnTo>
                  <a:lnTo>
                    <a:pt x="199546" y="6152"/>
                  </a:lnTo>
                  <a:lnTo>
                    <a:pt x="184525" y="10176"/>
                  </a:lnTo>
                  <a:lnTo>
                    <a:pt x="169826" y="14450"/>
                  </a:lnTo>
                  <a:lnTo>
                    <a:pt x="154158" y="19345"/>
                  </a:lnTo>
                  <a:lnTo>
                    <a:pt x="135029" y="25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945393" y="3191290"/>
            <a:ext cx="2790053" cy="684909"/>
            <a:chOff x="945393" y="3191290"/>
            <a:chExt cx="2790053" cy="684909"/>
          </a:xfrm>
        </p:grpSpPr>
        <p:sp>
          <p:nvSpPr>
            <p:cNvPr id="108" name="Freeform 107"/>
            <p:cNvSpPr/>
            <p:nvPr/>
          </p:nvSpPr>
          <p:spPr>
            <a:xfrm>
              <a:off x="976979" y="3328716"/>
              <a:ext cx="63171" cy="126343"/>
            </a:xfrm>
            <a:custGeom>
              <a:avLst/>
              <a:gdLst/>
              <a:ahLst/>
              <a:cxnLst/>
              <a:rect l="0" t="0" r="0" b="0"/>
              <a:pathLst>
                <a:path w="63171" h="126343">
                  <a:moveTo>
                    <a:pt x="0" y="0"/>
                  </a:moveTo>
                  <a:lnTo>
                    <a:pt x="3000" y="11668"/>
                  </a:lnTo>
                  <a:lnTo>
                    <a:pt x="6423" y="22156"/>
                  </a:lnTo>
                  <a:lnTo>
                    <a:pt x="10614" y="32458"/>
                  </a:lnTo>
                  <a:lnTo>
                    <a:pt x="15342" y="42760"/>
                  </a:lnTo>
                  <a:lnTo>
                    <a:pt x="20175" y="53103"/>
                  </a:lnTo>
                  <a:lnTo>
                    <a:pt x="24857" y="63488"/>
                  </a:lnTo>
                  <a:lnTo>
                    <a:pt x="29465" y="73744"/>
                  </a:lnTo>
                  <a:lnTo>
                    <a:pt x="34316" y="83554"/>
                  </a:lnTo>
                  <a:lnTo>
                    <a:pt x="39568" y="92771"/>
                  </a:lnTo>
                  <a:lnTo>
                    <a:pt x="44930" y="101122"/>
                  </a:lnTo>
                  <a:lnTo>
                    <a:pt x="50263" y="108944"/>
                  </a:lnTo>
                  <a:lnTo>
                    <a:pt x="56038" y="116921"/>
                  </a:lnTo>
                  <a:lnTo>
                    <a:pt x="631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45393" y="3318187"/>
              <a:ext cx="221099" cy="336913"/>
            </a:xfrm>
            <a:custGeom>
              <a:avLst/>
              <a:gdLst/>
              <a:ahLst/>
              <a:cxnLst/>
              <a:rect l="0" t="0" r="0" b="0"/>
              <a:pathLst>
                <a:path w="221099" h="336913">
                  <a:moveTo>
                    <a:pt x="221098" y="0"/>
                  </a:moveTo>
                  <a:lnTo>
                    <a:pt x="215231" y="5934"/>
                  </a:lnTo>
                  <a:lnTo>
                    <a:pt x="209666" y="12139"/>
                  </a:lnTo>
                  <a:lnTo>
                    <a:pt x="203863" y="19235"/>
                  </a:lnTo>
                  <a:lnTo>
                    <a:pt x="197609" y="27175"/>
                  </a:lnTo>
                  <a:lnTo>
                    <a:pt x="190631" y="35822"/>
                  </a:lnTo>
                  <a:lnTo>
                    <a:pt x="182854" y="45016"/>
                  </a:lnTo>
                  <a:lnTo>
                    <a:pt x="174526" y="54616"/>
                  </a:lnTo>
                  <a:lnTo>
                    <a:pt x="166095" y="64506"/>
                  </a:lnTo>
                  <a:lnTo>
                    <a:pt x="157834" y="74594"/>
                  </a:lnTo>
                  <a:lnTo>
                    <a:pt x="149832" y="84655"/>
                  </a:lnTo>
                  <a:lnTo>
                    <a:pt x="142079" y="94336"/>
                  </a:lnTo>
                  <a:lnTo>
                    <a:pt x="134532" y="103486"/>
                  </a:lnTo>
                  <a:lnTo>
                    <a:pt x="127141" y="112445"/>
                  </a:lnTo>
                  <a:lnTo>
                    <a:pt x="119865" y="121913"/>
                  </a:lnTo>
                  <a:lnTo>
                    <a:pt x="112670" y="132243"/>
                  </a:lnTo>
                  <a:lnTo>
                    <a:pt x="105531" y="143131"/>
                  </a:lnTo>
                  <a:lnTo>
                    <a:pt x="98431" y="153834"/>
                  </a:lnTo>
                  <a:lnTo>
                    <a:pt x="91358" y="163927"/>
                  </a:lnTo>
                  <a:lnTo>
                    <a:pt x="84302" y="173482"/>
                  </a:lnTo>
                  <a:lnTo>
                    <a:pt x="77258" y="182886"/>
                  </a:lnTo>
                  <a:lnTo>
                    <a:pt x="70223" y="192399"/>
                  </a:lnTo>
                  <a:lnTo>
                    <a:pt x="63193" y="202281"/>
                  </a:lnTo>
                  <a:lnTo>
                    <a:pt x="56167" y="212840"/>
                  </a:lnTo>
                  <a:lnTo>
                    <a:pt x="49147" y="224170"/>
                  </a:lnTo>
                  <a:lnTo>
                    <a:pt x="42298" y="236036"/>
                  </a:lnTo>
                  <a:lnTo>
                    <a:pt x="35925" y="247994"/>
                  </a:lnTo>
                  <a:lnTo>
                    <a:pt x="30158" y="259775"/>
                  </a:lnTo>
                  <a:lnTo>
                    <a:pt x="24963" y="271294"/>
                  </a:lnTo>
                  <a:lnTo>
                    <a:pt x="20240" y="282561"/>
                  </a:lnTo>
                  <a:lnTo>
                    <a:pt x="15881" y="293607"/>
                  </a:lnTo>
                  <a:lnTo>
                    <a:pt x="11940" y="304028"/>
                  </a:lnTo>
                  <a:lnTo>
                    <a:pt x="8245" y="314002"/>
                  </a:lnTo>
                  <a:lnTo>
                    <a:pt x="4469" y="32440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92706" y="3507700"/>
              <a:ext cx="120123" cy="135306"/>
            </a:xfrm>
            <a:custGeom>
              <a:avLst/>
              <a:gdLst/>
              <a:ahLst/>
              <a:cxnLst/>
              <a:rect l="0" t="0" r="0" b="0"/>
              <a:pathLst>
                <a:path w="120123" h="135306">
                  <a:moveTo>
                    <a:pt x="94842" y="0"/>
                  </a:moveTo>
                  <a:lnTo>
                    <a:pt x="86041" y="3001"/>
                  </a:lnTo>
                  <a:lnTo>
                    <a:pt x="77694" y="6423"/>
                  </a:lnTo>
                  <a:lnTo>
                    <a:pt x="69000" y="10620"/>
                  </a:lnTo>
                  <a:lnTo>
                    <a:pt x="60052" y="15519"/>
                  </a:lnTo>
                  <a:lnTo>
                    <a:pt x="51205" y="21001"/>
                  </a:lnTo>
                  <a:lnTo>
                    <a:pt x="42671" y="26936"/>
                  </a:lnTo>
                  <a:lnTo>
                    <a:pt x="34656" y="33371"/>
                  </a:lnTo>
                  <a:lnTo>
                    <a:pt x="27427" y="40517"/>
                  </a:lnTo>
                  <a:lnTo>
                    <a:pt x="21049" y="48435"/>
                  </a:lnTo>
                  <a:lnTo>
                    <a:pt x="15429" y="57039"/>
                  </a:lnTo>
                  <a:lnTo>
                    <a:pt x="10413" y="66192"/>
                  </a:lnTo>
                  <a:lnTo>
                    <a:pt x="5862" y="75754"/>
                  </a:lnTo>
                  <a:lnTo>
                    <a:pt x="2144" y="85445"/>
                  </a:lnTo>
                  <a:lnTo>
                    <a:pt x="83" y="94871"/>
                  </a:lnTo>
                  <a:lnTo>
                    <a:pt x="0" y="103834"/>
                  </a:lnTo>
                  <a:lnTo>
                    <a:pt x="1912" y="112156"/>
                  </a:lnTo>
                  <a:lnTo>
                    <a:pt x="5787" y="119599"/>
                  </a:lnTo>
                  <a:lnTo>
                    <a:pt x="11396" y="126111"/>
                  </a:lnTo>
                  <a:lnTo>
                    <a:pt x="18398" y="131314"/>
                  </a:lnTo>
                  <a:lnTo>
                    <a:pt x="26453" y="134455"/>
                  </a:lnTo>
                  <a:lnTo>
                    <a:pt x="35270" y="135305"/>
                  </a:lnTo>
                  <a:lnTo>
                    <a:pt x="44629" y="134097"/>
                  </a:lnTo>
                  <a:lnTo>
                    <a:pt x="54362" y="131234"/>
                  </a:lnTo>
                  <a:lnTo>
                    <a:pt x="64348" y="127123"/>
                  </a:lnTo>
                  <a:lnTo>
                    <a:pt x="74342" y="121942"/>
                  </a:lnTo>
                  <a:lnTo>
                    <a:pt x="83979" y="115649"/>
                  </a:lnTo>
                  <a:lnTo>
                    <a:pt x="93082" y="108305"/>
                  </a:lnTo>
                  <a:lnTo>
                    <a:pt x="101331" y="99918"/>
                  </a:lnTo>
                  <a:lnTo>
                    <a:pt x="108193" y="90379"/>
                  </a:lnTo>
                  <a:lnTo>
                    <a:pt x="113506" y="79740"/>
                  </a:lnTo>
                  <a:lnTo>
                    <a:pt x="117260" y="68341"/>
                  </a:lnTo>
                  <a:lnTo>
                    <a:pt x="119421" y="56697"/>
                  </a:lnTo>
                  <a:lnTo>
                    <a:pt x="120122" y="45140"/>
                  </a:lnTo>
                  <a:lnTo>
                    <a:pt x="119137" y="34281"/>
                  </a:lnTo>
                  <a:lnTo>
                    <a:pt x="115824" y="25053"/>
                  </a:lnTo>
                  <a:lnTo>
                    <a:pt x="110057" y="17816"/>
                  </a:lnTo>
                  <a:lnTo>
                    <a:pt x="102744" y="12421"/>
                  </a:lnTo>
                  <a:lnTo>
                    <a:pt x="94843" y="7960"/>
                  </a:lnTo>
                  <a:lnTo>
                    <a:pt x="85660" y="4043"/>
                  </a:lnTo>
                  <a:lnTo>
                    <a:pt x="737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261248" y="3506740"/>
              <a:ext cx="152990" cy="369459"/>
            </a:xfrm>
            <a:custGeom>
              <a:avLst/>
              <a:gdLst/>
              <a:ahLst/>
              <a:cxnLst/>
              <a:rect l="0" t="0" r="0" b="0"/>
              <a:pathLst>
                <a:path w="152990" h="369459">
                  <a:moveTo>
                    <a:pt x="115813" y="64131"/>
                  </a:moveTo>
                  <a:lnTo>
                    <a:pt x="115679" y="52463"/>
                  </a:lnTo>
                  <a:lnTo>
                    <a:pt x="114399" y="41975"/>
                  </a:lnTo>
                  <a:lnTo>
                    <a:pt x="111797" y="31686"/>
                  </a:lnTo>
                  <a:lnTo>
                    <a:pt x="107731" y="21903"/>
                  </a:lnTo>
                  <a:lnTo>
                    <a:pt x="101802" y="13505"/>
                  </a:lnTo>
                  <a:lnTo>
                    <a:pt x="93967" y="6884"/>
                  </a:lnTo>
                  <a:lnTo>
                    <a:pt x="84642" y="2278"/>
                  </a:lnTo>
                  <a:lnTo>
                    <a:pt x="74483" y="6"/>
                  </a:lnTo>
                  <a:lnTo>
                    <a:pt x="63958" y="0"/>
                  </a:lnTo>
                  <a:lnTo>
                    <a:pt x="53471" y="1912"/>
                  </a:lnTo>
                  <a:lnTo>
                    <a:pt x="43439" y="5313"/>
                  </a:lnTo>
                  <a:lnTo>
                    <a:pt x="34038" y="9823"/>
                  </a:lnTo>
                  <a:lnTo>
                    <a:pt x="25575" y="15457"/>
                  </a:lnTo>
                  <a:lnTo>
                    <a:pt x="18561" y="22593"/>
                  </a:lnTo>
                  <a:lnTo>
                    <a:pt x="13143" y="31315"/>
                  </a:lnTo>
                  <a:lnTo>
                    <a:pt x="9318" y="41273"/>
                  </a:lnTo>
                  <a:lnTo>
                    <a:pt x="7108" y="51874"/>
                  </a:lnTo>
                  <a:lnTo>
                    <a:pt x="6369" y="62700"/>
                  </a:lnTo>
                  <a:lnTo>
                    <a:pt x="7159" y="73222"/>
                  </a:lnTo>
                  <a:lnTo>
                    <a:pt x="9808" y="82747"/>
                  </a:lnTo>
                  <a:lnTo>
                    <a:pt x="14330" y="90986"/>
                  </a:lnTo>
                  <a:lnTo>
                    <a:pt x="20466" y="97515"/>
                  </a:lnTo>
                  <a:lnTo>
                    <a:pt x="27872" y="101627"/>
                  </a:lnTo>
                  <a:lnTo>
                    <a:pt x="36218" y="103169"/>
                  </a:lnTo>
                  <a:lnTo>
                    <a:pt x="45074" y="102443"/>
                  </a:lnTo>
                  <a:lnTo>
                    <a:pt x="53931" y="99913"/>
                  </a:lnTo>
                  <a:lnTo>
                    <a:pt x="62508" y="96028"/>
                  </a:lnTo>
                  <a:lnTo>
                    <a:pt x="70570" y="91001"/>
                  </a:lnTo>
                  <a:lnTo>
                    <a:pt x="77839" y="84812"/>
                  </a:lnTo>
                  <a:lnTo>
                    <a:pt x="84263" y="77589"/>
                  </a:lnTo>
                  <a:lnTo>
                    <a:pt x="90481" y="71172"/>
                  </a:lnTo>
                  <a:lnTo>
                    <a:pt x="96753" y="68503"/>
                  </a:lnTo>
                  <a:lnTo>
                    <a:pt x="102255" y="70221"/>
                  </a:lnTo>
                  <a:lnTo>
                    <a:pt x="106991" y="75583"/>
                  </a:lnTo>
                  <a:lnTo>
                    <a:pt x="111226" y="83638"/>
                  </a:lnTo>
                  <a:lnTo>
                    <a:pt x="115332" y="93597"/>
                  </a:lnTo>
                  <a:lnTo>
                    <a:pt x="119741" y="104873"/>
                  </a:lnTo>
                  <a:lnTo>
                    <a:pt x="124651" y="117044"/>
                  </a:lnTo>
                  <a:lnTo>
                    <a:pt x="129906" y="129658"/>
                  </a:lnTo>
                  <a:lnTo>
                    <a:pt x="135122" y="142208"/>
                  </a:lnTo>
                  <a:lnTo>
                    <a:pt x="140066" y="154440"/>
                  </a:lnTo>
                  <a:lnTo>
                    <a:pt x="144519" y="166622"/>
                  </a:lnTo>
                  <a:lnTo>
                    <a:pt x="148204" y="179409"/>
                  </a:lnTo>
                  <a:lnTo>
                    <a:pt x="151039" y="193120"/>
                  </a:lnTo>
                  <a:lnTo>
                    <a:pt x="152789" y="207434"/>
                  </a:lnTo>
                  <a:lnTo>
                    <a:pt x="152989" y="221589"/>
                  </a:lnTo>
                  <a:lnTo>
                    <a:pt x="151521" y="235144"/>
                  </a:lnTo>
                  <a:lnTo>
                    <a:pt x="148247" y="247838"/>
                  </a:lnTo>
                  <a:lnTo>
                    <a:pt x="142851" y="259437"/>
                  </a:lnTo>
                  <a:lnTo>
                    <a:pt x="135372" y="269938"/>
                  </a:lnTo>
                  <a:lnTo>
                    <a:pt x="126284" y="279497"/>
                  </a:lnTo>
                  <a:lnTo>
                    <a:pt x="116283" y="288320"/>
                  </a:lnTo>
                  <a:lnTo>
                    <a:pt x="105858" y="296591"/>
                  </a:lnTo>
                  <a:lnTo>
                    <a:pt x="95269" y="304302"/>
                  </a:lnTo>
                  <a:lnTo>
                    <a:pt x="84634" y="311262"/>
                  </a:lnTo>
                  <a:lnTo>
                    <a:pt x="74002" y="317432"/>
                  </a:lnTo>
                  <a:lnTo>
                    <a:pt x="63388" y="323068"/>
                  </a:lnTo>
                  <a:lnTo>
                    <a:pt x="52795" y="328620"/>
                  </a:lnTo>
                  <a:lnTo>
                    <a:pt x="42233" y="334353"/>
                  </a:lnTo>
                  <a:lnTo>
                    <a:pt x="32153" y="340239"/>
                  </a:lnTo>
                  <a:lnTo>
                    <a:pt x="22452" y="346726"/>
                  </a:lnTo>
                  <a:lnTo>
                    <a:pt x="12276" y="355506"/>
                  </a:lnTo>
                  <a:lnTo>
                    <a:pt x="0" y="369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36834" y="3497171"/>
              <a:ext cx="78540" cy="115859"/>
            </a:xfrm>
            <a:custGeom>
              <a:avLst/>
              <a:gdLst/>
              <a:ahLst/>
              <a:cxnLst/>
              <a:rect l="0" t="0" r="0" b="0"/>
              <a:pathLst>
                <a:path w="78540" h="115859">
                  <a:moveTo>
                    <a:pt x="13927" y="0"/>
                  </a:moveTo>
                  <a:lnTo>
                    <a:pt x="10993" y="8802"/>
                  </a:lnTo>
                  <a:lnTo>
                    <a:pt x="8211" y="17148"/>
                  </a:lnTo>
                  <a:lnTo>
                    <a:pt x="5320" y="25848"/>
                  </a:lnTo>
                  <a:lnTo>
                    <a:pt x="2626" y="34968"/>
                  </a:lnTo>
                  <a:lnTo>
                    <a:pt x="757" y="44463"/>
                  </a:lnTo>
                  <a:lnTo>
                    <a:pt x="0" y="54255"/>
                  </a:lnTo>
                  <a:lnTo>
                    <a:pt x="313" y="64269"/>
                  </a:lnTo>
                  <a:lnTo>
                    <a:pt x="1515" y="74443"/>
                  </a:lnTo>
                  <a:lnTo>
                    <a:pt x="3412" y="84716"/>
                  </a:lnTo>
                  <a:lnTo>
                    <a:pt x="6312" y="94561"/>
                  </a:lnTo>
                  <a:lnTo>
                    <a:pt x="10993" y="103034"/>
                  </a:lnTo>
                  <a:lnTo>
                    <a:pt x="17727" y="109715"/>
                  </a:lnTo>
                  <a:lnTo>
                    <a:pt x="26012" y="114198"/>
                  </a:lnTo>
                  <a:lnTo>
                    <a:pt x="34875" y="115858"/>
                  </a:lnTo>
                  <a:lnTo>
                    <a:pt x="43680" y="114637"/>
                  </a:lnTo>
                  <a:lnTo>
                    <a:pt x="52013" y="110918"/>
                  </a:lnTo>
                  <a:lnTo>
                    <a:pt x="59522" y="105234"/>
                  </a:lnTo>
                  <a:lnTo>
                    <a:pt x="66111" y="98085"/>
                  </a:lnTo>
                  <a:lnTo>
                    <a:pt x="71550" y="89885"/>
                  </a:lnTo>
                  <a:lnTo>
                    <a:pt x="75388" y="80945"/>
                  </a:lnTo>
                  <a:lnTo>
                    <a:pt x="77533" y="71494"/>
                  </a:lnTo>
                  <a:lnTo>
                    <a:pt x="78345" y="61570"/>
                  </a:lnTo>
                  <a:lnTo>
                    <a:pt x="78539" y="49759"/>
                  </a:lnTo>
                  <a:lnTo>
                    <a:pt x="78132" y="31675"/>
                  </a:lnTo>
                  <a:lnTo>
                    <a:pt x="77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584646" y="3455058"/>
              <a:ext cx="129328" cy="112576"/>
            </a:xfrm>
            <a:custGeom>
              <a:avLst/>
              <a:gdLst/>
              <a:ahLst/>
              <a:cxnLst/>
              <a:rect l="0" t="0" r="0" b="0"/>
              <a:pathLst>
                <a:path w="129328" h="112576">
                  <a:moveTo>
                    <a:pt x="2985" y="73699"/>
                  </a:moveTo>
                  <a:lnTo>
                    <a:pt x="3119" y="85300"/>
                  </a:lnTo>
                  <a:lnTo>
                    <a:pt x="4400" y="95149"/>
                  </a:lnTo>
                  <a:lnTo>
                    <a:pt x="6941" y="104103"/>
                  </a:lnTo>
                  <a:lnTo>
                    <a:pt x="8738" y="110661"/>
                  </a:lnTo>
                  <a:lnTo>
                    <a:pt x="7833" y="112575"/>
                  </a:lnTo>
                  <a:lnTo>
                    <a:pt x="5474" y="110394"/>
                  </a:lnTo>
                  <a:lnTo>
                    <a:pt x="2835" y="105340"/>
                  </a:lnTo>
                  <a:lnTo>
                    <a:pt x="874" y="98389"/>
                  </a:lnTo>
                  <a:lnTo>
                    <a:pt x="0" y="90203"/>
                  </a:lnTo>
                  <a:lnTo>
                    <a:pt x="377" y="81214"/>
                  </a:lnTo>
                  <a:lnTo>
                    <a:pt x="2140" y="71701"/>
                  </a:lnTo>
                  <a:lnTo>
                    <a:pt x="5217" y="61853"/>
                  </a:lnTo>
                  <a:lnTo>
                    <a:pt x="9551" y="52115"/>
                  </a:lnTo>
                  <a:lnTo>
                    <a:pt x="15199" y="43178"/>
                  </a:lnTo>
                  <a:lnTo>
                    <a:pt x="22070" y="35352"/>
                  </a:lnTo>
                  <a:lnTo>
                    <a:pt x="29952" y="28606"/>
                  </a:lnTo>
                  <a:lnTo>
                    <a:pt x="38612" y="22757"/>
                  </a:lnTo>
                  <a:lnTo>
                    <a:pt x="47848" y="17603"/>
                  </a:lnTo>
                  <a:lnTo>
                    <a:pt x="57659" y="13122"/>
                  </a:lnTo>
                  <a:lnTo>
                    <a:pt x="68231" y="9477"/>
                  </a:lnTo>
                  <a:lnTo>
                    <a:pt x="79584" y="6687"/>
                  </a:lnTo>
                  <a:lnTo>
                    <a:pt x="91014" y="4637"/>
                  </a:lnTo>
                  <a:lnTo>
                    <a:pt x="102300" y="2956"/>
                  </a:lnTo>
                  <a:lnTo>
                    <a:pt x="114430" y="1495"/>
                  </a:lnTo>
                  <a:lnTo>
                    <a:pt x="129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788075" y="3328716"/>
              <a:ext cx="10127" cy="221099"/>
            </a:xfrm>
            <a:custGeom>
              <a:avLst/>
              <a:gdLst/>
              <a:ahLst/>
              <a:cxnLst/>
              <a:rect l="0" t="0" r="0" b="0"/>
              <a:pathLst>
                <a:path w="10127" h="221099">
                  <a:moveTo>
                    <a:pt x="10126" y="0"/>
                  </a:moveTo>
                  <a:lnTo>
                    <a:pt x="7259" y="11735"/>
                  </a:lnTo>
                  <a:lnTo>
                    <a:pt x="5117" y="22863"/>
                  </a:lnTo>
                  <a:lnTo>
                    <a:pt x="3514" y="34467"/>
                  </a:lnTo>
                  <a:lnTo>
                    <a:pt x="2334" y="46800"/>
                  </a:lnTo>
                  <a:lnTo>
                    <a:pt x="1485" y="60109"/>
                  </a:lnTo>
                  <a:lnTo>
                    <a:pt x="888" y="74418"/>
                  </a:lnTo>
                  <a:lnTo>
                    <a:pt x="473" y="89596"/>
                  </a:lnTo>
                  <a:lnTo>
                    <a:pt x="189" y="105458"/>
                  </a:lnTo>
                  <a:lnTo>
                    <a:pt x="0" y="121819"/>
                  </a:lnTo>
                  <a:lnTo>
                    <a:pt x="42" y="138211"/>
                  </a:lnTo>
                  <a:lnTo>
                    <a:pt x="603" y="153909"/>
                  </a:lnTo>
                  <a:lnTo>
                    <a:pt x="1792" y="168562"/>
                  </a:lnTo>
                  <a:lnTo>
                    <a:pt x="3413" y="181730"/>
                  </a:lnTo>
                  <a:lnTo>
                    <a:pt x="5209" y="194003"/>
                  </a:lnTo>
                  <a:lnTo>
                    <a:pt x="7338" y="206454"/>
                  </a:lnTo>
                  <a:lnTo>
                    <a:pt x="1012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671859" y="3349773"/>
              <a:ext cx="200043" cy="21057"/>
            </a:xfrm>
            <a:custGeom>
              <a:avLst/>
              <a:gdLst/>
              <a:ahLst/>
              <a:cxnLst/>
              <a:rect l="0" t="0" r="0" b="0"/>
              <a:pathLst>
                <a:path w="200043" h="21057">
                  <a:moveTo>
                    <a:pt x="200042" y="21056"/>
                  </a:moveTo>
                  <a:lnTo>
                    <a:pt x="191240" y="18123"/>
                  </a:lnTo>
                  <a:lnTo>
                    <a:pt x="182894" y="15340"/>
                  </a:lnTo>
                  <a:lnTo>
                    <a:pt x="174190" y="12446"/>
                  </a:lnTo>
                  <a:lnTo>
                    <a:pt x="164897" y="9578"/>
                  </a:lnTo>
                  <a:lnTo>
                    <a:pt x="154753" y="7062"/>
                  </a:lnTo>
                  <a:lnTo>
                    <a:pt x="143704" y="5050"/>
                  </a:lnTo>
                  <a:lnTo>
                    <a:pt x="131691" y="3538"/>
                  </a:lnTo>
                  <a:lnTo>
                    <a:pt x="118572" y="2444"/>
                  </a:lnTo>
                  <a:lnTo>
                    <a:pt x="104381" y="1671"/>
                  </a:lnTo>
                  <a:lnTo>
                    <a:pt x="89446" y="1134"/>
                  </a:lnTo>
                  <a:lnTo>
                    <a:pt x="74276" y="766"/>
                  </a:lnTo>
                  <a:lnTo>
                    <a:pt x="59203" y="515"/>
                  </a:lnTo>
                  <a:lnTo>
                    <a:pt x="44949" y="346"/>
                  </a:lnTo>
                  <a:lnTo>
                    <a:pt x="31307" y="213"/>
                  </a:lnTo>
                  <a:lnTo>
                    <a:pt x="17082" y="1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35113" y="345505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0" y="63083"/>
                  </a:lnTo>
                  <a:lnTo>
                    <a:pt x="875" y="75376"/>
                  </a:lnTo>
                  <a:lnTo>
                    <a:pt x="545" y="87397"/>
                  </a:lnTo>
                  <a:lnTo>
                    <a:pt x="270" y="10019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156170" y="33392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219341" y="3397812"/>
              <a:ext cx="112909" cy="154471"/>
            </a:xfrm>
            <a:custGeom>
              <a:avLst/>
              <a:gdLst/>
              <a:ahLst/>
              <a:cxnLst/>
              <a:rect l="0" t="0" r="0" b="0"/>
              <a:pathLst>
                <a:path w="112909" h="154471">
                  <a:moveTo>
                    <a:pt x="94757" y="4603"/>
                  </a:moveTo>
                  <a:lnTo>
                    <a:pt x="85955" y="1803"/>
                  </a:lnTo>
                  <a:lnTo>
                    <a:pt x="77608" y="302"/>
                  </a:lnTo>
                  <a:lnTo>
                    <a:pt x="68914" y="0"/>
                  </a:lnTo>
                  <a:lnTo>
                    <a:pt x="59966" y="852"/>
                  </a:lnTo>
                  <a:lnTo>
                    <a:pt x="51119" y="2968"/>
                  </a:lnTo>
                  <a:lnTo>
                    <a:pt x="42581" y="6290"/>
                  </a:lnTo>
                  <a:lnTo>
                    <a:pt x="34392" y="10625"/>
                  </a:lnTo>
                  <a:lnTo>
                    <a:pt x="26515" y="15745"/>
                  </a:lnTo>
                  <a:lnTo>
                    <a:pt x="18903" y="21442"/>
                  </a:lnTo>
                  <a:lnTo>
                    <a:pt x="12148" y="27554"/>
                  </a:lnTo>
                  <a:lnTo>
                    <a:pt x="7428" y="33954"/>
                  </a:lnTo>
                  <a:lnTo>
                    <a:pt x="5231" y="40546"/>
                  </a:lnTo>
                  <a:lnTo>
                    <a:pt x="5723" y="46937"/>
                  </a:lnTo>
                  <a:lnTo>
                    <a:pt x="9095" y="52469"/>
                  </a:lnTo>
                  <a:lnTo>
                    <a:pt x="15140" y="56859"/>
                  </a:lnTo>
                  <a:lnTo>
                    <a:pt x="23231" y="60314"/>
                  </a:lnTo>
                  <a:lnTo>
                    <a:pt x="32547" y="63332"/>
                  </a:lnTo>
                  <a:lnTo>
                    <a:pt x="42505" y="66254"/>
                  </a:lnTo>
                  <a:lnTo>
                    <a:pt x="52777" y="69236"/>
                  </a:lnTo>
                  <a:lnTo>
                    <a:pt x="63199" y="72325"/>
                  </a:lnTo>
                  <a:lnTo>
                    <a:pt x="73678" y="75531"/>
                  </a:lnTo>
                  <a:lnTo>
                    <a:pt x="83850" y="79159"/>
                  </a:lnTo>
                  <a:lnTo>
                    <a:pt x="93082" y="83806"/>
                  </a:lnTo>
                  <a:lnTo>
                    <a:pt x="101095" y="89708"/>
                  </a:lnTo>
                  <a:lnTo>
                    <a:pt x="107458" y="96620"/>
                  </a:lnTo>
                  <a:lnTo>
                    <a:pt x="111452" y="104023"/>
                  </a:lnTo>
                  <a:lnTo>
                    <a:pt x="112908" y="111552"/>
                  </a:lnTo>
                  <a:lnTo>
                    <a:pt x="111952" y="118876"/>
                  </a:lnTo>
                  <a:lnTo>
                    <a:pt x="108736" y="125634"/>
                  </a:lnTo>
                  <a:lnTo>
                    <a:pt x="103576" y="131692"/>
                  </a:lnTo>
                  <a:lnTo>
                    <a:pt x="96878" y="137097"/>
                  </a:lnTo>
                  <a:lnTo>
                    <a:pt x="89029" y="141969"/>
                  </a:lnTo>
                  <a:lnTo>
                    <a:pt x="80349" y="146426"/>
                  </a:lnTo>
                  <a:lnTo>
                    <a:pt x="71084" y="150252"/>
                  </a:lnTo>
                  <a:lnTo>
                    <a:pt x="61413" y="152919"/>
                  </a:lnTo>
                  <a:lnTo>
                    <a:pt x="51472" y="154235"/>
                  </a:lnTo>
                  <a:lnTo>
                    <a:pt x="41614" y="154470"/>
                  </a:lnTo>
                  <a:lnTo>
                    <a:pt x="31342" y="154204"/>
                  </a:lnTo>
                  <a:lnTo>
                    <a:pt x="18639" y="153413"/>
                  </a:lnTo>
                  <a:lnTo>
                    <a:pt x="0" y="152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26080" y="3431477"/>
              <a:ext cx="129339" cy="286100"/>
            </a:xfrm>
            <a:custGeom>
              <a:avLst/>
              <a:gdLst/>
              <a:ahLst/>
              <a:cxnLst/>
              <a:rect l="0" t="0" r="0" b="0"/>
              <a:pathLst>
                <a:path w="129339" h="286100">
                  <a:moveTo>
                    <a:pt x="30173" y="76223"/>
                  </a:moveTo>
                  <a:lnTo>
                    <a:pt x="27306" y="85092"/>
                  </a:lnTo>
                  <a:lnTo>
                    <a:pt x="25164" y="94078"/>
                  </a:lnTo>
                  <a:lnTo>
                    <a:pt x="23566" y="104074"/>
                  </a:lnTo>
                  <a:lnTo>
                    <a:pt x="22558" y="115054"/>
                  </a:lnTo>
                  <a:lnTo>
                    <a:pt x="22358" y="126866"/>
                  </a:lnTo>
                  <a:lnTo>
                    <a:pt x="23009" y="139329"/>
                  </a:lnTo>
                  <a:lnTo>
                    <a:pt x="24247" y="152439"/>
                  </a:lnTo>
                  <a:lnTo>
                    <a:pt x="25612" y="166369"/>
                  </a:lnTo>
                  <a:lnTo>
                    <a:pt x="26825" y="181139"/>
                  </a:lnTo>
                  <a:lnTo>
                    <a:pt x="27960" y="196480"/>
                  </a:lnTo>
                  <a:lnTo>
                    <a:pt x="29328" y="211930"/>
                  </a:lnTo>
                  <a:lnTo>
                    <a:pt x="31096" y="227212"/>
                  </a:lnTo>
                  <a:lnTo>
                    <a:pt x="33114" y="242236"/>
                  </a:lnTo>
                  <a:lnTo>
                    <a:pt x="35015" y="257011"/>
                  </a:lnTo>
                  <a:lnTo>
                    <a:pt x="36561" y="271486"/>
                  </a:lnTo>
                  <a:lnTo>
                    <a:pt x="36677" y="282453"/>
                  </a:lnTo>
                  <a:lnTo>
                    <a:pt x="34705" y="286099"/>
                  </a:lnTo>
                  <a:lnTo>
                    <a:pt x="31939" y="284107"/>
                  </a:lnTo>
                  <a:lnTo>
                    <a:pt x="28921" y="278490"/>
                  </a:lnTo>
                  <a:lnTo>
                    <a:pt x="25774" y="270366"/>
                  </a:lnTo>
                  <a:lnTo>
                    <a:pt x="22531" y="260448"/>
                  </a:lnTo>
                  <a:lnTo>
                    <a:pt x="19214" y="249248"/>
                  </a:lnTo>
                  <a:lnTo>
                    <a:pt x="15840" y="237151"/>
                  </a:lnTo>
                  <a:lnTo>
                    <a:pt x="12430" y="224429"/>
                  </a:lnTo>
                  <a:lnTo>
                    <a:pt x="9158" y="211281"/>
                  </a:lnTo>
                  <a:lnTo>
                    <a:pt x="6341" y="197841"/>
                  </a:lnTo>
                  <a:lnTo>
                    <a:pt x="4115" y="184201"/>
                  </a:lnTo>
                  <a:lnTo>
                    <a:pt x="2451" y="170259"/>
                  </a:lnTo>
                  <a:lnTo>
                    <a:pt x="1252" y="155753"/>
                  </a:lnTo>
                  <a:lnTo>
                    <a:pt x="412" y="140592"/>
                  </a:lnTo>
                  <a:lnTo>
                    <a:pt x="0" y="125155"/>
                  </a:lnTo>
                  <a:lnTo>
                    <a:pt x="247" y="110170"/>
                  </a:lnTo>
                  <a:lnTo>
                    <a:pt x="1232" y="96019"/>
                  </a:lnTo>
                  <a:lnTo>
                    <a:pt x="3046" y="82737"/>
                  </a:lnTo>
                  <a:lnTo>
                    <a:pt x="5867" y="70204"/>
                  </a:lnTo>
                  <a:lnTo>
                    <a:pt x="9692" y="58259"/>
                  </a:lnTo>
                  <a:lnTo>
                    <a:pt x="14380" y="46914"/>
                  </a:lnTo>
                  <a:lnTo>
                    <a:pt x="19744" y="36354"/>
                  </a:lnTo>
                  <a:lnTo>
                    <a:pt x="25618" y="26625"/>
                  </a:lnTo>
                  <a:lnTo>
                    <a:pt x="32189" y="17953"/>
                  </a:lnTo>
                  <a:lnTo>
                    <a:pt x="39963" y="10807"/>
                  </a:lnTo>
                  <a:lnTo>
                    <a:pt x="49117" y="5307"/>
                  </a:lnTo>
                  <a:lnTo>
                    <a:pt x="59366" y="1598"/>
                  </a:lnTo>
                  <a:lnTo>
                    <a:pt x="70163" y="0"/>
                  </a:lnTo>
                  <a:lnTo>
                    <a:pt x="81120" y="486"/>
                  </a:lnTo>
                  <a:lnTo>
                    <a:pt x="91729" y="2913"/>
                  </a:lnTo>
                  <a:lnTo>
                    <a:pt x="101314" y="7199"/>
                  </a:lnTo>
                  <a:lnTo>
                    <a:pt x="109601" y="13122"/>
                  </a:lnTo>
                  <a:lnTo>
                    <a:pt x="116502" y="20519"/>
                  </a:lnTo>
                  <a:lnTo>
                    <a:pt x="121928" y="29378"/>
                  </a:lnTo>
                  <a:lnTo>
                    <a:pt x="125979" y="39549"/>
                  </a:lnTo>
                  <a:lnTo>
                    <a:pt x="128566" y="50461"/>
                  </a:lnTo>
                  <a:lnTo>
                    <a:pt x="129338" y="61245"/>
                  </a:lnTo>
                  <a:lnTo>
                    <a:pt x="128267" y="71420"/>
                  </a:lnTo>
                  <a:lnTo>
                    <a:pt x="125600" y="80877"/>
                  </a:lnTo>
                  <a:lnTo>
                    <a:pt x="121676" y="89689"/>
                  </a:lnTo>
                  <a:lnTo>
                    <a:pt x="116813" y="97983"/>
                  </a:lnTo>
                  <a:lnTo>
                    <a:pt x="111109" y="105723"/>
                  </a:lnTo>
                  <a:lnTo>
                    <a:pt x="104458" y="112710"/>
                  </a:lnTo>
                  <a:lnTo>
                    <a:pt x="96883" y="118896"/>
                  </a:lnTo>
                  <a:lnTo>
                    <a:pt x="88788" y="124421"/>
                  </a:lnTo>
                  <a:lnTo>
                    <a:pt x="79973" y="130170"/>
                  </a:lnTo>
                  <a:lnTo>
                    <a:pt x="68549" y="137766"/>
                  </a:lnTo>
                  <a:lnTo>
                    <a:pt x="51230" y="149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14180" y="3402415"/>
              <a:ext cx="94758" cy="131175"/>
            </a:xfrm>
            <a:custGeom>
              <a:avLst/>
              <a:gdLst/>
              <a:ahLst/>
              <a:cxnLst/>
              <a:rect l="0" t="0" r="0" b="0"/>
              <a:pathLst>
                <a:path w="94758" h="131175">
                  <a:moveTo>
                    <a:pt x="0" y="52643"/>
                  </a:moveTo>
                  <a:lnTo>
                    <a:pt x="2934" y="64311"/>
                  </a:lnTo>
                  <a:lnTo>
                    <a:pt x="5716" y="74799"/>
                  </a:lnTo>
                  <a:lnTo>
                    <a:pt x="8616" y="85106"/>
                  </a:lnTo>
                  <a:lnTo>
                    <a:pt x="11656" y="95580"/>
                  </a:lnTo>
                  <a:lnTo>
                    <a:pt x="14821" y="106572"/>
                  </a:lnTo>
                  <a:lnTo>
                    <a:pt x="18056" y="118141"/>
                  </a:lnTo>
                  <a:lnTo>
                    <a:pt x="20298" y="127633"/>
                  </a:lnTo>
                  <a:lnTo>
                    <a:pt x="20182" y="131174"/>
                  </a:lnTo>
                  <a:lnTo>
                    <a:pt x="17988" y="128946"/>
                  </a:lnTo>
                  <a:lnTo>
                    <a:pt x="14609" y="122578"/>
                  </a:lnTo>
                  <a:lnTo>
                    <a:pt x="11121" y="113494"/>
                  </a:lnTo>
                  <a:lnTo>
                    <a:pt x="8119" y="102671"/>
                  </a:lnTo>
                  <a:lnTo>
                    <a:pt x="5937" y="90897"/>
                  </a:lnTo>
                  <a:lnTo>
                    <a:pt x="4839" y="78877"/>
                  </a:lnTo>
                  <a:lnTo>
                    <a:pt x="4849" y="66998"/>
                  </a:lnTo>
                  <a:lnTo>
                    <a:pt x="6142" y="55552"/>
                  </a:lnTo>
                  <a:lnTo>
                    <a:pt x="9128" y="44853"/>
                  </a:lnTo>
                  <a:lnTo>
                    <a:pt x="13881" y="34994"/>
                  </a:lnTo>
                  <a:lnTo>
                    <a:pt x="20341" y="26219"/>
                  </a:lnTo>
                  <a:lnTo>
                    <a:pt x="28496" y="18993"/>
                  </a:lnTo>
                  <a:lnTo>
                    <a:pt x="38154" y="13429"/>
                  </a:lnTo>
                  <a:lnTo>
                    <a:pt x="48606" y="9326"/>
                  </a:lnTo>
                  <a:lnTo>
                    <a:pt x="59856" y="5953"/>
                  </a:lnTo>
                  <a:lnTo>
                    <a:pt x="74004" y="301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28742" y="3434001"/>
              <a:ext cx="90097" cy="113283"/>
            </a:xfrm>
            <a:custGeom>
              <a:avLst/>
              <a:gdLst/>
              <a:ahLst/>
              <a:cxnLst/>
              <a:rect l="0" t="0" r="0" b="0"/>
              <a:pathLst>
                <a:path w="90097" h="113283">
                  <a:moveTo>
                    <a:pt x="53895" y="0"/>
                  </a:moveTo>
                  <a:lnTo>
                    <a:pt x="45160" y="3068"/>
                  </a:lnTo>
                  <a:lnTo>
                    <a:pt x="37454" y="7130"/>
                  </a:lnTo>
                  <a:lnTo>
                    <a:pt x="30056" y="12623"/>
                  </a:lnTo>
                  <a:lnTo>
                    <a:pt x="22968" y="19383"/>
                  </a:lnTo>
                  <a:lnTo>
                    <a:pt x="16438" y="27181"/>
                  </a:lnTo>
                  <a:lnTo>
                    <a:pt x="10575" y="35778"/>
                  </a:lnTo>
                  <a:lnTo>
                    <a:pt x="5655" y="44963"/>
                  </a:lnTo>
                  <a:lnTo>
                    <a:pt x="2182" y="54569"/>
                  </a:lnTo>
                  <a:lnTo>
                    <a:pt x="298" y="64463"/>
                  </a:lnTo>
                  <a:lnTo>
                    <a:pt x="0" y="74393"/>
                  </a:lnTo>
                  <a:lnTo>
                    <a:pt x="1312" y="83986"/>
                  </a:lnTo>
                  <a:lnTo>
                    <a:pt x="4087" y="93055"/>
                  </a:lnTo>
                  <a:lnTo>
                    <a:pt x="8220" y="101110"/>
                  </a:lnTo>
                  <a:lnTo>
                    <a:pt x="13735" y="107310"/>
                  </a:lnTo>
                  <a:lnTo>
                    <a:pt x="20516" y="111360"/>
                  </a:lnTo>
                  <a:lnTo>
                    <a:pt x="28339" y="113282"/>
                  </a:lnTo>
                  <a:lnTo>
                    <a:pt x="36959" y="113142"/>
                  </a:lnTo>
                  <a:lnTo>
                    <a:pt x="46155" y="111194"/>
                  </a:lnTo>
                  <a:lnTo>
                    <a:pt x="55430" y="107634"/>
                  </a:lnTo>
                  <a:lnTo>
                    <a:pt x="64044" y="102512"/>
                  </a:lnTo>
                  <a:lnTo>
                    <a:pt x="71643" y="95995"/>
                  </a:lnTo>
                  <a:lnTo>
                    <a:pt x="78066" y="88180"/>
                  </a:lnTo>
                  <a:lnTo>
                    <a:pt x="83164" y="79033"/>
                  </a:lnTo>
                  <a:lnTo>
                    <a:pt x="86991" y="68661"/>
                  </a:lnTo>
                  <a:lnTo>
                    <a:pt x="89427" y="57443"/>
                  </a:lnTo>
                  <a:lnTo>
                    <a:pt x="90096" y="45921"/>
                  </a:lnTo>
                  <a:lnTo>
                    <a:pt x="88956" y="34450"/>
                  </a:lnTo>
                  <a:lnTo>
                    <a:pt x="86170" y="23809"/>
                  </a:lnTo>
                  <a:lnTo>
                    <a:pt x="81455" y="14341"/>
                  </a:lnTo>
                  <a:lnTo>
                    <a:pt x="72164" y="633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83066" y="3265316"/>
              <a:ext cx="120670" cy="282583"/>
            </a:xfrm>
            <a:custGeom>
              <a:avLst/>
              <a:gdLst/>
              <a:ahLst/>
              <a:cxnLst/>
              <a:rect l="0" t="0" r="0" b="0"/>
              <a:pathLst>
                <a:path w="120670" h="282583">
                  <a:moveTo>
                    <a:pt x="68026" y="221327"/>
                  </a:moveTo>
                  <a:lnTo>
                    <a:pt x="65026" y="212593"/>
                  </a:lnTo>
                  <a:lnTo>
                    <a:pt x="61603" y="204886"/>
                  </a:lnTo>
                  <a:lnTo>
                    <a:pt x="57402" y="197502"/>
                  </a:lnTo>
                  <a:lnTo>
                    <a:pt x="52329" y="190933"/>
                  </a:lnTo>
                  <a:lnTo>
                    <a:pt x="46200" y="186347"/>
                  </a:lnTo>
                  <a:lnTo>
                    <a:pt x="39025" y="184239"/>
                  </a:lnTo>
                  <a:lnTo>
                    <a:pt x="31283" y="184624"/>
                  </a:lnTo>
                  <a:lnTo>
                    <a:pt x="23785" y="187392"/>
                  </a:lnTo>
                  <a:lnTo>
                    <a:pt x="16976" y="192223"/>
                  </a:lnTo>
                  <a:lnTo>
                    <a:pt x="11103" y="198854"/>
                  </a:lnTo>
                  <a:lnTo>
                    <a:pt x="6383" y="207183"/>
                  </a:lnTo>
                  <a:lnTo>
                    <a:pt x="2814" y="216991"/>
                  </a:lnTo>
                  <a:lnTo>
                    <a:pt x="552" y="227657"/>
                  </a:lnTo>
                  <a:lnTo>
                    <a:pt x="0" y="238275"/>
                  </a:lnTo>
                  <a:lnTo>
                    <a:pt x="1224" y="248333"/>
                  </a:lnTo>
                  <a:lnTo>
                    <a:pt x="4162" y="257541"/>
                  </a:lnTo>
                  <a:lnTo>
                    <a:pt x="8800" y="265655"/>
                  </a:lnTo>
                  <a:lnTo>
                    <a:pt x="14957" y="272652"/>
                  </a:lnTo>
                  <a:lnTo>
                    <a:pt x="22343" y="278199"/>
                  </a:lnTo>
                  <a:lnTo>
                    <a:pt x="30663" y="281578"/>
                  </a:lnTo>
                  <a:lnTo>
                    <a:pt x="39654" y="282582"/>
                  </a:lnTo>
                  <a:lnTo>
                    <a:pt x="48790" y="281140"/>
                  </a:lnTo>
                  <a:lnTo>
                    <a:pt x="57310" y="277056"/>
                  </a:lnTo>
                  <a:lnTo>
                    <a:pt x="64851" y="270498"/>
                  </a:lnTo>
                  <a:lnTo>
                    <a:pt x="71404" y="262046"/>
                  </a:lnTo>
                  <a:lnTo>
                    <a:pt x="77122" y="252480"/>
                  </a:lnTo>
                  <a:lnTo>
                    <a:pt x="82192" y="242341"/>
                  </a:lnTo>
                  <a:lnTo>
                    <a:pt x="86786" y="231606"/>
                  </a:lnTo>
                  <a:lnTo>
                    <a:pt x="91041" y="219810"/>
                  </a:lnTo>
                  <a:lnTo>
                    <a:pt x="95053" y="206761"/>
                  </a:lnTo>
                  <a:lnTo>
                    <a:pt x="98733" y="192557"/>
                  </a:lnTo>
                  <a:lnTo>
                    <a:pt x="101825" y="177411"/>
                  </a:lnTo>
                  <a:lnTo>
                    <a:pt x="104237" y="161550"/>
                  </a:lnTo>
                  <a:lnTo>
                    <a:pt x="106025" y="145170"/>
                  </a:lnTo>
                  <a:lnTo>
                    <a:pt x="107308" y="128421"/>
                  </a:lnTo>
                  <a:lnTo>
                    <a:pt x="108204" y="111422"/>
                  </a:lnTo>
                  <a:lnTo>
                    <a:pt x="108654" y="94414"/>
                  </a:lnTo>
                  <a:lnTo>
                    <a:pt x="108431" y="77762"/>
                  </a:lnTo>
                  <a:lnTo>
                    <a:pt x="107467" y="61639"/>
                  </a:lnTo>
                  <a:lnTo>
                    <a:pt x="105837" y="46201"/>
                  </a:lnTo>
                  <a:lnTo>
                    <a:pt x="103672" y="31672"/>
                  </a:lnTo>
                  <a:lnTo>
                    <a:pt x="101092" y="18126"/>
                  </a:lnTo>
                  <a:lnTo>
                    <a:pt x="97758" y="6937"/>
                  </a:lnTo>
                  <a:lnTo>
                    <a:pt x="93647" y="688"/>
                  </a:lnTo>
                  <a:lnTo>
                    <a:pt x="89765" y="0"/>
                  </a:lnTo>
                  <a:lnTo>
                    <a:pt x="86597" y="3831"/>
                  </a:lnTo>
                  <a:lnTo>
                    <a:pt x="84196" y="10929"/>
                  </a:lnTo>
                  <a:lnTo>
                    <a:pt x="82454" y="20453"/>
                  </a:lnTo>
                  <a:lnTo>
                    <a:pt x="81222" y="31990"/>
                  </a:lnTo>
                  <a:lnTo>
                    <a:pt x="80366" y="45169"/>
                  </a:lnTo>
                  <a:lnTo>
                    <a:pt x="79779" y="59619"/>
                  </a:lnTo>
                  <a:lnTo>
                    <a:pt x="79379" y="75009"/>
                  </a:lnTo>
                  <a:lnTo>
                    <a:pt x="79113" y="91067"/>
                  </a:lnTo>
                  <a:lnTo>
                    <a:pt x="79103" y="107428"/>
                  </a:lnTo>
                  <a:lnTo>
                    <a:pt x="79629" y="123641"/>
                  </a:lnTo>
                  <a:lnTo>
                    <a:pt x="80800" y="139473"/>
                  </a:lnTo>
                  <a:lnTo>
                    <a:pt x="82570" y="154883"/>
                  </a:lnTo>
                  <a:lnTo>
                    <a:pt x="84830" y="169925"/>
                  </a:lnTo>
                  <a:lnTo>
                    <a:pt x="87461" y="184672"/>
                  </a:lnTo>
                  <a:lnTo>
                    <a:pt x="90363" y="199034"/>
                  </a:lnTo>
                  <a:lnTo>
                    <a:pt x="93457" y="212767"/>
                  </a:lnTo>
                  <a:lnTo>
                    <a:pt x="96684" y="225771"/>
                  </a:lnTo>
                  <a:lnTo>
                    <a:pt x="100043" y="237664"/>
                  </a:lnTo>
                  <a:lnTo>
                    <a:pt x="104019" y="248861"/>
                  </a:lnTo>
                  <a:lnTo>
                    <a:pt x="110080" y="260346"/>
                  </a:lnTo>
                  <a:lnTo>
                    <a:pt x="120669" y="273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48562" y="3381358"/>
              <a:ext cx="78720" cy="131362"/>
            </a:xfrm>
            <a:custGeom>
              <a:avLst/>
              <a:gdLst/>
              <a:ahLst/>
              <a:cxnLst/>
              <a:rect l="0" t="0" r="0" b="0"/>
              <a:pathLst>
                <a:path w="78720" h="131362">
                  <a:moveTo>
                    <a:pt x="7815" y="10529"/>
                  </a:moveTo>
                  <a:lnTo>
                    <a:pt x="4949" y="19397"/>
                  </a:lnTo>
                  <a:lnTo>
                    <a:pt x="2806" y="28384"/>
                  </a:lnTo>
                  <a:lnTo>
                    <a:pt x="1208" y="38375"/>
                  </a:lnTo>
                  <a:lnTo>
                    <a:pt x="200" y="49182"/>
                  </a:lnTo>
                  <a:lnTo>
                    <a:pt x="0" y="60346"/>
                  </a:lnTo>
                  <a:lnTo>
                    <a:pt x="660" y="71551"/>
                  </a:lnTo>
                  <a:lnTo>
                    <a:pt x="2244" y="82663"/>
                  </a:lnTo>
                  <a:lnTo>
                    <a:pt x="4905" y="93648"/>
                  </a:lnTo>
                  <a:lnTo>
                    <a:pt x="8625" y="104495"/>
                  </a:lnTo>
                  <a:lnTo>
                    <a:pt x="13411" y="114574"/>
                  </a:lnTo>
                  <a:lnTo>
                    <a:pt x="19372" y="122678"/>
                  </a:lnTo>
                  <a:lnTo>
                    <a:pt x="26452" y="128301"/>
                  </a:lnTo>
                  <a:lnTo>
                    <a:pt x="34306" y="131261"/>
                  </a:lnTo>
                  <a:lnTo>
                    <a:pt x="42417" y="131361"/>
                  </a:lnTo>
                  <a:lnTo>
                    <a:pt x="50452" y="128791"/>
                  </a:lnTo>
                  <a:lnTo>
                    <a:pt x="57963" y="123847"/>
                  </a:lnTo>
                  <a:lnTo>
                    <a:pt x="64322" y="116733"/>
                  </a:lnTo>
                  <a:lnTo>
                    <a:pt x="69298" y="107771"/>
                  </a:lnTo>
                  <a:lnTo>
                    <a:pt x="72994" y="97352"/>
                  </a:lnTo>
                  <a:lnTo>
                    <a:pt x="75648" y="85843"/>
                  </a:lnTo>
                  <a:lnTo>
                    <a:pt x="77507" y="73559"/>
                  </a:lnTo>
                  <a:lnTo>
                    <a:pt x="78597" y="60954"/>
                  </a:lnTo>
                  <a:lnTo>
                    <a:pt x="78719" y="47192"/>
                  </a:lnTo>
                  <a:lnTo>
                    <a:pt x="76773" y="28832"/>
                  </a:lnTo>
                  <a:lnTo>
                    <a:pt x="709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91889" y="3384150"/>
              <a:ext cx="106645" cy="106772"/>
            </a:xfrm>
            <a:custGeom>
              <a:avLst/>
              <a:gdLst/>
              <a:ahLst/>
              <a:cxnLst/>
              <a:rect l="0" t="0" r="0" b="0"/>
              <a:pathLst>
                <a:path w="106645" h="106772">
                  <a:moveTo>
                    <a:pt x="64530" y="7737"/>
                  </a:moveTo>
                  <a:lnTo>
                    <a:pt x="58351" y="2231"/>
                  </a:lnTo>
                  <a:lnTo>
                    <a:pt x="50892" y="0"/>
                  </a:lnTo>
                  <a:lnTo>
                    <a:pt x="43242" y="589"/>
                  </a:lnTo>
                  <a:lnTo>
                    <a:pt x="35943" y="3160"/>
                  </a:lnTo>
                  <a:lnTo>
                    <a:pt x="28897" y="7126"/>
                  </a:lnTo>
                  <a:lnTo>
                    <a:pt x="22127" y="12232"/>
                  </a:lnTo>
                  <a:lnTo>
                    <a:pt x="15858" y="18484"/>
                  </a:lnTo>
                  <a:lnTo>
                    <a:pt x="10197" y="25800"/>
                  </a:lnTo>
                  <a:lnTo>
                    <a:pt x="5426" y="34002"/>
                  </a:lnTo>
                  <a:lnTo>
                    <a:pt x="2058" y="42886"/>
                  </a:lnTo>
                  <a:lnTo>
                    <a:pt x="247" y="52267"/>
                  </a:lnTo>
                  <a:lnTo>
                    <a:pt x="0" y="61838"/>
                  </a:lnTo>
                  <a:lnTo>
                    <a:pt x="1347" y="71184"/>
                  </a:lnTo>
                  <a:lnTo>
                    <a:pt x="4155" y="80088"/>
                  </a:lnTo>
                  <a:lnTo>
                    <a:pt x="8650" y="88201"/>
                  </a:lnTo>
                  <a:lnTo>
                    <a:pt x="15472" y="94973"/>
                  </a:lnTo>
                  <a:lnTo>
                    <a:pt x="24757" y="100224"/>
                  </a:lnTo>
                  <a:lnTo>
                    <a:pt x="35890" y="103937"/>
                  </a:lnTo>
                  <a:lnTo>
                    <a:pt x="47810" y="106070"/>
                  </a:lnTo>
                  <a:lnTo>
                    <a:pt x="59809" y="106771"/>
                  </a:lnTo>
                  <a:lnTo>
                    <a:pt x="71138" y="106459"/>
                  </a:lnTo>
                  <a:lnTo>
                    <a:pt x="81952" y="105701"/>
                  </a:lnTo>
                  <a:lnTo>
                    <a:pt x="93190" y="104435"/>
                  </a:lnTo>
                  <a:lnTo>
                    <a:pt x="106644" y="102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34660" y="3381568"/>
              <a:ext cx="111273" cy="140841"/>
            </a:xfrm>
            <a:custGeom>
              <a:avLst/>
              <a:gdLst/>
              <a:ahLst/>
              <a:cxnLst/>
              <a:rect l="0" t="0" r="0" b="0"/>
              <a:pathLst>
                <a:path w="111273" h="140841">
                  <a:moveTo>
                    <a:pt x="27044" y="62961"/>
                  </a:moveTo>
                  <a:lnTo>
                    <a:pt x="38712" y="62827"/>
                  </a:lnTo>
                  <a:lnTo>
                    <a:pt x="49200" y="61547"/>
                  </a:lnTo>
                  <a:lnTo>
                    <a:pt x="59484" y="58945"/>
                  </a:lnTo>
                  <a:lnTo>
                    <a:pt x="69094" y="54879"/>
                  </a:lnTo>
                  <a:lnTo>
                    <a:pt x="76844" y="48950"/>
                  </a:lnTo>
                  <a:lnTo>
                    <a:pt x="82212" y="41124"/>
                  </a:lnTo>
                  <a:lnTo>
                    <a:pt x="84992" y="32144"/>
                  </a:lnTo>
                  <a:lnTo>
                    <a:pt x="84968" y="23282"/>
                  </a:lnTo>
                  <a:lnTo>
                    <a:pt x="82317" y="15268"/>
                  </a:lnTo>
                  <a:lnTo>
                    <a:pt x="77488" y="8606"/>
                  </a:lnTo>
                  <a:lnTo>
                    <a:pt x="70982" y="3814"/>
                  </a:lnTo>
                  <a:lnTo>
                    <a:pt x="63252" y="974"/>
                  </a:lnTo>
                  <a:lnTo>
                    <a:pt x="54813" y="0"/>
                  </a:lnTo>
                  <a:lnTo>
                    <a:pt x="46238" y="844"/>
                  </a:lnTo>
                  <a:lnTo>
                    <a:pt x="37850" y="3297"/>
                  </a:lnTo>
                  <a:lnTo>
                    <a:pt x="29916" y="7210"/>
                  </a:lnTo>
                  <a:lnTo>
                    <a:pt x="22732" y="12576"/>
                  </a:lnTo>
                  <a:lnTo>
                    <a:pt x="16386" y="19267"/>
                  </a:lnTo>
                  <a:lnTo>
                    <a:pt x="10954" y="27368"/>
                  </a:lnTo>
                  <a:lnTo>
                    <a:pt x="6595" y="37239"/>
                  </a:lnTo>
                  <a:lnTo>
                    <a:pt x="3294" y="48911"/>
                  </a:lnTo>
                  <a:lnTo>
                    <a:pt x="1060" y="61817"/>
                  </a:lnTo>
                  <a:lnTo>
                    <a:pt x="0" y="75011"/>
                  </a:lnTo>
                  <a:lnTo>
                    <a:pt x="74" y="87909"/>
                  </a:lnTo>
                  <a:lnTo>
                    <a:pt x="1426" y="99990"/>
                  </a:lnTo>
                  <a:lnTo>
                    <a:pt x="4462" y="110644"/>
                  </a:lnTo>
                  <a:lnTo>
                    <a:pt x="9251" y="119688"/>
                  </a:lnTo>
                  <a:lnTo>
                    <a:pt x="15739" y="127116"/>
                  </a:lnTo>
                  <a:lnTo>
                    <a:pt x="23913" y="132904"/>
                  </a:lnTo>
                  <a:lnTo>
                    <a:pt x="33588" y="137201"/>
                  </a:lnTo>
                  <a:lnTo>
                    <a:pt x="44150" y="139956"/>
                  </a:lnTo>
                  <a:lnTo>
                    <a:pt x="54692" y="140840"/>
                  </a:lnTo>
                  <a:lnTo>
                    <a:pt x="64696" y="139853"/>
                  </a:lnTo>
                  <a:lnTo>
                    <a:pt x="73926" y="137568"/>
                  </a:lnTo>
                  <a:lnTo>
                    <a:pt x="83250" y="134732"/>
                  </a:lnTo>
                  <a:lnTo>
                    <a:pt x="94597" y="131099"/>
                  </a:lnTo>
                  <a:lnTo>
                    <a:pt x="111272" y="126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07252" y="3191290"/>
              <a:ext cx="128194" cy="344750"/>
            </a:xfrm>
            <a:custGeom>
              <a:avLst/>
              <a:gdLst/>
              <a:ahLst/>
              <a:cxnLst/>
              <a:rect l="0" t="0" r="0" b="0"/>
              <a:pathLst>
                <a:path w="128194" h="344750">
                  <a:moveTo>
                    <a:pt x="86079" y="253239"/>
                  </a:moveTo>
                  <a:lnTo>
                    <a:pt x="83078" y="244505"/>
                  </a:lnTo>
                  <a:lnTo>
                    <a:pt x="79655" y="236798"/>
                  </a:lnTo>
                  <a:lnTo>
                    <a:pt x="75450" y="229410"/>
                  </a:lnTo>
                  <a:lnTo>
                    <a:pt x="70205" y="222667"/>
                  </a:lnTo>
                  <a:lnTo>
                    <a:pt x="63427" y="217434"/>
                  </a:lnTo>
                  <a:lnTo>
                    <a:pt x="55003" y="214077"/>
                  </a:lnTo>
                  <a:lnTo>
                    <a:pt x="45609" y="212809"/>
                  </a:lnTo>
                  <a:lnTo>
                    <a:pt x="36462" y="213928"/>
                  </a:lnTo>
                  <a:lnTo>
                    <a:pt x="28246" y="217352"/>
                  </a:lnTo>
                  <a:lnTo>
                    <a:pt x="21108" y="222717"/>
                  </a:lnTo>
                  <a:lnTo>
                    <a:pt x="14931" y="229591"/>
                  </a:lnTo>
                  <a:lnTo>
                    <a:pt x="9530" y="237582"/>
                  </a:lnTo>
                  <a:lnTo>
                    <a:pt x="5038" y="246535"/>
                  </a:lnTo>
                  <a:lnTo>
                    <a:pt x="1910" y="256522"/>
                  </a:lnTo>
                  <a:lnTo>
                    <a:pt x="282" y="267492"/>
                  </a:lnTo>
                  <a:lnTo>
                    <a:pt x="0" y="279129"/>
                  </a:lnTo>
                  <a:lnTo>
                    <a:pt x="798" y="290940"/>
                  </a:lnTo>
                  <a:lnTo>
                    <a:pt x="2417" y="302617"/>
                  </a:lnTo>
                  <a:lnTo>
                    <a:pt x="4960" y="313729"/>
                  </a:lnTo>
                  <a:lnTo>
                    <a:pt x="8869" y="323658"/>
                  </a:lnTo>
                  <a:lnTo>
                    <a:pt x="14277" y="332171"/>
                  </a:lnTo>
                  <a:lnTo>
                    <a:pt x="21026" y="338886"/>
                  </a:lnTo>
                  <a:lnTo>
                    <a:pt x="28852" y="343123"/>
                  </a:lnTo>
                  <a:lnTo>
                    <a:pt x="37483" y="344749"/>
                  </a:lnTo>
                  <a:lnTo>
                    <a:pt x="46532" y="344080"/>
                  </a:lnTo>
                  <a:lnTo>
                    <a:pt x="55519" y="341588"/>
                  </a:lnTo>
                  <a:lnTo>
                    <a:pt x="64182" y="337728"/>
                  </a:lnTo>
                  <a:lnTo>
                    <a:pt x="72303" y="332718"/>
                  </a:lnTo>
                  <a:lnTo>
                    <a:pt x="79611" y="326540"/>
                  </a:lnTo>
                  <a:lnTo>
                    <a:pt x="86046" y="319274"/>
                  </a:lnTo>
                  <a:lnTo>
                    <a:pt x="91706" y="310938"/>
                  </a:lnTo>
                  <a:lnTo>
                    <a:pt x="96751" y="301434"/>
                  </a:lnTo>
                  <a:lnTo>
                    <a:pt x="101328" y="290809"/>
                  </a:lnTo>
                  <a:lnTo>
                    <a:pt x="105406" y="279080"/>
                  </a:lnTo>
                  <a:lnTo>
                    <a:pt x="108773" y="266150"/>
                  </a:lnTo>
                  <a:lnTo>
                    <a:pt x="111372" y="252080"/>
                  </a:lnTo>
                  <a:lnTo>
                    <a:pt x="113288" y="237055"/>
                  </a:lnTo>
                  <a:lnTo>
                    <a:pt x="114657" y="221292"/>
                  </a:lnTo>
                  <a:lnTo>
                    <a:pt x="115615" y="204986"/>
                  </a:lnTo>
                  <a:lnTo>
                    <a:pt x="116276" y="188291"/>
                  </a:lnTo>
                  <a:lnTo>
                    <a:pt x="116728" y="171324"/>
                  </a:lnTo>
                  <a:lnTo>
                    <a:pt x="117035" y="154174"/>
                  </a:lnTo>
                  <a:lnTo>
                    <a:pt x="117242" y="137064"/>
                  </a:lnTo>
                  <a:lnTo>
                    <a:pt x="117382" y="120343"/>
                  </a:lnTo>
                  <a:lnTo>
                    <a:pt x="117471" y="104168"/>
                  </a:lnTo>
                  <a:lnTo>
                    <a:pt x="117360" y="88526"/>
                  </a:lnTo>
                  <a:lnTo>
                    <a:pt x="116754" y="73329"/>
                  </a:lnTo>
                  <a:lnTo>
                    <a:pt x="115529" y="58478"/>
                  </a:lnTo>
                  <a:lnTo>
                    <a:pt x="113722" y="44046"/>
                  </a:lnTo>
                  <a:lnTo>
                    <a:pt x="111438" y="30267"/>
                  </a:lnTo>
                  <a:lnTo>
                    <a:pt x="108777" y="17260"/>
                  </a:lnTo>
                  <a:lnTo>
                    <a:pt x="105388" y="6462"/>
                  </a:lnTo>
                  <a:lnTo>
                    <a:pt x="101238" y="499"/>
                  </a:lnTo>
                  <a:lnTo>
                    <a:pt x="97331" y="0"/>
                  </a:lnTo>
                  <a:lnTo>
                    <a:pt x="94147" y="3951"/>
                  </a:lnTo>
                  <a:lnTo>
                    <a:pt x="91737" y="11124"/>
                  </a:lnTo>
                  <a:lnTo>
                    <a:pt x="89988" y="20695"/>
                  </a:lnTo>
                  <a:lnTo>
                    <a:pt x="88753" y="32261"/>
                  </a:lnTo>
                  <a:lnTo>
                    <a:pt x="87899" y="45450"/>
                  </a:lnTo>
                  <a:lnTo>
                    <a:pt x="87483" y="59567"/>
                  </a:lnTo>
                  <a:lnTo>
                    <a:pt x="87730" y="73668"/>
                  </a:lnTo>
                  <a:lnTo>
                    <a:pt x="88708" y="87239"/>
                  </a:lnTo>
                  <a:lnTo>
                    <a:pt x="90177" y="100471"/>
                  </a:lnTo>
                  <a:lnTo>
                    <a:pt x="91703" y="114038"/>
                  </a:lnTo>
                  <a:lnTo>
                    <a:pt x="93028" y="128319"/>
                  </a:lnTo>
                  <a:lnTo>
                    <a:pt x="94238" y="143370"/>
                  </a:lnTo>
                  <a:lnTo>
                    <a:pt x="95657" y="159093"/>
                  </a:lnTo>
                  <a:lnTo>
                    <a:pt x="97464" y="175340"/>
                  </a:lnTo>
                  <a:lnTo>
                    <a:pt x="99679" y="191812"/>
                  </a:lnTo>
                  <a:lnTo>
                    <a:pt x="102244" y="208090"/>
                  </a:lnTo>
                  <a:lnTo>
                    <a:pt x="105083" y="223951"/>
                  </a:lnTo>
                  <a:lnTo>
                    <a:pt x="108167" y="239149"/>
                  </a:lnTo>
                  <a:lnTo>
                    <a:pt x="111921" y="255025"/>
                  </a:lnTo>
                  <a:lnTo>
                    <a:pt x="117793" y="275204"/>
                  </a:lnTo>
                  <a:lnTo>
                    <a:pt x="128193" y="305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4036159" y="3202374"/>
            <a:ext cx="4173899" cy="494840"/>
            <a:chOff x="4036159" y="3202374"/>
            <a:chExt cx="4173899" cy="494840"/>
          </a:xfrm>
        </p:grpSpPr>
        <p:sp>
          <p:nvSpPr>
            <p:cNvPr id="128" name="Freeform 127"/>
            <p:cNvSpPr/>
            <p:nvPr/>
          </p:nvSpPr>
          <p:spPr>
            <a:xfrm>
              <a:off x="4036159" y="3202374"/>
              <a:ext cx="142453" cy="326384"/>
            </a:xfrm>
            <a:custGeom>
              <a:avLst/>
              <a:gdLst/>
              <a:ahLst/>
              <a:cxnLst/>
              <a:rect l="0" t="0" r="0" b="0"/>
              <a:pathLst>
                <a:path w="142453" h="326384">
                  <a:moveTo>
                    <a:pt x="4612" y="0"/>
                  </a:moveTo>
                  <a:lnTo>
                    <a:pt x="1812" y="8868"/>
                  </a:lnTo>
                  <a:lnTo>
                    <a:pt x="310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5" y="50642"/>
                  </a:lnTo>
                  <a:lnTo>
                    <a:pt x="2146" y="63105"/>
                  </a:lnTo>
                  <a:lnTo>
                    <a:pt x="3002" y="76216"/>
                  </a:lnTo>
                  <a:lnTo>
                    <a:pt x="4177" y="90145"/>
                  </a:lnTo>
                  <a:lnTo>
                    <a:pt x="5812" y="104916"/>
                  </a:lnTo>
                  <a:lnTo>
                    <a:pt x="7739" y="120256"/>
                  </a:lnTo>
                  <a:lnTo>
                    <a:pt x="9579" y="135707"/>
                  </a:lnTo>
                  <a:lnTo>
                    <a:pt x="11114" y="150989"/>
                  </a:lnTo>
                  <a:lnTo>
                    <a:pt x="12297" y="166013"/>
                  </a:lnTo>
                  <a:lnTo>
                    <a:pt x="13166" y="180788"/>
                  </a:lnTo>
                  <a:lnTo>
                    <a:pt x="13790" y="195351"/>
                  </a:lnTo>
                  <a:lnTo>
                    <a:pt x="14395" y="209590"/>
                  </a:lnTo>
                  <a:lnTo>
                    <a:pt x="15342" y="223237"/>
                  </a:lnTo>
                  <a:lnTo>
                    <a:pt x="16789" y="236204"/>
                  </a:lnTo>
                  <a:lnTo>
                    <a:pt x="18407" y="248709"/>
                  </a:lnTo>
                  <a:lnTo>
                    <a:pt x="19501" y="261180"/>
                  </a:lnTo>
                  <a:lnTo>
                    <a:pt x="19712" y="273782"/>
                  </a:lnTo>
                  <a:lnTo>
                    <a:pt x="19021" y="283461"/>
                  </a:lnTo>
                  <a:lnTo>
                    <a:pt x="18047" y="286332"/>
                  </a:lnTo>
                  <a:lnTo>
                    <a:pt x="17749" y="283718"/>
                  </a:lnTo>
                  <a:lnTo>
                    <a:pt x="18362" y="277727"/>
                  </a:lnTo>
                  <a:lnTo>
                    <a:pt x="19779" y="269638"/>
                  </a:lnTo>
                  <a:lnTo>
                    <a:pt x="21815" y="259986"/>
                  </a:lnTo>
                  <a:lnTo>
                    <a:pt x="24310" y="249116"/>
                  </a:lnTo>
                  <a:lnTo>
                    <a:pt x="27295" y="237486"/>
                  </a:lnTo>
                  <a:lnTo>
                    <a:pt x="30978" y="225649"/>
                  </a:lnTo>
                  <a:lnTo>
                    <a:pt x="35430" y="213945"/>
                  </a:lnTo>
                  <a:lnTo>
                    <a:pt x="40895" y="202978"/>
                  </a:lnTo>
                  <a:lnTo>
                    <a:pt x="47853" y="193674"/>
                  </a:lnTo>
                  <a:lnTo>
                    <a:pt x="56418" y="186393"/>
                  </a:lnTo>
                  <a:lnTo>
                    <a:pt x="66087" y="181319"/>
                  </a:lnTo>
                  <a:lnTo>
                    <a:pt x="75953" y="178721"/>
                  </a:lnTo>
                  <a:lnTo>
                    <a:pt x="85473" y="178497"/>
                  </a:lnTo>
                  <a:lnTo>
                    <a:pt x="94472" y="180428"/>
                  </a:lnTo>
                  <a:lnTo>
                    <a:pt x="102969" y="184374"/>
                  </a:lnTo>
                  <a:lnTo>
                    <a:pt x="111047" y="190063"/>
                  </a:lnTo>
                  <a:lnTo>
                    <a:pt x="118640" y="197302"/>
                  </a:lnTo>
                  <a:lnTo>
                    <a:pt x="125529" y="206055"/>
                  </a:lnTo>
                  <a:lnTo>
                    <a:pt x="131640" y="216163"/>
                  </a:lnTo>
                  <a:lnTo>
                    <a:pt x="136728" y="227374"/>
                  </a:lnTo>
                  <a:lnTo>
                    <a:pt x="140317" y="239422"/>
                  </a:lnTo>
                  <a:lnTo>
                    <a:pt x="142274" y="252072"/>
                  </a:lnTo>
                  <a:lnTo>
                    <a:pt x="142452" y="264820"/>
                  </a:lnTo>
                  <a:lnTo>
                    <a:pt x="140526" y="276919"/>
                  </a:lnTo>
                  <a:lnTo>
                    <a:pt x="136521" y="288008"/>
                  </a:lnTo>
                  <a:lnTo>
                    <a:pt x="130578" y="297756"/>
                  </a:lnTo>
                  <a:lnTo>
                    <a:pt x="122777" y="305708"/>
                  </a:lnTo>
                  <a:lnTo>
                    <a:pt x="113361" y="311796"/>
                  </a:lnTo>
                  <a:lnTo>
                    <a:pt x="103072" y="316267"/>
                  </a:lnTo>
                  <a:lnTo>
                    <a:pt x="91951" y="319935"/>
                  </a:lnTo>
                  <a:lnTo>
                    <a:pt x="77907" y="323123"/>
                  </a:lnTo>
                  <a:lnTo>
                    <a:pt x="5725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30284" y="3381358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3001" y="14602"/>
                  </a:lnTo>
                  <a:lnTo>
                    <a:pt x="6424" y="27873"/>
                  </a:lnTo>
                  <a:lnTo>
                    <a:pt x="10615" y="41070"/>
                  </a:lnTo>
                  <a:lnTo>
                    <a:pt x="15342" y="54239"/>
                  </a:lnTo>
                  <a:lnTo>
                    <a:pt x="20175" y="67099"/>
                  </a:lnTo>
                  <a:lnTo>
                    <a:pt x="24853" y="79485"/>
                  </a:lnTo>
                  <a:lnTo>
                    <a:pt x="29332" y="90947"/>
                  </a:lnTo>
                  <a:lnTo>
                    <a:pt x="34252" y="101802"/>
                  </a:lnTo>
                  <a:lnTo>
                    <a:pt x="41160" y="113000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40813" y="3349773"/>
              <a:ext cx="115814" cy="347441"/>
            </a:xfrm>
            <a:custGeom>
              <a:avLst/>
              <a:gdLst/>
              <a:ahLst/>
              <a:cxnLst/>
              <a:rect l="0" t="0" r="0" b="0"/>
              <a:pathLst>
                <a:path w="115814" h="347441">
                  <a:moveTo>
                    <a:pt x="115813" y="0"/>
                  </a:moveTo>
                  <a:lnTo>
                    <a:pt x="110012" y="11734"/>
                  </a:lnTo>
                  <a:lnTo>
                    <a:pt x="105088" y="22864"/>
                  </a:lnTo>
                  <a:lnTo>
                    <a:pt x="100581" y="34462"/>
                  </a:lnTo>
                  <a:lnTo>
                    <a:pt x="96187" y="46623"/>
                  </a:lnTo>
                  <a:lnTo>
                    <a:pt x="91525" y="59284"/>
                  </a:lnTo>
                  <a:lnTo>
                    <a:pt x="86411" y="72339"/>
                  </a:lnTo>
                  <a:lnTo>
                    <a:pt x="80833" y="85691"/>
                  </a:lnTo>
                  <a:lnTo>
                    <a:pt x="74861" y="99256"/>
                  </a:lnTo>
                  <a:lnTo>
                    <a:pt x="68587" y="112972"/>
                  </a:lnTo>
                  <a:lnTo>
                    <a:pt x="62256" y="126791"/>
                  </a:lnTo>
                  <a:lnTo>
                    <a:pt x="56239" y="140681"/>
                  </a:lnTo>
                  <a:lnTo>
                    <a:pt x="50715" y="154615"/>
                  </a:lnTo>
                  <a:lnTo>
                    <a:pt x="45685" y="168413"/>
                  </a:lnTo>
                  <a:lnTo>
                    <a:pt x="41072" y="181758"/>
                  </a:lnTo>
                  <a:lnTo>
                    <a:pt x="36783" y="194518"/>
                  </a:lnTo>
                  <a:lnTo>
                    <a:pt x="32732" y="206883"/>
                  </a:lnTo>
                  <a:lnTo>
                    <a:pt x="28851" y="219259"/>
                  </a:lnTo>
                  <a:lnTo>
                    <a:pt x="25088" y="231881"/>
                  </a:lnTo>
                  <a:lnTo>
                    <a:pt x="21407" y="244647"/>
                  </a:lnTo>
                  <a:lnTo>
                    <a:pt x="17782" y="257225"/>
                  </a:lnTo>
                  <a:lnTo>
                    <a:pt x="14200" y="269429"/>
                  </a:lnTo>
                  <a:lnTo>
                    <a:pt x="10799" y="281361"/>
                  </a:lnTo>
                  <a:lnTo>
                    <a:pt x="7533" y="294813"/>
                  </a:lnTo>
                  <a:lnTo>
                    <a:pt x="4115" y="31431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547343" y="3307659"/>
              <a:ext cx="124731" cy="189514"/>
            </a:xfrm>
            <a:custGeom>
              <a:avLst/>
              <a:gdLst/>
              <a:ahLst/>
              <a:cxnLst/>
              <a:rect l="0" t="0" r="0" b="0"/>
              <a:pathLst>
                <a:path w="124731" h="189514">
                  <a:moveTo>
                    <a:pt x="83024" y="0"/>
                  </a:moveTo>
                  <a:lnTo>
                    <a:pt x="71423" y="3000"/>
                  </a:lnTo>
                  <a:lnTo>
                    <a:pt x="61574" y="6423"/>
                  </a:lnTo>
                  <a:lnTo>
                    <a:pt x="52570" y="10619"/>
                  </a:lnTo>
                  <a:lnTo>
                    <a:pt x="44128" y="15519"/>
                  </a:lnTo>
                  <a:lnTo>
                    <a:pt x="36100" y="21001"/>
                  </a:lnTo>
                  <a:lnTo>
                    <a:pt x="28382" y="26935"/>
                  </a:lnTo>
                  <a:lnTo>
                    <a:pt x="21050" y="33370"/>
                  </a:lnTo>
                  <a:lnTo>
                    <a:pt x="14347" y="40517"/>
                  </a:lnTo>
                  <a:lnTo>
                    <a:pt x="8370" y="48430"/>
                  </a:lnTo>
                  <a:lnTo>
                    <a:pt x="3543" y="56861"/>
                  </a:lnTo>
                  <a:lnTo>
                    <a:pt x="663" y="65366"/>
                  </a:lnTo>
                  <a:lnTo>
                    <a:pt x="0" y="73665"/>
                  </a:lnTo>
                  <a:lnTo>
                    <a:pt x="1675" y="81186"/>
                  </a:lnTo>
                  <a:lnTo>
                    <a:pt x="5916" y="87019"/>
                  </a:lnTo>
                  <a:lnTo>
                    <a:pt x="12585" y="90828"/>
                  </a:lnTo>
                  <a:lnTo>
                    <a:pt x="21282" y="92926"/>
                  </a:lnTo>
                  <a:lnTo>
                    <a:pt x="31544" y="93969"/>
                  </a:lnTo>
                  <a:lnTo>
                    <a:pt x="42954" y="94459"/>
                  </a:lnTo>
                  <a:lnTo>
                    <a:pt x="55017" y="94844"/>
                  </a:lnTo>
                  <a:lnTo>
                    <a:pt x="67180" y="95578"/>
                  </a:lnTo>
                  <a:lnTo>
                    <a:pt x="79125" y="96869"/>
                  </a:lnTo>
                  <a:lnTo>
                    <a:pt x="90432" y="99046"/>
                  </a:lnTo>
                  <a:lnTo>
                    <a:pt x="100501" y="102635"/>
                  </a:lnTo>
                  <a:lnTo>
                    <a:pt x="109114" y="107792"/>
                  </a:lnTo>
                  <a:lnTo>
                    <a:pt x="116068" y="114356"/>
                  </a:lnTo>
                  <a:lnTo>
                    <a:pt x="120999" y="122049"/>
                  </a:lnTo>
                  <a:lnTo>
                    <a:pt x="123899" y="130583"/>
                  </a:lnTo>
                  <a:lnTo>
                    <a:pt x="124730" y="139395"/>
                  </a:lnTo>
                  <a:lnTo>
                    <a:pt x="123251" y="147689"/>
                  </a:lnTo>
                  <a:lnTo>
                    <a:pt x="119550" y="155070"/>
                  </a:lnTo>
                  <a:lnTo>
                    <a:pt x="113813" y="161346"/>
                  </a:lnTo>
                  <a:lnTo>
                    <a:pt x="106152" y="166343"/>
                  </a:lnTo>
                  <a:lnTo>
                    <a:pt x="96824" y="170117"/>
                  </a:lnTo>
                  <a:lnTo>
                    <a:pt x="86396" y="173060"/>
                  </a:lnTo>
                  <a:lnTo>
                    <a:pt x="74421" y="176198"/>
                  </a:lnTo>
                  <a:lnTo>
                    <a:pt x="57618" y="180928"/>
                  </a:lnTo>
                  <a:lnTo>
                    <a:pt x="3038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735652" y="3360442"/>
              <a:ext cx="116721" cy="260226"/>
            </a:xfrm>
            <a:custGeom>
              <a:avLst/>
              <a:gdLst/>
              <a:ahLst/>
              <a:cxnLst/>
              <a:rect l="0" t="0" r="0" b="0"/>
              <a:pathLst>
                <a:path w="116721" h="260226">
                  <a:moveTo>
                    <a:pt x="0" y="94616"/>
                  </a:moveTo>
                  <a:lnTo>
                    <a:pt x="2866" y="106351"/>
                  </a:lnTo>
                  <a:lnTo>
                    <a:pt x="5009" y="117479"/>
                  </a:lnTo>
                  <a:lnTo>
                    <a:pt x="6616" y="129073"/>
                  </a:lnTo>
                  <a:lnTo>
                    <a:pt x="7970" y="141062"/>
                  </a:lnTo>
                  <a:lnTo>
                    <a:pt x="9466" y="153073"/>
                  </a:lnTo>
                  <a:lnTo>
                    <a:pt x="11313" y="164880"/>
                  </a:lnTo>
                  <a:lnTo>
                    <a:pt x="13380" y="176580"/>
                  </a:lnTo>
                  <a:lnTo>
                    <a:pt x="15313" y="188497"/>
                  </a:lnTo>
                  <a:lnTo>
                    <a:pt x="16909" y="200809"/>
                  </a:lnTo>
                  <a:lnTo>
                    <a:pt x="18132" y="213535"/>
                  </a:lnTo>
                  <a:lnTo>
                    <a:pt x="19028" y="226618"/>
                  </a:lnTo>
                  <a:lnTo>
                    <a:pt x="19654" y="239947"/>
                  </a:lnTo>
                  <a:lnTo>
                    <a:pt x="19656" y="252297"/>
                  </a:lnTo>
                  <a:lnTo>
                    <a:pt x="18442" y="259881"/>
                  </a:lnTo>
                  <a:lnTo>
                    <a:pt x="16471" y="260225"/>
                  </a:lnTo>
                  <a:lnTo>
                    <a:pt x="14705" y="254950"/>
                  </a:lnTo>
                  <a:lnTo>
                    <a:pt x="13389" y="245937"/>
                  </a:lnTo>
                  <a:lnTo>
                    <a:pt x="12467" y="234710"/>
                  </a:lnTo>
                  <a:lnTo>
                    <a:pt x="11830" y="222242"/>
                  </a:lnTo>
                  <a:lnTo>
                    <a:pt x="11228" y="208926"/>
                  </a:lnTo>
                  <a:lnTo>
                    <a:pt x="10291" y="194758"/>
                  </a:lnTo>
                  <a:lnTo>
                    <a:pt x="8847" y="179778"/>
                  </a:lnTo>
                  <a:lnTo>
                    <a:pt x="7064" y="164273"/>
                  </a:lnTo>
                  <a:lnTo>
                    <a:pt x="5329" y="148701"/>
                  </a:lnTo>
                  <a:lnTo>
                    <a:pt x="3872" y="133327"/>
                  </a:lnTo>
                  <a:lnTo>
                    <a:pt x="2913" y="118068"/>
                  </a:lnTo>
                  <a:lnTo>
                    <a:pt x="2727" y="102603"/>
                  </a:lnTo>
                  <a:lnTo>
                    <a:pt x="3385" y="86762"/>
                  </a:lnTo>
                  <a:lnTo>
                    <a:pt x="4794" y="70851"/>
                  </a:lnTo>
                  <a:lnTo>
                    <a:pt x="6803" y="55542"/>
                  </a:lnTo>
                  <a:lnTo>
                    <a:pt x="9276" y="41182"/>
                  </a:lnTo>
                  <a:lnTo>
                    <a:pt x="12580" y="28269"/>
                  </a:lnTo>
                  <a:lnTo>
                    <a:pt x="17540" y="17580"/>
                  </a:lnTo>
                  <a:lnTo>
                    <a:pt x="24469" y="9331"/>
                  </a:lnTo>
                  <a:lnTo>
                    <a:pt x="33055" y="3590"/>
                  </a:lnTo>
                  <a:lnTo>
                    <a:pt x="42654" y="538"/>
                  </a:lnTo>
                  <a:lnTo>
                    <a:pt x="52771" y="0"/>
                  </a:lnTo>
                  <a:lnTo>
                    <a:pt x="62968" y="1549"/>
                  </a:lnTo>
                  <a:lnTo>
                    <a:pt x="72801" y="4706"/>
                  </a:lnTo>
                  <a:lnTo>
                    <a:pt x="82068" y="9053"/>
                  </a:lnTo>
                  <a:lnTo>
                    <a:pt x="90610" y="14577"/>
                  </a:lnTo>
                  <a:lnTo>
                    <a:pt x="98208" y="21639"/>
                  </a:lnTo>
                  <a:lnTo>
                    <a:pt x="104831" y="30313"/>
                  </a:lnTo>
                  <a:lnTo>
                    <a:pt x="110281" y="40238"/>
                  </a:lnTo>
                  <a:lnTo>
                    <a:pt x="114120" y="50817"/>
                  </a:lnTo>
                  <a:lnTo>
                    <a:pt x="116253" y="61637"/>
                  </a:lnTo>
                  <a:lnTo>
                    <a:pt x="116720" y="72495"/>
                  </a:lnTo>
                  <a:lnTo>
                    <a:pt x="115521" y="83311"/>
                  </a:lnTo>
                  <a:lnTo>
                    <a:pt x="112818" y="94051"/>
                  </a:lnTo>
                  <a:lnTo>
                    <a:pt x="108564" y="104229"/>
                  </a:lnTo>
                  <a:lnTo>
                    <a:pt x="102436" y="112932"/>
                  </a:lnTo>
                  <a:lnTo>
                    <a:pt x="94438" y="119785"/>
                  </a:lnTo>
                  <a:lnTo>
                    <a:pt x="85255" y="124905"/>
                  </a:lnTo>
                  <a:lnTo>
                    <a:pt x="75070" y="129145"/>
                  </a:lnTo>
                  <a:lnTo>
                    <a:pt x="61871" y="132874"/>
                  </a:lnTo>
                  <a:lnTo>
                    <a:pt x="42114" y="136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904108" y="3370229"/>
              <a:ext cx="115814" cy="138901"/>
            </a:xfrm>
            <a:custGeom>
              <a:avLst/>
              <a:gdLst/>
              <a:ahLst/>
              <a:cxnLst/>
              <a:rect l="0" t="0" r="0" b="0"/>
              <a:pathLst>
                <a:path w="115814" h="138901">
                  <a:moveTo>
                    <a:pt x="0" y="53243"/>
                  </a:moveTo>
                  <a:lnTo>
                    <a:pt x="11668" y="53310"/>
                  </a:lnTo>
                  <a:lnTo>
                    <a:pt x="22157" y="53951"/>
                  </a:lnTo>
                  <a:lnTo>
                    <a:pt x="32459" y="55238"/>
                  </a:lnTo>
                  <a:lnTo>
                    <a:pt x="42760" y="56752"/>
                  </a:lnTo>
                  <a:lnTo>
                    <a:pt x="53103" y="57772"/>
                  </a:lnTo>
                  <a:lnTo>
                    <a:pt x="63488" y="57927"/>
                  </a:lnTo>
                  <a:lnTo>
                    <a:pt x="73744" y="57027"/>
                  </a:lnTo>
                  <a:lnTo>
                    <a:pt x="83553" y="54892"/>
                  </a:lnTo>
                  <a:lnTo>
                    <a:pt x="92767" y="51559"/>
                  </a:lnTo>
                  <a:lnTo>
                    <a:pt x="100918" y="47047"/>
                  </a:lnTo>
                  <a:lnTo>
                    <a:pt x="107182" y="41278"/>
                  </a:lnTo>
                  <a:lnTo>
                    <a:pt x="111270" y="34335"/>
                  </a:lnTo>
                  <a:lnTo>
                    <a:pt x="113047" y="26743"/>
                  </a:lnTo>
                  <a:lnTo>
                    <a:pt x="112278" y="19343"/>
                  </a:lnTo>
                  <a:lnTo>
                    <a:pt x="109094" y="12602"/>
                  </a:lnTo>
                  <a:lnTo>
                    <a:pt x="103890" y="6944"/>
                  </a:lnTo>
                  <a:lnTo>
                    <a:pt x="97126" y="2899"/>
                  </a:lnTo>
                  <a:lnTo>
                    <a:pt x="89214" y="597"/>
                  </a:lnTo>
                  <a:lnTo>
                    <a:pt x="80482" y="0"/>
                  </a:lnTo>
                  <a:lnTo>
                    <a:pt x="71177" y="1105"/>
                  </a:lnTo>
                  <a:lnTo>
                    <a:pt x="61482" y="3732"/>
                  </a:lnTo>
                  <a:lnTo>
                    <a:pt x="51684" y="7594"/>
                  </a:lnTo>
                  <a:lnTo>
                    <a:pt x="42180" y="12394"/>
                  </a:lnTo>
                  <a:lnTo>
                    <a:pt x="33165" y="17886"/>
                  </a:lnTo>
                  <a:lnTo>
                    <a:pt x="24977" y="24199"/>
                  </a:lnTo>
                  <a:lnTo>
                    <a:pt x="18155" y="31799"/>
                  </a:lnTo>
                  <a:lnTo>
                    <a:pt x="12869" y="40836"/>
                  </a:lnTo>
                  <a:lnTo>
                    <a:pt x="9133" y="51007"/>
                  </a:lnTo>
                  <a:lnTo>
                    <a:pt x="6984" y="61752"/>
                  </a:lnTo>
                  <a:lnTo>
                    <a:pt x="6281" y="72679"/>
                  </a:lnTo>
                  <a:lnTo>
                    <a:pt x="6926" y="83438"/>
                  </a:lnTo>
                  <a:lnTo>
                    <a:pt x="8945" y="93656"/>
                  </a:lnTo>
                  <a:lnTo>
                    <a:pt x="12231" y="103185"/>
                  </a:lnTo>
                  <a:lnTo>
                    <a:pt x="16722" y="111904"/>
                  </a:lnTo>
                  <a:lnTo>
                    <a:pt x="22486" y="119623"/>
                  </a:lnTo>
                  <a:lnTo>
                    <a:pt x="29437" y="126327"/>
                  </a:lnTo>
                  <a:lnTo>
                    <a:pt x="37376" y="131830"/>
                  </a:lnTo>
                  <a:lnTo>
                    <a:pt x="46075" y="135705"/>
                  </a:lnTo>
                  <a:lnTo>
                    <a:pt x="55328" y="137871"/>
                  </a:lnTo>
                  <a:lnTo>
                    <a:pt x="64904" y="138697"/>
                  </a:lnTo>
                  <a:lnTo>
                    <a:pt x="75692" y="138900"/>
                  </a:lnTo>
                  <a:lnTo>
                    <a:pt x="90871" y="138500"/>
                  </a:lnTo>
                  <a:lnTo>
                    <a:pt x="115813" y="137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068210" y="3356707"/>
              <a:ext cx="120168" cy="146336"/>
            </a:xfrm>
            <a:custGeom>
              <a:avLst/>
              <a:gdLst/>
              <a:ahLst/>
              <a:cxnLst/>
              <a:rect l="0" t="0" r="0" b="0"/>
              <a:pathLst>
                <a:path w="120168" h="146336">
                  <a:moveTo>
                    <a:pt x="78053" y="3594"/>
                  </a:moveTo>
                  <a:lnTo>
                    <a:pt x="69252" y="861"/>
                  </a:lnTo>
                  <a:lnTo>
                    <a:pt x="60905" y="0"/>
                  </a:lnTo>
                  <a:lnTo>
                    <a:pt x="52211" y="995"/>
                  </a:lnTo>
                  <a:lnTo>
                    <a:pt x="43263" y="3706"/>
                  </a:lnTo>
                  <a:lnTo>
                    <a:pt x="34416" y="8138"/>
                  </a:lnTo>
                  <a:lnTo>
                    <a:pt x="25887" y="14132"/>
                  </a:lnTo>
                  <a:lnTo>
                    <a:pt x="18045" y="21563"/>
                  </a:lnTo>
                  <a:lnTo>
                    <a:pt x="11463" y="30438"/>
                  </a:lnTo>
                  <a:lnTo>
                    <a:pt x="6344" y="40620"/>
                  </a:lnTo>
                  <a:lnTo>
                    <a:pt x="2722" y="51708"/>
                  </a:lnTo>
                  <a:lnTo>
                    <a:pt x="650" y="63142"/>
                  </a:lnTo>
                  <a:lnTo>
                    <a:pt x="0" y="74565"/>
                  </a:lnTo>
                  <a:lnTo>
                    <a:pt x="680" y="85675"/>
                  </a:lnTo>
                  <a:lnTo>
                    <a:pt x="2723" y="96135"/>
                  </a:lnTo>
                  <a:lnTo>
                    <a:pt x="6024" y="105832"/>
                  </a:lnTo>
                  <a:lnTo>
                    <a:pt x="10528" y="114664"/>
                  </a:lnTo>
                  <a:lnTo>
                    <a:pt x="16298" y="122459"/>
                  </a:lnTo>
                  <a:lnTo>
                    <a:pt x="23258" y="129220"/>
                  </a:lnTo>
                  <a:lnTo>
                    <a:pt x="31372" y="134931"/>
                  </a:lnTo>
                  <a:lnTo>
                    <a:pt x="40722" y="139477"/>
                  </a:lnTo>
                  <a:lnTo>
                    <a:pt x="51225" y="142903"/>
                  </a:lnTo>
                  <a:lnTo>
                    <a:pt x="62464" y="145198"/>
                  </a:lnTo>
                  <a:lnTo>
                    <a:pt x="75079" y="146335"/>
                  </a:lnTo>
                  <a:lnTo>
                    <a:pt x="92413" y="145297"/>
                  </a:lnTo>
                  <a:lnTo>
                    <a:pt x="120167" y="140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41020" y="342347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2" y="72722"/>
                  </a:lnTo>
                  <a:lnTo>
                    <a:pt x="11603" y="83286"/>
                  </a:lnTo>
                  <a:lnTo>
                    <a:pt x="14362" y="94110"/>
                  </a:lnTo>
                  <a:lnTo>
                    <a:pt x="17356" y="10726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30491" y="33181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331183" y="3435722"/>
              <a:ext cx="173051" cy="114093"/>
            </a:xfrm>
            <a:custGeom>
              <a:avLst/>
              <a:gdLst/>
              <a:ahLst/>
              <a:cxnLst/>
              <a:rect l="0" t="0" r="0" b="0"/>
              <a:pathLst>
                <a:path w="173051" h="114093">
                  <a:moveTo>
                    <a:pt x="57236" y="19336"/>
                  </a:moveTo>
                  <a:lnTo>
                    <a:pt x="54168" y="10802"/>
                  </a:lnTo>
                  <a:lnTo>
                    <a:pt x="50105" y="5016"/>
                  </a:lnTo>
                  <a:lnTo>
                    <a:pt x="44617" y="1509"/>
                  </a:lnTo>
                  <a:lnTo>
                    <a:pt x="38030" y="0"/>
                  </a:lnTo>
                  <a:lnTo>
                    <a:pt x="30881" y="419"/>
                  </a:lnTo>
                  <a:lnTo>
                    <a:pt x="23547" y="2555"/>
                  </a:lnTo>
                  <a:lnTo>
                    <a:pt x="16532" y="6407"/>
                  </a:lnTo>
                  <a:lnTo>
                    <a:pt x="10520" y="12255"/>
                  </a:lnTo>
                  <a:lnTo>
                    <a:pt x="5787" y="20072"/>
                  </a:lnTo>
                  <a:lnTo>
                    <a:pt x="2427" y="29573"/>
                  </a:lnTo>
                  <a:lnTo>
                    <a:pt x="531" y="40390"/>
                  </a:lnTo>
                  <a:lnTo>
                    <a:pt x="0" y="52175"/>
                  </a:lnTo>
                  <a:lnTo>
                    <a:pt x="759" y="64324"/>
                  </a:lnTo>
                  <a:lnTo>
                    <a:pt x="2856" y="76011"/>
                  </a:lnTo>
                  <a:lnTo>
                    <a:pt x="6197" y="86816"/>
                  </a:lnTo>
                  <a:lnTo>
                    <a:pt x="10896" y="96203"/>
                  </a:lnTo>
                  <a:lnTo>
                    <a:pt x="17331" y="103379"/>
                  </a:lnTo>
                  <a:lnTo>
                    <a:pt x="25542" y="108119"/>
                  </a:lnTo>
                  <a:lnTo>
                    <a:pt x="34970" y="110352"/>
                  </a:lnTo>
                  <a:lnTo>
                    <a:pt x="44676" y="109898"/>
                  </a:lnTo>
                  <a:lnTo>
                    <a:pt x="54083" y="106928"/>
                  </a:lnTo>
                  <a:lnTo>
                    <a:pt x="62836" y="101869"/>
                  </a:lnTo>
                  <a:lnTo>
                    <a:pt x="70636" y="95204"/>
                  </a:lnTo>
                  <a:lnTo>
                    <a:pt x="77429" y="87353"/>
                  </a:lnTo>
                  <a:lnTo>
                    <a:pt x="83175" y="78493"/>
                  </a:lnTo>
                  <a:lnTo>
                    <a:pt x="87752" y="68570"/>
                  </a:lnTo>
                  <a:lnTo>
                    <a:pt x="91233" y="57727"/>
                  </a:lnTo>
                  <a:lnTo>
                    <a:pt x="94699" y="49311"/>
                  </a:lnTo>
                  <a:lnTo>
                    <a:pt x="99078" y="47371"/>
                  </a:lnTo>
                  <a:lnTo>
                    <a:pt x="103775" y="50584"/>
                  </a:lnTo>
                  <a:lnTo>
                    <a:pt x="108760" y="56924"/>
                  </a:lnTo>
                  <a:lnTo>
                    <a:pt x="114129" y="64876"/>
                  </a:lnTo>
                  <a:lnTo>
                    <a:pt x="119890" y="73355"/>
                  </a:lnTo>
                  <a:lnTo>
                    <a:pt x="125991" y="81788"/>
                  </a:lnTo>
                  <a:lnTo>
                    <a:pt x="132439" y="89667"/>
                  </a:lnTo>
                  <a:lnTo>
                    <a:pt x="140165" y="97148"/>
                  </a:lnTo>
                  <a:lnTo>
                    <a:pt x="152083" y="104877"/>
                  </a:lnTo>
                  <a:lnTo>
                    <a:pt x="173050" y="114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17474" y="3265544"/>
              <a:ext cx="28873" cy="294800"/>
            </a:xfrm>
            <a:custGeom>
              <a:avLst/>
              <a:gdLst/>
              <a:ahLst/>
              <a:cxnLst/>
              <a:rect l="0" t="0" r="0" b="0"/>
              <a:pathLst>
                <a:path w="28873" h="294800">
                  <a:moveTo>
                    <a:pt x="7815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56"/>
                  </a:lnTo>
                  <a:lnTo>
                    <a:pt x="201" y="39009"/>
                  </a:lnTo>
                  <a:lnTo>
                    <a:pt x="0" y="51469"/>
                  </a:lnTo>
                  <a:lnTo>
                    <a:pt x="652" y="65181"/>
                  </a:lnTo>
                  <a:lnTo>
                    <a:pt x="1890" y="79944"/>
                  </a:lnTo>
                  <a:lnTo>
                    <a:pt x="3254" y="95521"/>
                  </a:lnTo>
                  <a:lnTo>
                    <a:pt x="4468" y="111694"/>
                  </a:lnTo>
                  <a:lnTo>
                    <a:pt x="5602" y="128128"/>
                  </a:lnTo>
                  <a:lnTo>
                    <a:pt x="6970" y="144386"/>
                  </a:lnTo>
                  <a:lnTo>
                    <a:pt x="8738" y="160246"/>
                  </a:lnTo>
                  <a:lnTo>
                    <a:pt x="10756" y="175676"/>
                  </a:lnTo>
                  <a:lnTo>
                    <a:pt x="12657" y="190730"/>
                  </a:lnTo>
                  <a:lnTo>
                    <a:pt x="14237" y="205485"/>
                  </a:lnTo>
                  <a:lnTo>
                    <a:pt x="15621" y="219853"/>
                  </a:lnTo>
                  <a:lnTo>
                    <a:pt x="17157" y="233588"/>
                  </a:lnTo>
                  <a:lnTo>
                    <a:pt x="19038" y="246595"/>
                  </a:lnTo>
                  <a:lnTo>
                    <a:pt x="21141" y="258490"/>
                  </a:lnTo>
                  <a:lnTo>
                    <a:pt x="23319" y="269688"/>
                  </a:lnTo>
                  <a:lnTo>
                    <a:pt x="25769" y="281173"/>
                  </a:lnTo>
                  <a:lnTo>
                    <a:pt x="28872" y="294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88502" y="3255016"/>
              <a:ext cx="173523" cy="295490"/>
            </a:xfrm>
            <a:custGeom>
              <a:avLst/>
              <a:gdLst/>
              <a:ahLst/>
              <a:cxnLst/>
              <a:rect l="0" t="0" r="0" b="0"/>
              <a:pathLst>
                <a:path w="173523" h="295490">
                  <a:moveTo>
                    <a:pt x="0" y="0"/>
                  </a:moveTo>
                  <a:lnTo>
                    <a:pt x="2867" y="14669"/>
                  </a:lnTo>
                  <a:lnTo>
                    <a:pt x="5009" y="28581"/>
                  </a:lnTo>
                  <a:lnTo>
                    <a:pt x="6616" y="43074"/>
                  </a:lnTo>
                  <a:lnTo>
                    <a:pt x="7970" y="58102"/>
                  </a:lnTo>
                  <a:lnTo>
                    <a:pt x="9467" y="73279"/>
                  </a:lnTo>
                  <a:lnTo>
                    <a:pt x="11313" y="88346"/>
                  </a:lnTo>
                  <a:lnTo>
                    <a:pt x="13380" y="103210"/>
                  </a:lnTo>
                  <a:lnTo>
                    <a:pt x="15313" y="117870"/>
                  </a:lnTo>
                  <a:lnTo>
                    <a:pt x="16913" y="132358"/>
                  </a:lnTo>
                  <a:lnTo>
                    <a:pt x="18309" y="146714"/>
                  </a:lnTo>
                  <a:lnTo>
                    <a:pt x="19854" y="160972"/>
                  </a:lnTo>
                  <a:lnTo>
                    <a:pt x="21744" y="175161"/>
                  </a:lnTo>
                  <a:lnTo>
                    <a:pt x="24014" y="189302"/>
                  </a:lnTo>
                  <a:lnTo>
                    <a:pt x="26617" y="203409"/>
                  </a:lnTo>
                  <a:lnTo>
                    <a:pt x="29471" y="217400"/>
                  </a:lnTo>
                  <a:lnTo>
                    <a:pt x="32118" y="227993"/>
                  </a:lnTo>
                  <a:lnTo>
                    <a:pt x="34224" y="231341"/>
                  </a:lnTo>
                  <a:lnTo>
                    <a:pt x="36253" y="229166"/>
                  </a:lnTo>
                  <a:lnTo>
                    <a:pt x="38490" y="223617"/>
                  </a:lnTo>
                  <a:lnTo>
                    <a:pt x="41012" y="216091"/>
                  </a:lnTo>
                  <a:lnTo>
                    <a:pt x="43963" y="207570"/>
                  </a:lnTo>
                  <a:lnTo>
                    <a:pt x="47597" y="198830"/>
                  </a:lnTo>
                  <a:lnTo>
                    <a:pt x="52003" y="190283"/>
                  </a:lnTo>
                  <a:lnTo>
                    <a:pt x="57432" y="182385"/>
                  </a:lnTo>
                  <a:lnTo>
                    <a:pt x="64362" y="175745"/>
                  </a:lnTo>
                  <a:lnTo>
                    <a:pt x="72912" y="170581"/>
                  </a:lnTo>
                  <a:lnTo>
                    <a:pt x="82739" y="167094"/>
                  </a:lnTo>
                  <a:lnTo>
                    <a:pt x="93244" y="165642"/>
                  </a:lnTo>
                  <a:lnTo>
                    <a:pt x="104006" y="166220"/>
                  </a:lnTo>
                  <a:lnTo>
                    <a:pt x="114653" y="168539"/>
                  </a:lnTo>
                  <a:lnTo>
                    <a:pt x="124795" y="172220"/>
                  </a:lnTo>
                  <a:lnTo>
                    <a:pt x="134273" y="176918"/>
                  </a:lnTo>
                  <a:lnTo>
                    <a:pt x="142959" y="182509"/>
                  </a:lnTo>
                  <a:lnTo>
                    <a:pt x="150653" y="189085"/>
                  </a:lnTo>
                  <a:lnTo>
                    <a:pt x="157347" y="196622"/>
                  </a:lnTo>
                  <a:lnTo>
                    <a:pt x="163013" y="205140"/>
                  </a:lnTo>
                  <a:lnTo>
                    <a:pt x="167530" y="214768"/>
                  </a:lnTo>
                  <a:lnTo>
                    <a:pt x="170931" y="225462"/>
                  </a:lnTo>
                  <a:lnTo>
                    <a:pt x="173063" y="236728"/>
                  </a:lnTo>
                  <a:lnTo>
                    <a:pt x="173522" y="247750"/>
                  </a:lnTo>
                  <a:lnTo>
                    <a:pt x="172231" y="258081"/>
                  </a:lnTo>
                  <a:lnTo>
                    <a:pt x="169246" y="267472"/>
                  </a:lnTo>
                  <a:lnTo>
                    <a:pt x="164577" y="275708"/>
                  </a:lnTo>
                  <a:lnTo>
                    <a:pt x="158399" y="282792"/>
                  </a:lnTo>
                  <a:lnTo>
                    <a:pt x="150998" y="288566"/>
                  </a:lnTo>
                  <a:lnTo>
                    <a:pt x="142668" y="292630"/>
                  </a:lnTo>
                  <a:lnTo>
                    <a:pt x="133662" y="294917"/>
                  </a:lnTo>
                  <a:lnTo>
                    <a:pt x="124175" y="295489"/>
                  </a:lnTo>
                  <a:lnTo>
                    <a:pt x="114356" y="294361"/>
                  </a:lnTo>
                  <a:lnTo>
                    <a:pt x="104316" y="291720"/>
                  </a:lnTo>
                  <a:lnTo>
                    <a:pt x="94391" y="287969"/>
                  </a:lnTo>
                  <a:lnTo>
                    <a:pt x="84067" y="283172"/>
                  </a:lnTo>
                  <a:lnTo>
                    <a:pt x="71321" y="275794"/>
                  </a:lnTo>
                  <a:lnTo>
                    <a:pt x="52642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87811" y="3413358"/>
              <a:ext cx="169189" cy="157514"/>
            </a:xfrm>
            <a:custGeom>
              <a:avLst/>
              <a:gdLst/>
              <a:ahLst/>
              <a:cxnLst/>
              <a:rect l="0" t="0" r="0" b="0"/>
              <a:pathLst>
                <a:path w="169189" h="157514">
                  <a:moveTo>
                    <a:pt x="53375" y="104871"/>
                  </a:moveTo>
                  <a:lnTo>
                    <a:pt x="62110" y="101870"/>
                  </a:lnTo>
                  <a:lnTo>
                    <a:pt x="69816" y="98447"/>
                  </a:lnTo>
                  <a:lnTo>
                    <a:pt x="77209" y="94242"/>
                  </a:lnTo>
                  <a:lnTo>
                    <a:pt x="84124" y="88997"/>
                  </a:lnTo>
                  <a:lnTo>
                    <a:pt x="90007" y="82218"/>
                  </a:lnTo>
                  <a:lnTo>
                    <a:pt x="94621" y="73786"/>
                  </a:lnTo>
                  <a:lnTo>
                    <a:pt x="97887" y="64046"/>
                  </a:lnTo>
                  <a:lnTo>
                    <a:pt x="99713" y="53603"/>
                  </a:lnTo>
                  <a:lnTo>
                    <a:pt x="100189" y="42889"/>
                  </a:lnTo>
                  <a:lnTo>
                    <a:pt x="99222" y="32445"/>
                  </a:lnTo>
                  <a:lnTo>
                    <a:pt x="96452" y="22972"/>
                  </a:lnTo>
                  <a:lnTo>
                    <a:pt x="91846" y="14766"/>
                  </a:lnTo>
                  <a:lnTo>
                    <a:pt x="85483" y="8088"/>
                  </a:lnTo>
                  <a:lnTo>
                    <a:pt x="77392" y="3344"/>
                  </a:lnTo>
                  <a:lnTo>
                    <a:pt x="67773" y="574"/>
                  </a:lnTo>
                  <a:lnTo>
                    <a:pt x="57249" y="0"/>
                  </a:lnTo>
                  <a:lnTo>
                    <a:pt x="46733" y="2183"/>
                  </a:lnTo>
                  <a:lnTo>
                    <a:pt x="36745" y="7171"/>
                  </a:lnTo>
                  <a:lnTo>
                    <a:pt x="27585" y="14586"/>
                  </a:lnTo>
                  <a:lnTo>
                    <a:pt x="19506" y="23913"/>
                  </a:lnTo>
                  <a:lnTo>
                    <a:pt x="12527" y="34660"/>
                  </a:lnTo>
                  <a:lnTo>
                    <a:pt x="6823" y="46261"/>
                  </a:lnTo>
                  <a:lnTo>
                    <a:pt x="2806" y="58106"/>
                  </a:lnTo>
                  <a:lnTo>
                    <a:pt x="550" y="69843"/>
                  </a:lnTo>
                  <a:lnTo>
                    <a:pt x="0" y="81348"/>
                  </a:lnTo>
                  <a:lnTo>
                    <a:pt x="1141" y="92614"/>
                  </a:lnTo>
                  <a:lnTo>
                    <a:pt x="3801" y="103668"/>
                  </a:lnTo>
                  <a:lnTo>
                    <a:pt x="7857" y="114228"/>
                  </a:lnTo>
                  <a:lnTo>
                    <a:pt x="13319" y="123722"/>
                  </a:lnTo>
                  <a:lnTo>
                    <a:pt x="20061" y="131910"/>
                  </a:lnTo>
                  <a:lnTo>
                    <a:pt x="27688" y="138391"/>
                  </a:lnTo>
                  <a:lnTo>
                    <a:pt x="35645" y="142465"/>
                  </a:lnTo>
                  <a:lnTo>
                    <a:pt x="43581" y="143968"/>
                  </a:lnTo>
                  <a:lnTo>
                    <a:pt x="51196" y="142875"/>
                  </a:lnTo>
                  <a:lnTo>
                    <a:pt x="58157" y="139034"/>
                  </a:lnTo>
                  <a:lnTo>
                    <a:pt x="64356" y="132641"/>
                  </a:lnTo>
                  <a:lnTo>
                    <a:pt x="69857" y="124301"/>
                  </a:lnTo>
                  <a:lnTo>
                    <a:pt x="74794" y="114811"/>
                  </a:lnTo>
                  <a:lnTo>
                    <a:pt x="79311" y="104803"/>
                  </a:lnTo>
                  <a:lnTo>
                    <a:pt x="83749" y="97067"/>
                  </a:lnTo>
                  <a:lnTo>
                    <a:pt x="88182" y="95051"/>
                  </a:lnTo>
                  <a:lnTo>
                    <a:pt x="92373" y="98186"/>
                  </a:lnTo>
                  <a:lnTo>
                    <a:pt x="96705" y="104974"/>
                  </a:lnTo>
                  <a:lnTo>
                    <a:pt x="101641" y="113714"/>
                  </a:lnTo>
                  <a:lnTo>
                    <a:pt x="107561" y="122650"/>
                  </a:lnTo>
                  <a:lnTo>
                    <a:pt x="114540" y="130834"/>
                  </a:lnTo>
                  <a:lnTo>
                    <a:pt x="122382" y="137860"/>
                  </a:lnTo>
                  <a:lnTo>
                    <a:pt x="131717" y="144207"/>
                  </a:lnTo>
                  <a:lnTo>
                    <a:pt x="145601" y="150422"/>
                  </a:lnTo>
                  <a:lnTo>
                    <a:pt x="169188" y="157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45641" y="3442141"/>
              <a:ext cx="116644" cy="131271"/>
            </a:xfrm>
            <a:custGeom>
              <a:avLst/>
              <a:gdLst/>
              <a:ahLst/>
              <a:cxnLst/>
              <a:rect l="0" t="0" r="0" b="0"/>
              <a:pathLst>
                <a:path w="116644" h="131271">
                  <a:moveTo>
                    <a:pt x="85058" y="23445"/>
                  </a:moveTo>
                  <a:lnTo>
                    <a:pt x="79056" y="14845"/>
                  </a:lnTo>
                  <a:lnTo>
                    <a:pt x="72212" y="8419"/>
                  </a:lnTo>
                  <a:lnTo>
                    <a:pt x="63828" y="3623"/>
                  </a:lnTo>
                  <a:lnTo>
                    <a:pt x="54374" y="600"/>
                  </a:lnTo>
                  <a:lnTo>
                    <a:pt x="44707" y="0"/>
                  </a:lnTo>
                  <a:lnTo>
                    <a:pt x="35357" y="1971"/>
                  </a:lnTo>
                  <a:lnTo>
                    <a:pt x="26658" y="6377"/>
                  </a:lnTo>
                  <a:lnTo>
                    <a:pt x="18903" y="13063"/>
                  </a:lnTo>
                  <a:lnTo>
                    <a:pt x="12149" y="21704"/>
                  </a:lnTo>
                  <a:lnTo>
                    <a:pt x="6600" y="31892"/>
                  </a:lnTo>
                  <a:lnTo>
                    <a:pt x="2688" y="43237"/>
                  </a:lnTo>
                  <a:lnTo>
                    <a:pt x="503" y="55413"/>
                  </a:lnTo>
                  <a:lnTo>
                    <a:pt x="0" y="68009"/>
                  </a:lnTo>
                  <a:lnTo>
                    <a:pt x="1173" y="80538"/>
                  </a:lnTo>
                  <a:lnTo>
                    <a:pt x="3860" y="92727"/>
                  </a:lnTo>
                  <a:lnTo>
                    <a:pt x="8103" y="104030"/>
                  </a:lnTo>
                  <a:lnTo>
                    <a:pt x="14224" y="113564"/>
                  </a:lnTo>
                  <a:lnTo>
                    <a:pt x="22225" y="121005"/>
                  </a:lnTo>
                  <a:lnTo>
                    <a:pt x="31681" y="126358"/>
                  </a:lnTo>
                  <a:lnTo>
                    <a:pt x="41937" y="129675"/>
                  </a:lnTo>
                  <a:lnTo>
                    <a:pt x="52532" y="131205"/>
                  </a:lnTo>
                  <a:lnTo>
                    <a:pt x="63162" y="131270"/>
                  </a:lnTo>
                  <a:lnTo>
                    <a:pt x="74846" y="130071"/>
                  </a:lnTo>
                  <a:lnTo>
                    <a:pt x="90837" y="126390"/>
                  </a:lnTo>
                  <a:lnTo>
                    <a:pt x="116643" y="118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325455" y="325501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1" y="8679"/>
                  </a:lnTo>
                  <a:lnTo>
                    <a:pt x="1" y="21199"/>
                  </a:lnTo>
                  <a:lnTo>
                    <a:pt x="1" y="36026"/>
                  </a:lnTo>
                  <a:lnTo>
                    <a:pt x="1" y="52547"/>
                  </a:lnTo>
                  <a:lnTo>
                    <a:pt x="1" y="70530"/>
                  </a:lnTo>
                  <a:lnTo>
                    <a:pt x="1" y="89957"/>
                  </a:lnTo>
                  <a:lnTo>
                    <a:pt x="5" y="110671"/>
                  </a:lnTo>
                  <a:lnTo>
                    <a:pt x="178" y="131782"/>
                  </a:lnTo>
                  <a:lnTo>
                    <a:pt x="826" y="151808"/>
                  </a:lnTo>
                  <a:lnTo>
                    <a:pt x="2075" y="170025"/>
                  </a:lnTo>
                  <a:lnTo>
                    <a:pt x="3727" y="186882"/>
                  </a:lnTo>
                  <a:lnTo>
                    <a:pt x="5375" y="203578"/>
                  </a:lnTo>
                  <a:lnTo>
                    <a:pt x="6782" y="220845"/>
                  </a:lnTo>
                  <a:lnTo>
                    <a:pt x="8048" y="238582"/>
                  </a:lnTo>
                  <a:lnTo>
                    <a:pt x="9505" y="256130"/>
                  </a:lnTo>
                  <a:lnTo>
                    <a:pt x="11336" y="273083"/>
                  </a:lnTo>
                  <a:lnTo>
                    <a:pt x="13605" y="289140"/>
                  </a:lnTo>
                  <a:lnTo>
                    <a:pt x="16657" y="305745"/>
                  </a:lnTo>
                  <a:lnTo>
                    <a:pt x="21882" y="326587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99113" y="3360301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73700"/>
                  </a:moveTo>
                  <a:lnTo>
                    <a:pt x="228559" y="65032"/>
                  </a:lnTo>
                  <a:lnTo>
                    <a:pt x="224496" y="57966"/>
                  </a:lnTo>
                  <a:lnTo>
                    <a:pt x="218999" y="51861"/>
                  </a:lnTo>
                  <a:lnTo>
                    <a:pt x="212067" y="46460"/>
                  </a:lnTo>
                  <a:lnTo>
                    <a:pt x="203621" y="41597"/>
                  </a:lnTo>
                  <a:lnTo>
                    <a:pt x="193771" y="37138"/>
                  </a:lnTo>
                  <a:lnTo>
                    <a:pt x="182759" y="32971"/>
                  </a:lnTo>
                  <a:lnTo>
                    <a:pt x="170858" y="29012"/>
                  </a:lnTo>
                  <a:lnTo>
                    <a:pt x="158297" y="25200"/>
                  </a:lnTo>
                  <a:lnTo>
                    <a:pt x="145104" y="21657"/>
                  </a:lnTo>
                  <a:lnTo>
                    <a:pt x="131109" y="18657"/>
                  </a:lnTo>
                  <a:lnTo>
                    <a:pt x="116291" y="16302"/>
                  </a:lnTo>
                  <a:lnTo>
                    <a:pt x="100917" y="14382"/>
                  </a:lnTo>
                  <a:lnTo>
                    <a:pt x="85442" y="12479"/>
                  </a:lnTo>
                  <a:lnTo>
                    <a:pt x="70158" y="10349"/>
                  </a:lnTo>
                  <a:lnTo>
                    <a:pt x="55561" y="8077"/>
                  </a:lnTo>
                  <a:lnTo>
                    <a:pt x="40906" y="5765"/>
                  </a:lnTo>
                  <a:lnTo>
                    <a:pt x="23792" y="32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36290" y="3434187"/>
              <a:ext cx="110264" cy="156321"/>
            </a:xfrm>
            <a:custGeom>
              <a:avLst/>
              <a:gdLst/>
              <a:ahLst/>
              <a:cxnLst/>
              <a:rect l="0" t="0" r="0" b="0"/>
              <a:pathLst>
                <a:path w="110264" h="156321">
                  <a:moveTo>
                    <a:pt x="15507" y="52456"/>
                  </a:moveTo>
                  <a:lnTo>
                    <a:pt x="24376" y="55323"/>
                  </a:lnTo>
                  <a:lnTo>
                    <a:pt x="33363" y="57465"/>
                  </a:lnTo>
                  <a:lnTo>
                    <a:pt x="43349" y="59059"/>
                  </a:lnTo>
                  <a:lnTo>
                    <a:pt x="53983" y="59894"/>
                  </a:lnTo>
                  <a:lnTo>
                    <a:pt x="64498" y="59446"/>
                  </a:lnTo>
                  <a:lnTo>
                    <a:pt x="74437" y="57527"/>
                  </a:lnTo>
                  <a:lnTo>
                    <a:pt x="83205" y="53945"/>
                  </a:lnTo>
                  <a:lnTo>
                    <a:pt x="89948" y="48339"/>
                  </a:lnTo>
                  <a:lnTo>
                    <a:pt x="94388" y="40728"/>
                  </a:lnTo>
                  <a:lnTo>
                    <a:pt x="96418" y="31890"/>
                  </a:lnTo>
                  <a:lnTo>
                    <a:pt x="95825" y="23121"/>
                  </a:lnTo>
                  <a:lnTo>
                    <a:pt x="92757" y="15169"/>
                  </a:lnTo>
                  <a:lnTo>
                    <a:pt x="87464" y="8548"/>
                  </a:lnTo>
                  <a:lnTo>
                    <a:pt x="80107" y="3784"/>
                  </a:lnTo>
                  <a:lnTo>
                    <a:pt x="70988" y="962"/>
                  </a:lnTo>
                  <a:lnTo>
                    <a:pt x="60802" y="0"/>
                  </a:lnTo>
                  <a:lnTo>
                    <a:pt x="50514" y="851"/>
                  </a:lnTo>
                  <a:lnTo>
                    <a:pt x="40681" y="3310"/>
                  </a:lnTo>
                  <a:lnTo>
                    <a:pt x="31624" y="7226"/>
                  </a:lnTo>
                  <a:lnTo>
                    <a:pt x="23613" y="12595"/>
                  </a:lnTo>
                  <a:lnTo>
                    <a:pt x="16676" y="19282"/>
                  </a:lnTo>
                  <a:lnTo>
                    <a:pt x="10830" y="27211"/>
                  </a:lnTo>
                  <a:lnTo>
                    <a:pt x="6186" y="36436"/>
                  </a:lnTo>
                  <a:lnTo>
                    <a:pt x="2695" y="46860"/>
                  </a:lnTo>
                  <a:lnTo>
                    <a:pt x="500" y="58113"/>
                  </a:lnTo>
                  <a:lnTo>
                    <a:pt x="0" y="69659"/>
                  </a:lnTo>
                  <a:lnTo>
                    <a:pt x="1257" y="81158"/>
                  </a:lnTo>
                  <a:lnTo>
                    <a:pt x="4050" y="92319"/>
                  </a:lnTo>
                  <a:lnTo>
                    <a:pt x="8058" y="102814"/>
                  </a:lnTo>
                  <a:lnTo>
                    <a:pt x="12974" y="112538"/>
                  </a:lnTo>
                  <a:lnTo>
                    <a:pt x="18544" y="121559"/>
                  </a:lnTo>
                  <a:lnTo>
                    <a:pt x="24573" y="130013"/>
                  </a:lnTo>
                  <a:lnTo>
                    <a:pt x="30930" y="138024"/>
                  </a:lnTo>
                  <a:lnTo>
                    <a:pt x="37841" y="145219"/>
                  </a:lnTo>
                  <a:lnTo>
                    <a:pt x="45852" y="150769"/>
                  </a:lnTo>
                  <a:lnTo>
                    <a:pt x="55159" y="154351"/>
                  </a:lnTo>
                  <a:lnTo>
                    <a:pt x="65244" y="156081"/>
                  </a:lnTo>
                  <a:lnTo>
                    <a:pt x="76142" y="156320"/>
                  </a:lnTo>
                  <a:lnTo>
                    <a:pt x="89931" y="153967"/>
                  </a:lnTo>
                  <a:lnTo>
                    <a:pt x="110263" y="147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66426" y="3423472"/>
              <a:ext cx="74885" cy="136534"/>
            </a:xfrm>
            <a:custGeom>
              <a:avLst/>
              <a:gdLst/>
              <a:ahLst/>
              <a:cxnLst/>
              <a:rect l="0" t="0" r="0" b="0"/>
              <a:pathLst>
                <a:path w="74885" h="136534">
                  <a:moveTo>
                    <a:pt x="1185" y="63171"/>
                  </a:moveTo>
                  <a:lnTo>
                    <a:pt x="4118" y="74839"/>
                  </a:lnTo>
                  <a:lnTo>
                    <a:pt x="6901" y="85328"/>
                  </a:lnTo>
                  <a:lnTo>
                    <a:pt x="9801" y="95629"/>
                  </a:lnTo>
                  <a:lnTo>
                    <a:pt x="12841" y="105931"/>
                  </a:lnTo>
                  <a:lnTo>
                    <a:pt x="16006" y="116275"/>
                  </a:lnTo>
                  <a:lnTo>
                    <a:pt x="19253" y="126593"/>
                  </a:lnTo>
                  <a:lnTo>
                    <a:pt x="21973" y="134392"/>
                  </a:lnTo>
                  <a:lnTo>
                    <a:pt x="23236" y="136533"/>
                  </a:lnTo>
                  <a:lnTo>
                    <a:pt x="22998" y="133986"/>
                  </a:lnTo>
                  <a:lnTo>
                    <a:pt x="21644" y="128394"/>
                  </a:lnTo>
                  <a:lnTo>
                    <a:pt x="19542" y="120930"/>
                  </a:lnTo>
                  <a:lnTo>
                    <a:pt x="16952" y="112326"/>
                  </a:lnTo>
                  <a:lnTo>
                    <a:pt x="14046" y="103019"/>
                  </a:lnTo>
                  <a:lnTo>
                    <a:pt x="10934" y="93275"/>
                  </a:lnTo>
                  <a:lnTo>
                    <a:pt x="7686" y="83255"/>
                  </a:lnTo>
                  <a:lnTo>
                    <a:pt x="4365" y="73062"/>
                  </a:lnTo>
                  <a:lnTo>
                    <a:pt x="1488" y="62924"/>
                  </a:lnTo>
                  <a:lnTo>
                    <a:pt x="0" y="53187"/>
                  </a:lnTo>
                  <a:lnTo>
                    <a:pt x="310" y="44011"/>
                  </a:lnTo>
                  <a:lnTo>
                    <a:pt x="2656" y="35543"/>
                  </a:lnTo>
                  <a:lnTo>
                    <a:pt x="7356" y="28001"/>
                  </a:lnTo>
                  <a:lnTo>
                    <a:pt x="14327" y="21414"/>
                  </a:lnTo>
                  <a:lnTo>
                    <a:pt x="22984" y="15804"/>
                  </a:lnTo>
                  <a:lnTo>
                    <a:pt x="33487" y="10725"/>
                  </a:lnTo>
                  <a:lnTo>
                    <a:pt x="48993" y="5731"/>
                  </a:lnTo>
                  <a:lnTo>
                    <a:pt x="748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715010" y="346558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1" y="79089"/>
                  </a:lnTo>
                  <a:lnTo>
                    <a:pt x="8074" y="92898"/>
                  </a:lnTo>
                  <a:lnTo>
                    <a:pt x="9907" y="106180"/>
                  </a:lnTo>
                  <a:lnTo>
                    <a:pt x="13545" y="1200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704481" y="33392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797973" y="3458086"/>
              <a:ext cx="148665" cy="149804"/>
            </a:xfrm>
            <a:custGeom>
              <a:avLst/>
              <a:gdLst/>
              <a:ahLst/>
              <a:cxnLst/>
              <a:rect l="0" t="0" r="0" b="0"/>
              <a:pathLst>
                <a:path w="148665" h="149804">
                  <a:moveTo>
                    <a:pt x="64436" y="91728"/>
                  </a:moveTo>
                  <a:lnTo>
                    <a:pt x="70102" y="85727"/>
                  </a:lnTo>
                  <a:lnTo>
                    <a:pt x="73745" y="78882"/>
                  </a:lnTo>
                  <a:lnTo>
                    <a:pt x="75650" y="70494"/>
                  </a:lnTo>
                  <a:lnTo>
                    <a:pt x="75979" y="60867"/>
                  </a:lnTo>
                  <a:lnTo>
                    <a:pt x="74711" y="50552"/>
                  </a:lnTo>
                  <a:lnTo>
                    <a:pt x="71982" y="39953"/>
                  </a:lnTo>
                  <a:lnTo>
                    <a:pt x="67889" y="29601"/>
                  </a:lnTo>
                  <a:lnTo>
                    <a:pt x="62405" y="20198"/>
                  </a:lnTo>
                  <a:lnTo>
                    <a:pt x="55652" y="12046"/>
                  </a:lnTo>
                  <a:lnTo>
                    <a:pt x="48019" y="5576"/>
                  </a:lnTo>
                  <a:lnTo>
                    <a:pt x="40058" y="1505"/>
                  </a:lnTo>
                  <a:lnTo>
                    <a:pt x="32120" y="0"/>
                  </a:lnTo>
                  <a:lnTo>
                    <a:pt x="24503" y="1091"/>
                  </a:lnTo>
                  <a:lnTo>
                    <a:pt x="17541" y="4929"/>
                  </a:lnTo>
                  <a:lnTo>
                    <a:pt x="11350" y="11325"/>
                  </a:lnTo>
                  <a:lnTo>
                    <a:pt x="6196" y="19836"/>
                  </a:lnTo>
                  <a:lnTo>
                    <a:pt x="2555" y="29973"/>
                  </a:lnTo>
                  <a:lnTo>
                    <a:pt x="550" y="41300"/>
                  </a:lnTo>
                  <a:lnTo>
                    <a:pt x="0" y="53307"/>
                  </a:lnTo>
                  <a:lnTo>
                    <a:pt x="610" y="65432"/>
                  </a:lnTo>
                  <a:lnTo>
                    <a:pt x="2091" y="77360"/>
                  </a:lnTo>
                  <a:lnTo>
                    <a:pt x="4201" y="88996"/>
                  </a:lnTo>
                  <a:lnTo>
                    <a:pt x="6755" y="100350"/>
                  </a:lnTo>
                  <a:lnTo>
                    <a:pt x="9624" y="111462"/>
                  </a:lnTo>
                  <a:lnTo>
                    <a:pt x="13041" y="122062"/>
                  </a:lnTo>
                  <a:lnTo>
                    <a:pt x="17552" y="131583"/>
                  </a:lnTo>
                  <a:lnTo>
                    <a:pt x="23361" y="139785"/>
                  </a:lnTo>
                  <a:lnTo>
                    <a:pt x="30043" y="146105"/>
                  </a:lnTo>
                  <a:lnTo>
                    <a:pt x="36760" y="149537"/>
                  </a:lnTo>
                  <a:lnTo>
                    <a:pt x="43016" y="149803"/>
                  </a:lnTo>
                  <a:lnTo>
                    <a:pt x="48671" y="147233"/>
                  </a:lnTo>
                  <a:lnTo>
                    <a:pt x="53771" y="142395"/>
                  </a:lnTo>
                  <a:lnTo>
                    <a:pt x="58414" y="135845"/>
                  </a:lnTo>
                  <a:lnTo>
                    <a:pt x="62549" y="127892"/>
                  </a:lnTo>
                  <a:lnTo>
                    <a:pt x="65962" y="118595"/>
                  </a:lnTo>
                  <a:lnTo>
                    <a:pt x="68621" y="108122"/>
                  </a:lnTo>
                  <a:lnTo>
                    <a:pt x="71534" y="97889"/>
                  </a:lnTo>
                  <a:lnTo>
                    <a:pt x="75714" y="90755"/>
                  </a:lnTo>
                  <a:lnTo>
                    <a:pt x="80629" y="88188"/>
                  </a:lnTo>
                  <a:lnTo>
                    <a:pt x="86036" y="89588"/>
                  </a:lnTo>
                  <a:lnTo>
                    <a:pt x="91852" y="93890"/>
                  </a:lnTo>
                  <a:lnTo>
                    <a:pt x="98169" y="99879"/>
                  </a:lnTo>
                  <a:lnTo>
                    <a:pt x="105216" y="106294"/>
                  </a:lnTo>
                  <a:lnTo>
                    <a:pt x="113043" y="112424"/>
                  </a:lnTo>
                  <a:lnTo>
                    <a:pt x="121104" y="117883"/>
                  </a:lnTo>
                  <a:lnTo>
                    <a:pt x="129146" y="122921"/>
                  </a:lnTo>
                  <a:lnTo>
                    <a:pt x="137873" y="127970"/>
                  </a:lnTo>
                  <a:lnTo>
                    <a:pt x="148664" y="133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115092" y="348664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8" y="11803"/>
                  </a:lnTo>
                  <a:lnTo>
                    <a:pt x="708" y="23572"/>
                  </a:lnTo>
                  <a:lnTo>
                    <a:pt x="2005" y="36457"/>
                  </a:lnTo>
                  <a:lnTo>
                    <a:pt x="3864" y="50133"/>
                  </a:lnTo>
                  <a:lnTo>
                    <a:pt x="6181" y="63812"/>
                  </a:lnTo>
                  <a:lnTo>
                    <a:pt x="8842" y="77019"/>
                  </a:lnTo>
                  <a:lnTo>
                    <a:pt x="11604" y="89368"/>
                  </a:lnTo>
                  <a:lnTo>
                    <a:pt x="14361" y="101726"/>
                  </a:lnTo>
                  <a:lnTo>
                    <a:pt x="17357" y="11628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115092" y="33918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209849" y="3458717"/>
              <a:ext cx="126343" cy="135328"/>
            </a:xfrm>
            <a:custGeom>
              <a:avLst/>
              <a:gdLst/>
              <a:ahLst/>
              <a:cxnLst/>
              <a:rect l="0" t="0" r="0" b="0"/>
              <a:pathLst>
                <a:path w="126343" h="135328">
                  <a:moveTo>
                    <a:pt x="0" y="59511"/>
                  </a:moveTo>
                  <a:lnTo>
                    <a:pt x="2933" y="71179"/>
                  </a:lnTo>
                  <a:lnTo>
                    <a:pt x="5716" y="81668"/>
                  </a:lnTo>
                  <a:lnTo>
                    <a:pt x="8615" y="91975"/>
                  </a:lnTo>
                  <a:lnTo>
                    <a:pt x="11656" y="102449"/>
                  </a:lnTo>
                  <a:lnTo>
                    <a:pt x="14821" y="113440"/>
                  </a:lnTo>
                  <a:lnTo>
                    <a:pt x="18050" y="124985"/>
                  </a:lnTo>
                  <a:lnTo>
                    <a:pt x="20096" y="133595"/>
                  </a:lnTo>
                  <a:lnTo>
                    <a:pt x="19778" y="135327"/>
                  </a:lnTo>
                  <a:lnTo>
                    <a:pt x="18065" y="132103"/>
                  </a:lnTo>
                  <a:lnTo>
                    <a:pt x="15635" y="125953"/>
                  </a:lnTo>
                  <a:lnTo>
                    <a:pt x="12803" y="118084"/>
                  </a:lnTo>
                  <a:lnTo>
                    <a:pt x="9897" y="108862"/>
                  </a:lnTo>
                  <a:lnTo>
                    <a:pt x="7313" y="98076"/>
                  </a:lnTo>
                  <a:lnTo>
                    <a:pt x="5243" y="85713"/>
                  </a:lnTo>
                  <a:lnTo>
                    <a:pt x="3850" y="72305"/>
                  </a:lnTo>
                  <a:lnTo>
                    <a:pt x="3364" y="58757"/>
                  </a:lnTo>
                  <a:lnTo>
                    <a:pt x="3824" y="45613"/>
                  </a:lnTo>
                  <a:lnTo>
                    <a:pt x="5439" y="33364"/>
                  </a:lnTo>
                  <a:lnTo>
                    <a:pt x="8649" y="22594"/>
                  </a:lnTo>
                  <a:lnTo>
                    <a:pt x="13547" y="13481"/>
                  </a:lnTo>
                  <a:lnTo>
                    <a:pt x="19767" y="6347"/>
                  </a:lnTo>
                  <a:lnTo>
                    <a:pt x="26698" y="1820"/>
                  </a:lnTo>
                  <a:lnTo>
                    <a:pt x="33911" y="0"/>
                  </a:lnTo>
                  <a:lnTo>
                    <a:pt x="41191" y="709"/>
                  </a:lnTo>
                  <a:lnTo>
                    <a:pt x="48452" y="3759"/>
                  </a:lnTo>
                  <a:lnTo>
                    <a:pt x="55665" y="8806"/>
                  </a:lnTo>
                  <a:lnTo>
                    <a:pt x="62830" y="15429"/>
                  </a:lnTo>
                  <a:lnTo>
                    <a:pt x="69955" y="23227"/>
                  </a:lnTo>
                  <a:lnTo>
                    <a:pt x="77043" y="31873"/>
                  </a:lnTo>
                  <a:lnTo>
                    <a:pt x="83942" y="41115"/>
                  </a:lnTo>
                  <a:lnTo>
                    <a:pt x="90348" y="50771"/>
                  </a:lnTo>
                  <a:lnTo>
                    <a:pt x="96138" y="60711"/>
                  </a:lnTo>
                  <a:lnTo>
                    <a:pt x="101347" y="70843"/>
                  </a:lnTo>
                  <a:lnTo>
                    <a:pt x="106080" y="81106"/>
                  </a:lnTo>
                  <a:lnTo>
                    <a:pt x="110446" y="91443"/>
                  </a:lnTo>
                  <a:lnTo>
                    <a:pt x="114392" y="101369"/>
                  </a:lnTo>
                  <a:lnTo>
                    <a:pt x="118092" y="110951"/>
                  </a:lnTo>
                  <a:lnTo>
                    <a:pt x="121870" y="121029"/>
                  </a:lnTo>
                  <a:lnTo>
                    <a:pt x="126342" y="133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537644" y="3469092"/>
              <a:ext cx="209160" cy="164951"/>
            </a:xfrm>
            <a:custGeom>
              <a:avLst/>
              <a:gdLst/>
              <a:ahLst/>
              <a:cxnLst/>
              <a:rect l="0" t="0" r="0" b="0"/>
              <a:pathLst>
                <a:path w="209160" h="164951">
                  <a:moveTo>
                    <a:pt x="9117" y="28079"/>
                  </a:moveTo>
                  <a:lnTo>
                    <a:pt x="9117" y="42682"/>
                  </a:lnTo>
                  <a:lnTo>
                    <a:pt x="9117" y="55952"/>
                  </a:lnTo>
                  <a:lnTo>
                    <a:pt x="9121" y="69154"/>
                  </a:lnTo>
                  <a:lnTo>
                    <a:pt x="9294" y="82495"/>
                  </a:lnTo>
                  <a:lnTo>
                    <a:pt x="9943" y="96004"/>
                  </a:lnTo>
                  <a:lnTo>
                    <a:pt x="11157" y="109551"/>
                  </a:lnTo>
                  <a:lnTo>
                    <a:pt x="11550" y="119365"/>
                  </a:lnTo>
                  <a:lnTo>
                    <a:pt x="9874" y="121130"/>
                  </a:lnTo>
                  <a:lnTo>
                    <a:pt x="7449" y="116847"/>
                  </a:lnTo>
                  <a:lnTo>
                    <a:pt x="5159" y="108829"/>
                  </a:lnTo>
                  <a:lnTo>
                    <a:pt x="3295" y="98548"/>
                  </a:lnTo>
                  <a:lnTo>
                    <a:pt x="1888" y="86885"/>
                  </a:lnTo>
                  <a:lnTo>
                    <a:pt x="867" y="74366"/>
                  </a:lnTo>
                  <a:lnTo>
                    <a:pt x="155" y="61317"/>
                  </a:lnTo>
                  <a:lnTo>
                    <a:pt x="0" y="48262"/>
                  </a:lnTo>
                  <a:lnTo>
                    <a:pt x="954" y="35938"/>
                  </a:lnTo>
                  <a:lnTo>
                    <a:pt x="3232" y="24699"/>
                  </a:lnTo>
                  <a:lnTo>
                    <a:pt x="6897" y="15185"/>
                  </a:lnTo>
                  <a:lnTo>
                    <a:pt x="12033" y="8453"/>
                  </a:lnTo>
                  <a:lnTo>
                    <a:pt x="18518" y="4823"/>
                  </a:lnTo>
                  <a:lnTo>
                    <a:pt x="25785" y="4150"/>
                  </a:lnTo>
                  <a:lnTo>
                    <a:pt x="32963" y="6190"/>
                  </a:lnTo>
                  <a:lnTo>
                    <a:pt x="39564" y="10521"/>
                  </a:lnTo>
                  <a:lnTo>
                    <a:pt x="45635" y="16644"/>
                  </a:lnTo>
                  <a:lnTo>
                    <a:pt x="51554" y="24099"/>
                  </a:lnTo>
                  <a:lnTo>
                    <a:pt x="57569" y="32510"/>
                  </a:lnTo>
                  <a:lnTo>
                    <a:pt x="63609" y="41594"/>
                  </a:lnTo>
                  <a:lnTo>
                    <a:pt x="69373" y="51143"/>
                  </a:lnTo>
                  <a:lnTo>
                    <a:pt x="74703" y="60954"/>
                  </a:lnTo>
                  <a:lnTo>
                    <a:pt x="79685" y="68910"/>
                  </a:lnTo>
                  <a:lnTo>
                    <a:pt x="84061" y="71760"/>
                  </a:lnTo>
                  <a:lnTo>
                    <a:pt x="87410" y="69287"/>
                  </a:lnTo>
                  <a:lnTo>
                    <a:pt x="90179" y="62845"/>
                  </a:lnTo>
                  <a:lnTo>
                    <a:pt x="92818" y="53760"/>
                  </a:lnTo>
                  <a:lnTo>
                    <a:pt x="95714" y="43289"/>
                  </a:lnTo>
                  <a:lnTo>
                    <a:pt x="99243" y="32656"/>
                  </a:lnTo>
                  <a:lnTo>
                    <a:pt x="103545" y="22523"/>
                  </a:lnTo>
                  <a:lnTo>
                    <a:pt x="108887" y="13567"/>
                  </a:lnTo>
                  <a:lnTo>
                    <a:pt x="115750" y="6671"/>
                  </a:lnTo>
                  <a:lnTo>
                    <a:pt x="124248" y="2114"/>
                  </a:lnTo>
                  <a:lnTo>
                    <a:pt x="133867" y="0"/>
                  </a:lnTo>
                  <a:lnTo>
                    <a:pt x="143701" y="534"/>
                  </a:lnTo>
                  <a:lnTo>
                    <a:pt x="153193" y="3560"/>
                  </a:lnTo>
                  <a:lnTo>
                    <a:pt x="162003" y="8826"/>
                  </a:lnTo>
                  <a:lnTo>
                    <a:pt x="169841" y="16163"/>
                  </a:lnTo>
                  <a:lnTo>
                    <a:pt x="176664" y="25282"/>
                  </a:lnTo>
                  <a:lnTo>
                    <a:pt x="182599" y="35977"/>
                  </a:lnTo>
                  <a:lnTo>
                    <a:pt x="187835" y="48204"/>
                  </a:lnTo>
                  <a:lnTo>
                    <a:pt x="192546" y="61794"/>
                  </a:lnTo>
                  <a:lnTo>
                    <a:pt x="196714" y="76324"/>
                  </a:lnTo>
                  <a:lnTo>
                    <a:pt x="200141" y="91223"/>
                  </a:lnTo>
                  <a:lnTo>
                    <a:pt x="202782" y="106113"/>
                  </a:lnTo>
                  <a:lnTo>
                    <a:pt x="204729" y="120245"/>
                  </a:lnTo>
                  <a:lnTo>
                    <a:pt x="206331" y="133793"/>
                  </a:lnTo>
                  <a:lnTo>
                    <a:pt x="207727" y="147941"/>
                  </a:lnTo>
                  <a:lnTo>
                    <a:pt x="209159" y="164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809973" y="349717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4603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5" y="81564"/>
                  </a:lnTo>
                  <a:lnTo>
                    <a:pt x="3736" y="94890"/>
                  </a:lnTo>
                  <a:lnTo>
                    <a:pt x="5563" y="108472"/>
                  </a:lnTo>
                  <a:lnTo>
                    <a:pt x="7718" y="12462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820502" y="340241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907443" y="3328716"/>
              <a:ext cx="18345" cy="305327"/>
            </a:xfrm>
            <a:custGeom>
              <a:avLst/>
              <a:gdLst/>
              <a:ahLst/>
              <a:cxnLst/>
              <a:rect l="0" t="0" r="0" b="0"/>
              <a:pathLst>
                <a:path w="18345" h="305327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9" y="29849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2" y="69878"/>
                  </a:lnTo>
                  <a:lnTo>
                    <a:pt x="1890" y="84259"/>
                  </a:lnTo>
                  <a:lnTo>
                    <a:pt x="3253" y="99647"/>
                  </a:lnTo>
                  <a:lnTo>
                    <a:pt x="4462" y="116250"/>
                  </a:lnTo>
                  <a:lnTo>
                    <a:pt x="5425" y="133822"/>
                  </a:lnTo>
                  <a:lnTo>
                    <a:pt x="6145" y="151849"/>
                  </a:lnTo>
                  <a:lnTo>
                    <a:pt x="6667" y="169969"/>
                  </a:lnTo>
                  <a:lnTo>
                    <a:pt x="7206" y="187696"/>
                  </a:lnTo>
                  <a:lnTo>
                    <a:pt x="8107" y="204366"/>
                  </a:lnTo>
                  <a:lnTo>
                    <a:pt x="9529" y="219721"/>
                  </a:lnTo>
                  <a:lnTo>
                    <a:pt x="11309" y="233975"/>
                  </a:lnTo>
                  <a:lnTo>
                    <a:pt x="13229" y="249334"/>
                  </a:lnTo>
                  <a:lnTo>
                    <a:pt x="15459" y="270501"/>
                  </a:lnTo>
                  <a:lnTo>
                    <a:pt x="1834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010418" y="3360301"/>
              <a:ext cx="10126" cy="284271"/>
            </a:xfrm>
            <a:custGeom>
              <a:avLst/>
              <a:gdLst/>
              <a:ahLst/>
              <a:cxnLst/>
              <a:rect l="0" t="0" r="0" b="0"/>
              <a:pathLst>
                <a:path w="10126" h="284271">
                  <a:moveTo>
                    <a:pt x="10125" y="0"/>
                  </a:moveTo>
                  <a:lnTo>
                    <a:pt x="7258" y="14669"/>
                  </a:lnTo>
                  <a:lnTo>
                    <a:pt x="5117" y="28580"/>
                  </a:lnTo>
                  <a:lnTo>
                    <a:pt x="3514" y="43078"/>
                  </a:lnTo>
                  <a:lnTo>
                    <a:pt x="2333" y="58280"/>
                  </a:lnTo>
                  <a:lnTo>
                    <a:pt x="1485" y="74105"/>
                  </a:lnTo>
                  <a:lnTo>
                    <a:pt x="887" y="90425"/>
                  </a:lnTo>
                  <a:lnTo>
                    <a:pt x="473" y="107115"/>
                  </a:lnTo>
                  <a:lnTo>
                    <a:pt x="189" y="124071"/>
                  </a:lnTo>
                  <a:lnTo>
                    <a:pt x="0" y="141211"/>
                  </a:lnTo>
                  <a:lnTo>
                    <a:pt x="42" y="158312"/>
                  </a:lnTo>
                  <a:lnTo>
                    <a:pt x="602" y="175026"/>
                  </a:lnTo>
                  <a:lnTo>
                    <a:pt x="1791" y="191191"/>
                  </a:lnTo>
                  <a:lnTo>
                    <a:pt x="3412" y="206796"/>
                  </a:lnTo>
                  <a:lnTo>
                    <a:pt x="5209" y="223733"/>
                  </a:lnTo>
                  <a:lnTo>
                    <a:pt x="7338" y="246843"/>
                  </a:lnTo>
                  <a:lnTo>
                    <a:pt x="1012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47804" y="3434001"/>
              <a:ext cx="109611" cy="231628"/>
            </a:xfrm>
            <a:custGeom>
              <a:avLst/>
              <a:gdLst/>
              <a:ahLst/>
              <a:cxnLst/>
              <a:rect l="0" t="0" r="0" b="0"/>
              <a:pathLst>
                <a:path w="109611" h="231628">
                  <a:moveTo>
                    <a:pt x="109610" y="0"/>
                  </a:moveTo>
                  <a:lnTo>
                    <a:pt x="103743" y="5868"/>
                  </a:lnTo>
                  <a:lnTo>
                    <a:pt x="98179" y="11432"/>
                  </a:lnTo>
                  <a:lnTo>
                    <a:pt x="92374" y="17226"/>
                  </a:lnTo>
                  <a:lnTo>
                    <a:pt x="86121" y="23134"/>
                  </a:lnTo>
                  <a:lnTo>
                    <a:pt x="79142" y="28816"/>
                  </a:lnTo>
                  <a:lnTo>
                    <a:pt x="71360" y="34091"/>
                  </a:lnTo>
                  <a:lnTo>
                    <a:pt x="62859" y="38941"/>
                  </a:lnTo>
                  <a:lnTo>
                    <a:pt x="53780" y="43427"/>
                  </a:lnTo>
                  <a:lnTo>
                    <a:pt x="44272" y="47633"/>
                  </a:lnTo>
                  <a:lnTo>
                    <a:pt x="34617" y="51797"/>
                  </a:lnTo>
                  <a:lnTo>
                    <a:pt x="25216" y="56286"/>
                  </a:lnTo>
                  <a:lnTo>
                    <a:pt x="16284" y="61279"/>
                  </a:lnTo>
                  <a:lnTo>
                    <a:pt x="8492" y="66940"/>
                  </a:lnTo>
                  <a:lnTo>
                    <a:pt x="3001" y="73497"/>
                  </a:lnTo>
                  <a:lnTo>
                    <a:pt x="241" y="80981"/>
                  </a:lnTo>
                  <a:lnTo>
                    <a:pt x="0" y="89108"/>
                  </a:lnTo>
                  <a:lnTo>
                    <a:pt x="1805" y="97401"/>
                  </a:lnTo>
                  <a:lnTo>
                    <a:pt x="5164" y="105568"/>
                  </a:lnTo>
                  <a:lnTo>
                    <a:pt x="9653" y="113508"/>
                  </a:lnTo>
                  <a:lnTo>
                    <a:pt x="14940" y="121219"/>
                  </a:lnTo>
                  <a:lnTo>
                    <a:pt x="20777" y="128742"/>
                  </a:lnTo>
                  <a:lnTo>
                    <a:pt x="26827" y="136287"/>
                  </a:lnTo>
                  <a:lnTo>
                    <a:pt x="32662" y="144198"/>
                  </a:lnTo>
                  <a:lnTo>
                    <a:pt x="38072" y="152634"/>
                  </a:lnTo>
                  <a:lnTo>
                    <a:pt x="43197" y="161419"/>
                  </a:lnTo>
                  <a:lnTo>
                    <a:pt x="48406" y="170164"/>
                  </a:lnTo>
                  <a:lnTo>
                    <a:pt x="53915" y="178642"/>
                  </a:lnTo>
                  <a:lnTo>
                    <a:pt x="59769" y="186962"/>
                  </a:lnTo>
                  <a:lnTo>
                    <a:pt x="65933" y="195461"/>
                  </a:lnTo>
                  <a:lnTo>
                    <a:pt x="72336" y="204308"/>
                  </a:lnTo>
                  <a:lnTo>
                    <a:pt x="78809" y="212882"/>
                  </a:lnTo>
                  <a:lnTo>
                    <a:pt x="85820" y="220589"/>
                  </a:lnTo>
                  <a:lnTo>
                    <a:pt x="95101" y="226992"/>
                  </a:lnTo>
                  <a:lnTo>
                    <a:pt x="10961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210057" y="36235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2071942" y="3602456"/>
            <a:ext cx="1684561" cy="21058"/>
          </a:xfrm>
          <a:custGeom>
            <a:avLst/>
            <a:gdLst/>
            <a:ahLst/>
            <a:cxnLst/>
            <a:rect l="0" t="0" r="0" b="0"/>
            <a:pathLst>
              <a:path w="1684561" h="21058">
                <a:moveTo>
                  <a:pt x="1684560" y="0"/>
                </a:moveTo>
                <a:lnTo>
                  <a:pt x="1675691" y="2867"/>
                </a:lnTo>
                <a:lnTo>
                  <a:pt x="1666704" y="5009"/>
                </a:lnTo>
                <a:lnTo>
                  <a:pt x="1656709" y="6612"/>
                </a:lnTo>
                <a:lnTo>
                  <a:pt x="1645729" y="7793"/>
                </a:lnTo>
                <a:lnTo>
                  <a:pt x="1633917" y="8642"/>
                </a:lnTo>
                <a:lnTo>
                  <a:pt x="1621454" y="9239"/>
                </a:lnTo>
                <a:lnTo>
                  <a:pt x="1608343" y="9653"/>
                </a:lnTo>
                <a:lnTo>
                  <a:pt x="1594414" y="9938"/>
                </a:lnTo>
                <a:lnTo>
                  <a:pt x="1579643" y="10131"/>
                </a:lnTo>
                <a:lnTo>
                  <a:pt x="1564303" y="10262"/>
                </a:lnTo>
                <a:lnTo>
                  <a:pt x="1548853" y="10350"/>
                </a:lnTo>
                <a:lnTo>
                  <a:pt x="1533575" y="10414"/>
                </a:lnTo>
                <a:lnTo>
                  <a:pt x="1518724" y="10626"/>
                </a:lnTo>
                <a:lnTo>
                  <a:pt x="1504597" y="11301"/>
                </a:lnTo>
                <a:lnTo>
                  <a:pt x="1491278" y="12563"/>
                </a:lnTo>
                <a:lnTo>
                  <a:pt x="1478519" y="14055"/>
                </a:lnTo>
                <a:lnTo>
                  <a:pt x="1465871" y="15063"/>
                </a:lnTo>
                <a:lnTo>
                  <a:pt x="1453054" y="15222"/>
                </a:lnTo>
                <a:lnTo>
                  <a:pt x="1439816" y="14665"/>
                </a:lnTo>
                <a:lnTo>
                  <a:pt x="1425856" y="13828"/>
                </a:lnTo>
                <a:lnTo>
                  <a:pt x="1411098" y="13009"/>
                </a:lnTo>
                <a:lnTo>
                  <a:pt x="1395948" y="12495"/>
                </a:lnTo>
                <a:lnTo>
                  <a:pt x="1381165" y="12616"/>
                </a:lnTo>
                <a:lnTo>
                  <a:pt x="1367143" y="13478"/>
                </a:lnTo>
                <a:lnTo>
                  <a:pt x="1353610" y="14856"/>
                </a:lnTo>
                <a:lnTo>
                  <a:pt x="1339845" y="16313"/>
                </a:lnTo>
                <a:lnTo>
                  <a:pt x="1325437" y="17583"/>
                </a:lnTo>
                <a:lnTo>
                  <a:pt x="1310470" y="18586"/>
                </a:lnTo>
                <a:lnTo>
                  <a:pt x="1295337" y="19333"/>
                </a:lnTo>
                <a:lnTo>
                  <a:pt x="1280295" y="19870"/>
                </a:lnTo>
                <a:lnTo>
                  <a:pt x="1265277" y="20246"/>
                </a:lnTo>
                <a:lnTo>
                  <a:pt x="1249982" y="20508"/>
                </a:lnTo>
                <a:lnTo>
                  <a:pt x="1234255" y="20687"/>
                </a:lnTo>
                <a:lnTo>
                  <a:pt x="1218252" y="20808"/>
                </a:lnTo>
                <a:lnTo>
                  <a:pt x="1202350" y="20890"/>
                </a:lnTo>
                <a:lnTo>
                  <a:pt x="1186756" y="20945"/>
                </a:lnTo>
                <a:lnTo>
                  <a:pt x="1171351" y="20982"/>
                </a:lnTo>
                <a:lnTo>
                  <a:pt x="1155789" y="21007"/>
                </a:lnTo>
                <a:lnTo>
                  <a:pt x="1139878" y="21024"/>
                </a:lnTo>
                <a:lnTo>
                  <a:pt x="1123752" y="21035"/>
                </a:lnTo>
                <a:lnTo>
                  <a:pt x="1107765" y="21042"/>
                </a:lnTo>
                <a:lnTo>
                  <a:pt x="1092119" y="21047"/>
                </a:lnTo>
                <a:lnTo>
                  <a:pt x="1076849" y="21051"/>
                </a:lnTo>
                <a:lnTo>
                  <a:pt x="1061910" y="21053"/>
                </a:lnTo>
                <a:lnTo>
                  <a:pt x="1047230" y="21054"/>
                </a:lnTo>
                <a:lnTo>
                  <a:pt x="1032745" y="21056"/>
                </a:lnTo>
                <a:lnTo>
                  <a:pt x="1018399" y="21056"/>
                </a:lnTo>
                <a:lnTo>
                  <a:pt x="1004151" y="21056"/>
                </a:lnTo>
                <a:lnTo>
                  <a:pt x="989971" y="21057"/>
                </a:lnTo>
                <a:lnTo>
                  <a:pt x="975837" y="21057"/>
                </a:lnTo>
                <a:lnTo>
                  <a:pt x="961734" y="21057"/>
                </a:lnTo>
                <a:lnTo>
                  <a:pt x="947653" y="21057"/>
                </a:lnTo>
                <a:lnTo>
                  <a:pt x="933586" y="21057"/>
                </a:lnTo>
                <a:lnTo>
                  <a:pt x="919528" y="21057"/>
                </a:lnTo>
                <a:lnTo>
                  <a:pt x="905477" y="21057"/>
                </a:lnTo>
                <a:lnTo>
                  <a:pt x="891430" y="21057"/>
                </a:lnTo>
                <a:lnTo>
                  <a:pt x="877386" y="21057"/>
                </a:lnTo>
                <a:lnTo>
                  <a:pt x="863344" y="21057"/>
                </a:lnTo>
                <a:lnTo>
                  <a:pt x="849304" y="21057"/>
                </a:lnTo>
                <a:lnTo>
                  <a:pt x="835264" y="21057"/>
                </a:lnTo>
                <a:lnTo>
                  <a:pt x="821225" y="21057"/>
                </a:lnTo>
                <a:lnTo>
                  <a:pt x="807186" y="21057"/>
                </a:lnTo>
                <a:lnTo>
                  <a:pt x="793143" y="21057"/>
                </a:lnTo>
                <a:lnTo>
                  <a:pt x="778932" y="21057"/>
                </a:lnTo>
                <a:lnTo>
                  <a:pt x="764246" y="21057"/>
                </a:lnTo>
                <a:lnTo>
                  <a:pt x="748959" y="21057"/>
                </a:lnTo>
                <a:lnTo>
                  <a:pt x="733268" y="21057"/>
                </a:lnTo>
                <a:lnTo>
                  <a:pt x="717582" y="21057"/>
                </a:lnTo>
                <a:lnTo>
                  <a:pt x="702141" y="21053"/>
                </a:lnTo>
                <a:lnTo>
                  <a:pt x="687010" y="20880"/>
                </a:lnTo>
                <a:lnTo>
                  <a:pt x="672164" y="20232"/>
                </a:lnTo>
                <a:lnTo>
                  <a:pt x="657543" y="18983"/>
                </a:lnTo>
                <a:lnTo>
                  <a:pt x="642927" y="17330"/>
                </a:lnTo>
                <a:lnTo>
                  <a:pt x="627962" y="15682"/>
                </a:lnTo>
                <a:lnTo>
                  <a:pt x="612484" y="14279"/>
                </a:lnTo>
                <a:lnTo>
                  <a:pt x="596663" y="13186"/>
                </a:lnTo>
                <a:lnTo>
                  <a:pt x="580890" y="12379"/>
                </a:lnTo>
                <a:lnTo>
                  <a:pt x="565385" y="11796"/>
                </a:lnTo>
                <a:lnTo>
                  <a:pt x="550042" y="11218"/>
                </a:lnTo>
                <a:lnTo>
                  <a:pt x="534521" y="10290"/>
                </a:lnTo>
                <a:lnTo>
                  <a:pt x="518639" y="8851"/>
                </a:lnTo>
                <a:lnTo>
                  <a:pt x="502531" y="7068"/>
                </a:lnTo>
                <a:lnTo>
                  <a:pt x="486558" y="5333"/>
                </a:lnTo>
                <a:lnTo>
                  <a:pt x="470920" y="3871"/>
                </a:lnTo>
                <a:lnTo>
                  <a:pt x="455656" y="2738"/>
                </a:lnTo>
                <a:lnTo>
                  <a:pt x="440720" y="1903"/>
                </a:lnTo>
                <a:lnTo>
                  <a:pt x="426039" y="1308"/>
                </a:lnTo>
                <a:lnTo>
                  <a:pt x="411383" y="891"/>
                </a:lnTo>
                <a:lnTo>
                  <a:pt x="396390" y="603"/>
                </a:lnTo>
                <a:lnTo>
                  <a:pt x="380889" y="407"/>
                </a:lnTo>
                <a:lnTo>
                  <a:pt x="364884" y="274"/>
                </a:lnTo>
                <a:lnTo>
                  <a:pt x="348454" y="184"/>
                </a:lnTo>
                <a:lnTo>
                  <a:pt x="331695" y="123"/>
                </a:lnTo>
                <a:lnTo>
                  <a:pt x="314696" y="83"/>
                </a:lnTo>
                <a:lnTo>
                  <a:pt x="297524" y="55"/>
                </a:lnTo>
                <a:lnTo>
                  <a:pt x="280232" y="37"/>
                </a:lnTo>
                <a:lnTo>
                  <a:pt x="262858" y="25"/>
                </a:lnTo>
                <a:lnTo>
                  <a:pt x="245428" y="17"/>
                </a:lnTo>
                <a:lnTo>
                  <a:pt x="227963" y="16"/>
                </a:lnTo>
                <a:lnTo>
                  <a:pt x="210641" y="185"/>
                </a:lnTo>
                <a:lnTo>
                  <a:pt x="193777" y="831"/>
                </a:lnTo>
                <a:lnTo>
                  <a:pt x="177507" y="2078"/>
                </a:lnTo>
                <a:lnTo>
                  <a:pt x="161800" y="3730"/>
                </a:lnTo>
                <a:lnTo>
                  <a:pt x="146560" y="5377"/>
                </a:lnTo>
                <a:lnTo>
                  <a:pt x="131675" y="6779"/>
                </a:lnTo>
                <a:lnTo>
                  <a:pt x="117051" y="7872"/>
                </a:lnTo>
                <a:lnTo>
                  <a:pt x="102611" y="8680"/>
                </a:lnTo>
                <a:lnTo>
                  <a:pt x="88305" y="9262"/>
                </a:lnTo>
                <a:lnTo>
                  <a:pt x="74254" y="9840"/>
                </a:lnTo>
                <a:lnTo>
                  <a:pt x="60740" y="10768"/>
                </a:lnTo>
                <a:lnTo>
                  <a:pt x="47885" y="12207"/>
                </a:lnTo>
                <a:lnTo>
                  <a:pt x="36095" y="13999"/>
                </a:lnTo>
                <a:lnTo>
                  <a:pt x="24978" y="15927"/>
                </a:lnTo>
                <a:lnTo>
                  <a:pt x="13560" y="1816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374107" y="5047062"/>
            <a:ext cx="360342" cy="438685"/>
            <a:chOff x="374107" y="5047062"/>
            <a:chExt cx="360342" cy="438685"/>
          </a:xfrm>
        </p:grpSpPr>
        <p:sp>
          <p:nvSpPr>
            <p:cNvPr id="161" name="Freeform 160"/>
            <p:cNvSpPr/>
            <p:nvPr/>
          </p:nvSpPr>
          <p:spPr>
            <a:xfrm>
              <a:off x="559852" y="5112309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0"/>
                  </a:lnTo>
                  <a:lnTo>
                    <a:pt x="5" y="83648"/>
                  </a:lnTo>
                  <a:lnTo>
                    <a:pt x="178" y="98894"/>
                  </a:lnTo>
                  <a:lnTo>
                    <a:pt x="826" y="113743"/>
                  </a:lnTo>
                  <a:lnTo>
                    <a:pt x="2079" y="127811"/>
                  </a:lnTo>
                  <a:lnTo>
                    <a:pt x="3905" y="141373"/>
                  </a:lnTo>
                  <a:lnTo>
                    <a:pt x="6201" y="155160"/>
                  </a:lnTo>
                  <a:lnTo>
                    <a:pt x="8853" y="169581"/>
                  </a:lnTo>
                  <a:lnTo>
                    <a:pt x="11598" y="184557"/>
                  </a:lnTo>
                  <a:lnTo>
                    <a:pt x="14055" y="199697"/>
                  </a:lnTo>
                  <a:lnTo>
                    <a:pt x="16040" y="214725"/>
                  </a:lnTo>
                  <a:lnTo>
                    <a:pt x="17743" y="229133"/>
                  </a:lnTo>
                  <a:lnTo>
                    <a:pt x="19896" y="243634"/>
                  </a:lnTo>
                  <a:lnTo>
                    <a:pt x="23806" y="260614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46439" y="5101780"/>
              <a:ext cx="145000" cy="203835"/>
            </a:xfrm>
            <a:custGeom>
              <a:avLst/>
              <a:gdLst/>
              <a:ahLst/>
              <a:cxnLst/>
              <a:rect l="0" t="0" r="0" b="0"/>
              <a:pathLst>
                <a:path w="145000" h="203835">
                  <a:moveTo>
                    <a:pt x="144999" y="126342"/>
                  </a:moveTo>
                  <a:lnTo>
                    <a:pt x="136131" y="132143"/>
                  </a:lnTo>
                  <a:lnTo>
                    <a:pt x="127144" y="137067"/>
                  </a:lnTo>
                  <a:lnTo>
                    <a:pt x="117157" y="141574"/>
                  </a:lnTo>
                  <a:lnTo>
                    <a:pt x="106523" y="145968"/>
                  </a:lnTo>
                  <a:lnTo>
                    <a:pt x="96008" y="150630"/>
                  </a:lnTo>
                  <a:lnTo>
                    <a:pt x="86056" y="155745"/>
                  </a:lnTo>
                  <a:lnTo>
                    <a:pt x="76769" y="161322"/>
                  </a:lnTo>
                  <a:lnTo>
                    <a:pt x="68081" y="167295"/>
                  </a:lnTo>
                  <a:lnTo>
                    <a:pt x="59867" y="173573"/>
                  </a:lnTo>
                  <a:lnTo>
                    <a:pt x="51842" y="180077"/>
                  </a:lnTo>
                  <a:lnTo>
                    <a:pt x="43601" y="186742"/>
                  </a:lnTo>
                  <a:lnTo>
                    <a:pt x="34946" y="193497"/>
                  </a:lnTo>
                  <a:lnTo>
                    <a:pt x="26181" y="199489"/>
                  </a:lnTo>
                  <a:lnTo>
                    <a:pt x="17983" y="203156"/>
                  </a:lnTo>
                  <a:lnTo>
                    <a:pt x="10707" y="203834"/>
                  </a:lnTo>
                  <a:lnTo>
                    <a:pt x="4858" y="201676"/>
                  </a:lnTo>
                  <a:lnTo>
                    <a:pt x="1218" y="197180"/>
                  </a:lnTo>
                  <a:lnTo>
                    <a:pt x="0" y="190896"/>
                  </a:lnTo>
                  <a:lnTo>
                    <a:pt x="947" y="183309"/>
                  </a:lnTo>
                  <a:lnTo>
                    <a:pt x="3626" y="174796"/>
                  </a:lnTo>
                  <a:lnTo>
                    <a:pt x="7603" y="165638"/>
                  </a:lnTo>
                  <a:lnTo>
                    <a:pt x="12352" y="156036"/>
                  </a:lnTo>
                  <a:lnTo>
                    <a:pt x="17290" y="146132"/>
                  </a:lnTo>
                  <a:lnTo>
                    <a:pt x="22083" y="136014"/>
                  </a:lnTo>
                  <a:lnTo>
                    <a:pt x="26620" y="125421"/>
                  </a:lnTo>
                  <a:lnTo>
                    <a:pt x="30900" y="113784"/>
                  </a:lnTo>
                  <a:lnTo>
                    <a:pt x="34962" y="100879"/>
                  </a:lnTo>
                  <a:lnTo>
                    <a:pt x="38690" y="86956"/>
                  </a:lnTo>
                  <a:lnTo>
                    <a:pt x="41824" y="72539"/>
                  </a:lnTo>
                  <a:lnTo>
                    <a:pt x="44266" y="58008"/>
                  </a:lnTo>
                  <a:lnTo>
                    <a:pt x="46081" y="44134"/>
                  </a:lnTo>
                  <a:lnTo>
                    <a:pt x="47579" y="30797"/>
                  </a:lnTo>
                  <a:lnTo>
                    <a:pt x="48891" y="16828"/>
                  </a:lnTo>
                  <a:lnTo>
                    <a:pt x="502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74107" y="5047062"/>
              <a:ext cx="360342" cy="438685"/>
            </a:xfrm>
            <a:custGeom>
              <a:avLst/>
              <a:gdLst/>
              <a:ahLst/>
              <a:cxnLst/>
              <a:rect l="0" t="0" r="0" b="0"/>
              <a:pathLst>
                <a:path w="360342" h="438685">
                  <a:moveTo>
                    <a:pt x="101517" y="23133"/>
                  </a:moveTo>
                  <a:lnTo>
                    <a:pt x="95650" y="29001"/>
                  </a:lnTo>
                  <a:lnTo>
                    <a:pt x="90085" y="34565"/>
                  </a:lnTo>
                  <a:lnTo>
                    <a:pt x="84286" y="40369"/>
                  </a:lnTo>
                  <a:lnTo>
                    <a:pt x="78206" y="46622"/>
                  </a:lnTo>
                  <a:lnTo>
                    <a:pt x="71876" y="53601"/>
                  </a:lnTo>
                  <a:lnTo>
                    <a:pt x="65348" y="61386"/>
                  </a:lnTo>
                  <a:lnTo>
                    <a:pt x="58672" y="70061"/>
                  </a:lnTo>
                  <a:lnTo>
                    <a:pt x="51889" y="79788"/>
                  </a:lnTo>
                  <a:lnTo>
                    <a:pt x="45036" y="90560"/>
                  </a:lnTo>
                  <a:lnTo>
                    <a:pt x="38299" y="102386"/>
                  </a:lnTo>
                  <a:lnTo>
                    <a:pt x="32003" y="115380"/>
                  </a:lnTo>
                  <a:lnTo>
                    <a:pt x="26287" y="129493"/>
                  </a:lnTo>
                  <a:lnTo>
                    <a:pt x="21126" y="144545"/>
                  </a:lnTo>
                  <a:lnTo>
                    <a:pt x="16426" y="160327"/>
                  </a:lnTo>
                  <a:lnTo>
                    <a:pt x="12083" y="176646"/>
                  </a:lnTo>
                  <a:lnTo>
                    <a:pt x="8165" y="193350"/>
                  </a:lnTo>
                  <a:lnTo>
                    <a:pt x="4906" y="210323"/>
                  </a:lnTo>
                  <a:lnTo>
                    <a:pt x="2383" y="227476"/>
                  </a:lnTo>
                  <a:lnTo>
                    <a:pt x="688" y="244588"/>
                  </a:lnTo>
                  <a:lnTo>
                    <a:pt x="0" y="261310"/>
                  </a:lnTo>
                  <a:lnTo>
                    <a:pt x="322" y="277486"/>
                  </a:lnTo>
                  <a:lnTo>
                    <a:pt x="1673" y="293129"/>
                  </a:lnTo>
                  <a:lnTo>
                    <a:pt x="4176" y="308327"/>
                  </a:lnTo>
                  <a:lnTo>
                    <a:pt x="7785" y="323179"/>
                  </a:lnTo>
                  <a:lnTo>
                    <a:pt x="12326" y="337611"/>
                  </a:lnTo>
                  <a:lnTo>
                    <a:pt x="17590" y="351390"/>
                  </a:lnTo>
                  <a:lnTo>
                    <a:pt x="23393" y="364431"/>
                  </a:lnTo>
                  <a:lnTo>
                    <a:pt x="29746" y="376477"/>
                  </a:lnTo>
                  <a:lnTo>
                    <a:pt x="36842" y="387042"/>
                  </a:lnTo>
                  <a:lnTo>
                    <a:pt x="44732" y="396004"/>
                  </a:lnTo>
                  <a:lnTo>
                    <a:pt x="53488" y="403699"/>
                  </a:lnTo>
                  <a:lnTo>
                    <a:pt x="63276" y="410725"/>
                  </a:lnTo>
                  <a:lnTo>
                    <a:pt x="74091" y="417485"/>
                  </a:lnTo>
                  <a:lnTo>
                    <a:pt x="85948" y="423859"/>
                  </a:lnTo>
                  <a:lnTo>
                    <a:pt x="98963" y="429315"/>
                  </a:lnTo>
                  <a:lnTo>
                    <a:pt x="113086" y="433611"/>
                  </a:lnTo>
                  <a:lnTo>
                    <a:pt x="127976" y="436649"/>
                  </a:lnTo>
                  <a:lnTo>
                    <a:pt x="143116" y="438314"/>
                  </a:lnTo>
                  <a:lnTo>
                    <a:pt x="158186" y="438684"/>
                  </a:lnTo>
                  <a:lnTo>
                    <a:pt x="173067" y="437813"/>
                  </a:lnTo>
                  <a:lnTo>
                    <a:pt x="187745" y="435641"/>
                  </a:lnTo>
                  <a:lnTo>
                    <a:pt x="202244" y="432257"/>
                  </a:lnTo>
                  <a:lnTo>
                    <a:pt x="216439" y="427868"/>
                  </a:lnTo>
                  <a:lnTo>
                    <a:pt x="230058" y="422706"/>
                  </a:lnTo>
                  <a:lnTo>
                    <a:pt x="242995" y="416977"/>
                  </a:lnTo>
                  <a:lnTo>
                    <a:pt x="255142" y="410843"/>
                  </a:lnTo>
                  <a:lnTo>
                    <a:pt x="266308" y="404426"/>
                  </a:lnTo>
                  <a:lnTo>
                    <a:pt x="276485" y="397807"/>
                  </a:lnTo>
                  <a:lnTo>
                    <a:pt x="285812" y="390717"/>
                  </a:lnTo>
                  <a:lnTo>
                    <a:pt x="294471" y="382586"/>
                  </a:lnTo>
                  <a:lnTo>
                    <a:pt x="302634" y="373185"/>
                  </a:lnTo>
                  <a:lnTo>
                    <a:pt x="310440" y="362598"/>
                  </a:lnTo>
                  <a:lnTo>
                    <a:pt x="317997" y="351041"/>
                  </a:lnTo>
                  <a:lnTo>
                    <a:pt x="325375" y="338748"/>
                  </a:lnTo>
                  <a:lnTo>
                    <a:pt x="332467" y="325917"/>
                  </a:lnTo>
                  <a:lnTo>
                    <a:pt x="339003" y="312705"/>
                  </a:lnTo>
                  <a:lnTo>
                    <a:pt x="344875" y="299220"/>
                  </a:lnTo>
                  <a:lnTo>
                    <a:pt x="349970" y="285216"/>
                  </a:lnTo>
                  <a:lnTo>
                    <a:pt x="354094" y="270137"/>
                  </a:lnTo>
                  <a:lnTo>
                    <a:pt x="357232" y="253769"/>
                  </a:lnTo>
                  <a:lnTo>
                    <a:pt x="359357" y="236368"/>
                  </a:lnTo>
                  <a:lnTo>
                    <a:pt x="360341" y="218462"/>
                  </a:lnTo>
                  <a:lnTo>
                    <a:pt x="360227" y="200417"/>
                  </a:lnTo>
                  <a:lnTo>
                    <a:pt x="359185" y="182402"/>
                  </a:lnTo>
                  <a:lnTo>
                    <a:pt x="357424" y="164475"/>
                  </a:lnTo>
                  <a:lnTo>
                    <a:pt x="355126" y="146645"/>
                  </a:lnTo>
                  <a:lnTo>
                    <a:pt x="352279" y="129062"/>
                  </a:lnTo>
                  <a:lnTo>
                    <a:pt x="348691" y="112016"/>
                  </a:lnTo>
                  <a:lnTo>
                    <a:pt x="344309" y="95628"/>
                  </a:lnTo>
                  <a:lnTo>
                    <a:pt x="339062" y="80181"/>
                  </a:lnTo>
                  <a:lnTo>
                    <a:pt x="332782" y="66179"/>
                  </a:lnTo>
                  <a:lnTo>
                    <a:pt x="325476" y="53766"/>
                  </a:lnTo>
                  <a:lnTo>
                    <a:pt x="317129" y="42939"/>
                  </a:lnTo>
                  <a:lnTo>
                    <a:pt x="307623" y="33723"/>
                  </a:lnTo>
                  <a:lnTo>
                    <a:pt x="297005" y="25965"/>
                  </a:lnTo>
                  <a:lnTo>
                    <a:pt x="285452" y="19396"/>
                  </a:lnTo>
                  <a:lnTo>
                    <a:pt x="273173" y="13734"/>
                  </a:lnTo>
                  <a:lnTo>
                    <a:pt x="260363" y="8742"/>
                  </a:lnTo>
                  <a:lnTo>
                    <a:pt x="247339" y="4556"/>
                  </a:lnTo>
                  <a:lnTo>
                    <a:pt x="234522" y="1648"/>
                  </a:lnTo>
                  <a:lnTo>
                    <a:pt x="222121" y="175"/>
                  </a:lnTo>
                  <a:lnTo>
                    <a:pt x="209997" y="0"/>
                  </a:lnTo>
                  <a:lnTo>
                    <a:pt x="197783" y="870"/>
                  </a:lnTo>
                  <a:lnTo>
                    <a:pt x="185271" y="2530"/>
                  </a:lnTo>
                  <a:lnTo>
                    <a:pt x="172578" y="4762"/>
                  </a:lnTo>
                  <a:lnTo>
                    <a:pt x="160049" y="7398"/>
                  </a:lnTo>
                  <a:lnTo>
                    <a:pt x="147882" y="10318"/>
                  </a:lnTo>
                  <a:lnTo>
                    <a:pt x="136271" y="13600"/>
                  </a:lnTo>
                  <a:lnTo>
                    <a:pt x="125473" y="17487"/>
                  </a:lnTo>
                  <a:lnTo>
                    <a:pt x="115541" y="22069"/>
                  </a:lnTo>
                  <a:lnTo>
                    <a:pt x="106211" y="27282"/>
                  </a:lnTo>
                  <a:lnTo>
                    <a:pt x="97018" y="33007"/>
                  </a:lnTo>
                  <a:lnTo>
                    <a:pt x="87693" y="39109"/>
                  </a:lnTo>
                  <a:lnTo>
                    <a:pt x="78597" y="45178"/>
                  </a:lnTo>
                  <a:lnTo>
                    <a:pt x="69737" y="51129"/>
                  </a:lnTo>
                  <a:lnTo>
                    <a:pt x="60329" y="57484"/>
                  </a:lnTo>
                  <a:lnTo>
                    <a:pt x="48875" y="65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1002049" y="4806982"/>
            <a:ext cx="4348271" cy="694882"/>
            <a:chOff x="1002049" y="4806982"/>
            <a:chExt cx="4348271" cy="694882"/>
          </a:xfrm>
        </p:grpSpPr>
        <p:sp>
          <p:nvSpPr>
            <p:cNvPr id="165" name="Freeform 164"/>
            <p:cNvSpPr/>
            <p:nvPr/>
          </p:nvSpPr>
          <p:spPr>
            <a:xfrm>
              <a:off x="1113562" y="5091252"/>
              <a:ext cx="14830" cy="263213"/>
            </a:xfrm>
            <a:custGeom>
              <a:avLst/>
              <a:gdLst/>
              <a:ahLst/>
              <a:cxnLst/>
              <a:rect l="0" t="0" r="0" b="0"/>
              <a:pathLst>
                <a:path w="14830" h="263213">
                  <a:moveTo>
                    <a:pt x="14829" y="0"/>
                  </a:moveTo>
                  <a:lnTo>
                    <a:pt x="11963" y="11802"/>
                  </a:lnTo>
                  <a:lnTo>
                    <a:pt x="9820" y="23571"/>
                  </a:lnTo>
                  <a:lnTo>
                    <a:pt x="8213" y="36466"/>
                  </a:lnTo>
                  <a:lnTo>
                    <a:pt x="6859" y="50487"/>
                  </a:lnTo>
                  <a:lnTo>
                    <a:pt x="5363" y="65464"/>
                  </a:lnTo>
                  <a:lnTo>
                    <a:pt x="3521" y="81181"/>
                  </a:lnTo>
                  <a:lnTo>
                    <a:pt x="1627" y="97284"/>
                  </a:lnTo>
                  <a:lnTo>
                    <a:pt x="343" y="113308"/>
                  </a:lnTo>
                  <a:lnTo>
                    <a:pt x="0" y="129001"/>
                  </a:lnTo>
                  <a:lnTo>
                    <a:pt x="602" y="144145"/>
                  </a:lnTo>
                  <a:lnTo>
                    <a:pt x="2002" y="158475"/>
                  </a:lnTo>
                  <a:lnTo>
                    <a:pt x="4016" y="171934"/>
                  </a:lnTo>
                  <a:lnTo>
                    <a:pt x="6317" y="184787"/>
                  </a:lnTo>
                  <a:lnTo>
                    <a:pt x="8467" y="197500"/>
                  </a:lnTo>
                  <a:lnTo>
                    <a:pt x="10239" y="210337"/>
                  </a:lnTo>
                  <a:lnTo>
                    <a:pt x="11598" y="222787"/>
                  </a:lnTo>
                  <a:lnTo>
                    <a:pt x="12739" y="234876"/>
                  </a:lnTo>
                  <a:lnTo>
                    <a:pt x="13759" y="247670"/>
                  </a:lnTo>
                  <a:lnTo>
                    <a:pt x="1482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002049" y="5038609"/>
              <a:ext cx="221100" cy="84229"/>
            </a:xfrm>
            <a:custGeom>
              <a:avLst/>
              <a:gdLst/>
              <a:ahLst/>
              <a:cxnLst/>
              <a:rect l="0" t="0" r="0" b="0"/>
              <a:pathLst>
                <a:path w="221100" h="84229">
                  <a:moveTo>
                    <a:pt x="221099" y="0"/>
                  </a:moveTo>
                  <a:lnTo>
                    <a:pt x="206564" y="2934"/>
                  </a:lnTo>
                  <a:lnTo>
                    <a:pt x="193933" y="5717"/>
                  </a:lnTo>
                  <a:lnTo>
                    <a:pt x="182028" y="8617"/>
                  </a:lnTo>
                  <a:lnTo>
                    <a:pt x="170547" y="11657"/>
                  </a:lnTo>
                  <a:lnTo>
                    <a:pt x="159354" y="14822"/>
                  </a:lnTo>
                  <a:lnTo>
                    <a:pt x="148363" y="18086"/>
                  </a:lnTo>
                  <a:lnTo>
                    <a:pt x="137347" y="21424"/>
                  </a:lnTo>
                  <a:lnTo>
                    <a:pt x="125957" y="24815"/>
                  </a:lnTo>
                  <a:lnTo>
                    <a:pt x="114035" y="28248"/>
                  </a:lnTo>
                  <a:lnTo>
                    <a:pt x="101756" y="31876"/>
                  </a:lnTo>
                  <a:lnTo>
                    <a:pt x="89514" y="35996"/>
                  </a:lnTo>
                  <a:lnTo>
                    <a:pt x="77539" y="40734"/>
                  </a:lnTo>
                  <a:lnTo>
                    <a:pt x="65888" y="46053"/>
                  </a:lnTo>
                  <a:lnTo>
                    <a:pt x="54532" y="51848"/>
                  </a:lnTo>
                  <a:lnTo>
                    <a:pt x="43426" y="57996"/>
                  </a:lnTo>
                  <a:lnTo>
                    <a:pt x="32965" y="64097"/>
                  </a:lnTo>
                  <a:lnTo>
                    <a:pt x="22959" y="70072"/>
                  </a:lnTo>
                  <a:lnTo>
                    <a:pt x="12529" y="7644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023106" y="535446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6564" y="2934"/>
                  </a:lnTo>
                  <a:lnTo>
                    <a:pt x="193933" y="5716"/>
                  </a:lnTo>
                  <a:lnTo>
                    <a:pt x="182019" y="8616"/>
                  </a:lnTo>
                  <a:lnTo>
                    <a:pt x="170192" y="11656"/>
                  </a:lnTo>
                  <a:lnTo>
                    <a:pt x="157703" y="14821"/>
                  </a:lnTo>
                  <a:lnTo>
                    <a:pt x="144214" y="18080"/>
                  </a:lnTo>
                  <a:lnTo>
                    <a:pt x="129893" y="21246"/>
                  </a:lnTo>
                  <a:lnTo>
                    <a:pt x="115206" y="23989"/>
                  </a:lnTo>
                  <a:lnTo>
                    <a:pt x="100479" y="26169"/>
                  </a:lnTo>
                  <a:lnTo>
                    <a:pt x="86014" y="27971"/>
                  </a:lnTo>
                  <a:lnTo>
                    <a:pt x="72156" y="29795"/>
                  </a:lnTo>
                  <a:lnTo>
                    <a:pt x="59034" y="31873"/>
                  </a:lnTo>
                  <a:lnTo>
                    <a:pt x="46850" y="34109"/>
                  </a:lnTo>
                  <a:lnTo>
                    <a:pt x="34674" y="36393"/>
                  </a:lnTo>
                  <a:lnTo>
                    <a:pt x="20321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244205" y="4996495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54" y="54241"/>
                  </a:lnTo>
                  <a:lnTo>
                    <a:pt x="24993" y="63772"/>
                  </a:lnTo>
                  <a:lnTo>
                    <a:pt x="29907" y="73036"/>
                  </a:lnTo>
                  <a:lnTo>
                    <a:pt x="35331" y="82844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360018" y="5190919"/>
              <a:ext cx="210571" cy="120205"/>
            </a:xfrm>
            <a:custGeom>
              <a:avLst/>
              <a:gdLst/>
              <a:ahLst/>
              <a:cxnLst/>
              <a:rect l="0" t="0" r="0" b="0"/>
              <a:pathLst>
                <a:path w="210571" h="120205">
                  <a:moveTo>
                    <a:pt x="0" y="79318"/>
                  </a:moveTo>
                  <a:lnTo>
                    <a:pt x="2934" y="90986"/>
                  </a:lnTo>
                  <a:lnTo>
                    <a:pt x="5716" y="101475"/>
                  </a:lnTo>
                  <a:lnTo>
                    <a:pt x="8595" y="111697"/>
                  </a:lnTo>
                  <a:lnTo>
                    <a:pt x="10856" y="119067"/>
                  </a:lnTo>
                  <a:lnTo>
                    <a:pt x="11757" y="120204"/>
                  </a:lnTo>
                  <a:lnTo>
                    <a:pt x="11877" y="116218"/>
                  </a:lnTo>
                  <a:lnTo>
                    <a:pt x="11866" y="108931"/>
                  </a:lnTo>
                  <a:lnTo>
                    <a:pt x="12259" y="99851"/>
                  </a:lnTo>
                  <a:lnTo>
                    <a:pt x="13280" y="89902"/>
                  </a:lnTo>
                  <a:lnTo>
                    <a:pt x="15087" y="79729"/>
                  </a:lnTo>
                  <a:lnTo>
                    <a:pt x="17889" y="69870"/>
                  </a:lnTo>
                  <a:lnTo>
                    <a:pt x="21695" y="60577"/>
                  </a:lnTo>
                  <a:lnTo>
                    <a:pt x="26366" y="52516"/>
                  </a:lnTo>
                  <a:lnTo>
                    <a:pt x="31716" y="46833"/>
                  </a:lnTo>
                  <a:lnTo>
                    <a:pt x="37572" y="43938"/>
                  </a:lnTo>
                  <a:lnTo>
                    <a:pt x="43790" y="43602"/>
                  </a:lnTo>
                  <a:lnTo>
                    <a:pt x="50262" y="45345"/>
                  </a:lnTo>
                  <a:lnTo>
                    <a:pt x="56906" y="48665"/>
                  </a:lnTo>
                  <a:lnTo>
                    <a:pt x="63502" y="53297"/>
                  </a:lnTo>
                  <a:lnTo>
                    <a:pt x="69705" y="59212"/>
                  </a:lnTo>
                  <a:lnTo>
                    <a:pt x="75366" y="66220"/>
                  </a:lnTo>
                  <a:lnTo>
                    <a:pt x="80784" y="71483"/>
                  </a:lnTo>
                  <a:lnTo>
                    <a:pt x="85858" y="71498"/>
                  </a:lnTo>
                  <a:lnTo>
                    <a:pt x="89952" y="67022"/>
                  </a:lnTo>
                  <a:lnTo>
                    <a:pt x="93365" y="59408"/>
                  </a:lnTo>
                  <a:lnTo>
                    <a:pt x="96504" y="49834"/>
                  </a:lnTo>
                  <a:lnTo>
                    <a:pt x="99601" y="39310"/>
                  </a:lnTo>
                  <a:lnTo>
                    <a:pt x="102764" y="28455"/>
                  </a:lnTo>
                  <a:lnTo>
                    <a:pt x="106508" y="18209"/>
                  </a:lnTo>
                  <a:lnTo>
                    <a:pt x="111753" y="9911"/>
                  </a:lnTo>
                  <a:lnTo>
                    <a:pt x="118863" y="4114"/>
                  </a:lnTo>
                  <a:lnTo>
                    <a:pt x="127398" y="847"/>
                  </a:lnTo>
                  <a:lnTo>
                    <a:pt x="136428" y="0"/>
                  </a:lnTo>
                  <a:lnTo>
                    <a:pt x="145349" y="1246"/>
                  </a:lnTo>
                  <a:lnTo>
                    <a:pt x="153929" y="4315"/>
                  </a:lnTo>
                  <a:lnTo>
                    <a:pt x="162136" y="9098"/>
                  </a:lnTo>
                  <a:lnTo>
                    <a:pt x="170016" y="15381"/>
                  </a:lnTo>
                  <a:lnTo>
                    <a:pt x="177475" y="22866"/>
                  </a:lnTo>
                  <a:lnTo>
                    <a:pt x="184272" y="31259"/>
                  </a:lnTo>
                  <a:lnTo>
                    <a:pt x="190327" y="40311"/>
                  </a:lnTo>
                  <a:lnTo>
                    <a:pt x="195564" y="49951"/>
                  </a:lnTo>
                  <a:lnTo>
                    <a:pt x="200344" y="61532"/>
                  </a:lnTo>
                  <a:lnTo>
                    <a:pt x="205088" y="79422"/>
                  </a:lnTo>
                  <a:lnTo>
                    <a:pt x="210570" y="110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768881" y="5172082"/>
              <a:ext cx="212319" cy="135150"/>
            </a:xfrm>
            <a:custGeom>
              <a:avLst/>
              <a:gdLst/>
              <a:ahLst/>
              <a:cxnLst/>
              <a:rect l="0" t="0" r="0" b="0"/>
              <a:pathLst>
                <a:path w="212319" h="135150">
                  <a:moveTo>
                    <a:pt x="117562" y="45512"/>
                  </a:moveTo>
                  <a:lnTo>
                    <a:pt x="114561" y="36777"/>
                  </a:lnTo>
                  <a:lnTo>
                    <a:pt x="111138" y="29071"/>
                  </a:lnTo>
                  <a:lnTo>
                    <a:pt x="106933" y="21678"/>
                  </a:lnTo>
                  <a:lnTo>
                    <a:pt x="101687" y="14763"/>
                  </a:lnTo>
                  <a:lnTo>
                    <a:pt x="94909" y="8881"/>
                  </a:lnTo>
                  <a:lnTo>
                    <a:pt x="86477" y="4271"/>
                  </a:lnTo>
                  <a:lnTo>
                    <a:pt x="76737" y="1177"/>
                  </a:lnTo>
                  <a:lnTo>
                    <a:pt x="66294" y="0"/>
                  </a:lnTo>
                  <a:lnTo>
                    <a:pt x="55580" y="772"/>
                  </a:lnTo>
                  <a:lnTo>
                    <a:pt x="45136" y="3392"/>
                  </a:lnTo>
                  <a:lnTo>
                    <a:pt x="35663" y="7810"/>
                  </a:lnTo>
                  <a:lnTo>
                    <a:pt x="27448" y="13815"/>
                  </a:lnTo>
                  <a:lnTo>
                    <a:pt x="20425" y="21098"/>
                  </a:lnTo>
                  <a:lnTo>
                    <a:pt x="14384" y="29348"/>
                  </a:lnTo>
                  <a:lnTo>
                    <a:pt x="9103" y="38306"/>
                  </a:lnTo>
                  <a:lnTo>
                    <a:pt x="4705" y="47928"/>
                  </a:lnTo>
                  <a:lnTo>
                    <a:pt x="1647" y="58372"/>
                  </a:lnTo>
                  <a:lnTo>
                    <a:pt x="74" y="69654"/>
                  </a:lnTo>
                  <a:lnTo>
                    <a:pt x="0" y="81501"/>
                  </a:lnTo>
                  <a:lnTo>
                    <a:pt x="1470" y="93454"/>
                  </a:lnTo>
                  <a:lnTo>
                    <a:pt x="4359" y="105217"/>
                  </a:lnTo>
                  <a:lnTo>
                    <a:pt x="8739" y="116046"/>
                  </a:lnTo>
                  <a:lnTo>
                    <a:pt x="14953" y="124722"/>
                  </a:lnTo>
                  <a:lnTo>
                    <a:pt x="23012" y="130767"/>
                  </a:lnTo>
                  <a:lnTo>
                    <a:pt x="32338" y="134195"/>
                  </a:lnTo>
                  <a:lnTo>
                    <a:pt x="41973" y="135149"/>
                  </a:lnTo>
                  <a:lnTo>
                    <a:pt x="51334" y="133973"/>
                  </a:lnTo>
                  <a:lnTo>
                    <a:pt x="60056" y="130951"/>
                  </a:lnTo>
                  <a:lnTo>
                    <a:pt x="67834" y="126198"/>
                  </a:lnTo>
                  <a:lnTo>
                    <a:pt x="74617" y="119932"/>
                  </a:lnTo>
                  <a:lnTo>
                    <a:pt x="80527" y="112287"/>
                  </a:lnTo>
                  <a:lnTo>
                    <a:pt x="85746" y="103255"/>
                  </a:lnTo>
                  <a:lnTo>
                    <a:pt x="90445" y="92956"/>
                  </a:lnTo>
                  <a:lnTo>
                    <a:pt x="94604" y="81617"/>
                  </a:lnTo>
                  <a:lnTo>
                    <a:pt x="98027" y="69481"/>
                  </a:lnTo>
                  <a:lnTo>
                    <a:pt x="100679" y="56793"/>
                  </a:lnTo>
                  <a:lnTo>
                    <a:pt x="103154" y="44880"/>
                  </a:lnTo>
                  <a:lnTo>
                    <a:pt x="106436" y="37272"/>
                  </a:lnTo>
                  <a:lnTo>
                    <a:pt x="110375" y="35849"/>
                  </a:lnTo>
                  <a:lnTo>
                    <a:pt x="114223" y="38751"/>
                  </a:lnTo>
                  <a:lnTo>
                    <a:pt x="118028" y="44191"/>
                  </a:lnTo>
                  <a:lnTo>
                    <a:pt x="122187" y="50871"/>
                  </a:lnTo>
                  <a:lnTo>
                    <a:pt x="126908" y="58045"/>
                  </a:lnTo>
                  <a:lnTo>
                    <a:pt x="132359" y="65196"/>
                  </a:lnTo>
                  <a:lnTo>
                    <a:pt x="138764" y="71868"/>
                  </a:lnTo>
                  <a:lnTo>
                    <a:pt x="146143" y="77870"/>
                  </a:lnTo>
                  <a:lnTo>
                    <a:pt x="154367" y="82737"/>
                  </a:lnTo>
                  <a:lnTo>
                    <a:pt x="163256" y="85654"/>
                  </a:lnTo>
                  <a:lnTo>
                    <a:pt x="172627" y="86365"/>
                  </a:lnTo>
                  <a:lnTo>
                    <a:pt x="181885" y="85391"/>
                  </a:lnTo>
                  <a:lnTo>
                    <a:pt x="190935" y="83660"/>
                  </a:lnTo>
                  <a:lnTo>
                    <a:pt x="200570" y="81019"/>
                  </a:lnTo>
                  <a:lnTo>
                    <a:pt x="212318" y="77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947938" y="4945219"/>
              <a:ext cx="159605" cy="356413"/>
            </a:xfrm>
            <a:custGeom>
              <a:avLst/>
              <a:gdLst/>
              <a:ahLst/>
              <a:cxnLst/>
              <a:rect l="0" t="0" r="0" b="0"/>
              <a:pathLst>
                <a:path w="159605" h="356413">
                  <a:moveTo>
                    <a:pt x="117489" y="230261"/>
                  </a:moveTo>
                  <a:lnTo>
                    <a:pt x="111421" y="221660"/>
                  </a:lnTo>
                  <a:lnTo>
                    <a:pt x="103936" y="215235"/>
                  </a:lnTo>
                  <a:lnTo>
                    <a:pt x="94256" y="210435"/>
                  </a:lnTo>
                  <a:lnTo>
                    <a:pt x="82942" y="207239"/>
                  </a:lnTo>
                  <a:lnTo>
                    <a:pt x="70959" y="205990"/>
                  </a:lnTo>
                  <a:lnTo>
                    <a:pt x="58948" y="206708"/>
                  </a:lnTo>
                  <a:lnTo>
                    <a:pt x="47497" y="209289"/>
                  </a:lnTo>
                  <a:lnTo>
                    <a:pt x="37283" y="213678"/>
                  </a:lnTo>
                  <a:lnTo>
                    <a:pt x="28538" y="219668"/>
                  </a:lnTo>
                  <a:lnTo>
                    <a:pt x="21144" y="227110"/>
                  </a:lnTo>
                  <a:lnTo>
                    <a:pt x="14848" y="235999"/>
                  </a:lnTo>
                  <a:lnTo>
                    <a:pt x="9392" y="246195"/>
                  </a:lnTo>
                  <a:lnTo>
                    <a:pt x="4876" y="257293"/>
                  </a:lnTo>
                  <a:lnTo>
                    <a:pt x="1738" y="268734"/>
                  </a:lnTo>
                  <a:lnTo>
                    <a:pt x="111" y="280167"/>
                  </a:lnTo>
                  <a:lnTo>
                    <a:pt x="0" y="291454"/>
                  </a:lnTo>
                  <a:lnTo>
                    <a:pt x="1446" y="302566"/>
                  </a:lnTo>
                  <a:lnTo>
                    <a:pt x="4314" y="313512"/>
                  </a:lnTo>
                  <a:lnTo>
                    <a:pt x="8511" y="323999"/>
                  </a:lnTo>
                  <a:lnTo>
                    <a:pt x="14069" y="333443"/>
                  </a:lnTo>
                  <a:lnTo>
                    <a:pt x="20880" y="341602"/>
                  </a:lnTo>
                  <a:lnTo>
                    <a:pt x="28722" y="348233"/>
                  </a:lnTo>
                  <a:lnTo>
                    <a:pt x="37356" y="352940"/>
                  </a:lnTo>
                  <a:lnTo>
                    <a:pt x="46565" y="355686"/>
                  </a:lnTo>
                  <a:lnTo>
                    <a:pt x="56019" y="356412"/>
                  </a:lnTo>
                  <a:lnTo>
                    <a:pt x="65285" y="354862"/>
                  </a:lnTo>
                  <a:lnTo>
                    <a:pt x="74145" y="351113"/>
                  </a:lnTo>
                  <a:lnTo>
                    <a:pt x="82568" y="345344"/>
                  </a:lnTo>
                  <a:lnTo>
                    <a:pt x="90612" y="337660"/>
                  </a:lnTo>
                  <a:lnTo>
                    <a:pt x="98354" y="328304"/>
                  </a:lnTo>
                  <a:lnTo>
                    <a:pt x="105707" y="317448"/>
                  </a:lnTo>
                  <a:lnTo>
                    <a:pt x="112426" y="305114"/>
                  </a:lnTo>
                  <a:lnTo>
                    <a:pt x="118425" y="291438"/>
                  </a:lnTo>
                  <a:lnTo>
                    <a:pt x="123607" y="276340"/>
                  </a:lnTo>
                  <a:lnTo>
                    <a:pt x="127789" y="259463"/>
                  </a:lnTo>
                  <a:lnTo>
                    <a:pt x="130972" y="240777"/>
                  </a:lnTo>
                  <a:lnTo>
                    <a:pt x="133296" y="220686"/>
                  </a:lnTo>
                  <a:lnTo>
                    <a:pt x="134947" y="199829"/>
                  </a:lnTo>
                  <a:lnTo>
                    <a:pt x="136098" y="178662"/>
                  </a:lnTo>
                  <a:lnTo>
                    <a:pt x="136890" y="157739"/>
                  </a:lnTo>
                  <a:lnTo>
                    <a:pt x="137430" y="137770"/>
                  </a:lnTo>
                  <a:lnTo>
                    <a:pt x="137797" y="119043"/>
                  </a:lnTo>
                  <a:lnTo>
                    <a:pt x="138044" y="101333"/>
                  </a:lnTo>
                  <a:lnTo>
                    <a:pt x="138210" y="84125"/>
                  </a:lnTo>
                  <a:lnTo>
                    <a:pt x="138317" y="67068"/>
                  </a:lnTo>
                  <a:lnTo>
                    <a:pt x="138219" y="50321"/>
                  </a:lnTo>
                  <a:lnTo>
                    <a:pt x="137620" y="34440"/>
                  </a:lnTo>
                  <a:lnTo>
                    <a:pt x="136389" y="19708"/>
                  </a:lnTo>
                  <a:lnTo>
                    <a:pt x="134142" y="7140"/>
                  </a:lnTo>
                  <a:lnTo>
                    <a:pt x="130426" y="0"/>
                  </a:lnTo>
                  <a:lnTo>
                    <a:pt x="125933" y="215"/>
                  </a:lnTo>
                  <a:lnTo>
                    <a:pt x="121669" y="5927"/>
                  </a:lnTo>
                  <a:lnTo>
                    <a:pt x="118093" y="15405"/>
                  </a:lnTo>
                  <a:lnTo>
                    <a:pt x="115692" y="27470"/>
                  </a:lnTo>
                  <a:lnTo>
                    <a:pt x="114609" y="41313"/>
                  </a:lnTo>
                  <a:lnTo>
                    <a:pt x="114555" y="56534"/>
                  </a:lnTo>
                  <a:lnTo>
                    <a:pt x="114989" y="73050"/>
                  </a:lnTo>
                  <a:lnTo>
                    <a:pt x="115549" y="90719"/>
                  </a:lnTo>
                  <a:lnTo>
                    <a:pt x="116231" y="109165"/>
                  </a:lnTo>
                  <a:lnTo>
                    <a:pt x="117289" y="127856"/>
                  </a:lnTo>
                  <a:lnTo>
                    <a:pt x="118850" y="146464"/>
                  </a:lnTo>
                  <a:lnTo>
                    <a:pt x="120898" y="164707"/>
                  </a:lnTo>
                  <a:lnTo>
                    <a:pt x="123352" y="182263"/>
                  </a:lnTo>
                  <a:lnTo>
                    <a:pt x="126117" y="199031"/>
                  </a:lnTo>
                  <a:lnTo>
                    <a:pt x="129110" y="214918"/>
                  </a:lnTo>
                  <a:lnTo>
                    <a:pt x="132265" y="229755"/>
                  </a:lnTo>
                  <a:lnTo>
                    <a:pt x="135533" y="243555"/>
                  </a:lnTo>
                  <a:lnTo>
                    <a:pt x="138880" y="256468"/>
                  </a:lnTo>
                  <a:lnTo>
                    <a:pt x="142279" y="268689"/>
                  </a:lnTo>
                  <a:lnTo>
                    <a:pt x="145710" y="280383"/>
                  </a:lnTo>
                  <a:lnTo>
                    <a:pt x="149010" y="291243"/>
                  </a:lnTo>
                  <a:lnTo>
                    <a:pt x="152196" y="301559"/>
                  </a:lnTo>
                  <a:lnTo>
                    <a:pt x="155549" y="312244"/>
                  </a:lnTo>
                  <a:lnTo>
                    <a:pt x="159604" y="325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165122" y="4900059"/>
              <a:ext cx="121405" cy="384700"/>
            </a:xfrm>
            <a:custGeom>
              <a:avLst/>
              <a:gdLst/>
              <a:ahLst/>
              <a:cxnLst/>
              <a:rect l="0" t="0" r="0" b="0"/>
              <a:pathLst>
                <a:path w="121405" h="384700">
                  <a:moveTo>
                    <a:pt x="79290" y="296478"/>
                  </a:moveTo>
                  <a:lnTo>
                    <a:pt x="76222" y="287811"/>
                  </a:lnTo>
                  <a:lnTo>
                    <a:pt x="72160" y="280744"/>
                  </a:lnTo>
                  <a:lnTo>
                    <a:pt x="66667" y="274653"/>
                  </a:lnTo>
                  <a:lnTo>
                    <a:pt x="59907" y="269770"/>
                  </a:lnTo>
                  <a:lnTo>
                    <a:pt x="52109" y="266852"/>
                  </a:lnTo>
                  <a:lnTo>
                    <a:pt x="43521" y="266158"/>
                  </a:lnTo>
                  <a:lnTo>
                    <a:pt x="34681" y="267641"/>
                  </a:lnTo>
                  <a:lnTo>
                    <a:pt x="26373" y="271219"/>
                  </a:lnTo>
                  <a:lnTo>
                    <a:pt x="18984" y="276629"/>
                  </a:lnTo>
                  <a:lnTo>
                    <a:pt x="12705" y="283666"/>
                  </a:lnTo>
                  <a:lnTo>
                    <a:pt x="7706" y="292275"/>
                  </a:lnTo>
                  <a:lnTo>
                    <a:pt x="3940" y="302279"/>
                  </a:lnTo>
                  <a:lnTo>
                    <a:pt x="1376" y="313247"/>
                  </a:lnTo>
                  <a:lnTo>
                    <a:pt x="88" y="324601"/>
                  </a:lnTo>
                  <a:lnTo>
                    <a:pt x="0" y="335971"/>
                  </a:lnTo>
                  <a:lnTo>
                    <a:pt x="1073" y="347045"/>
                  </a:lnTo>
                  <a:lnTo>
                    <a:pt x="3388" y="357482"/>
                  </a:lnTo>
                  <a:lnTo>
                    <a:pt x="6879" y="367148"/>
                  </a:lnTo>
                  <a:lnTo>
                    <a:pt x="11681" y="375452"/>
                  </a:lnTo>
                  <a:lnTo>
                    <a:pt x="18186" y="381295"/>
                  </a:lnTo>
                  <a:lnTo>
                    <a:pt x="26443" y="384295"/>
                  </a:lnTo>
                  <a:lnTo>
                    <a:pt x="35903" y="384699"/>
                  </a:lnTo>
                  <a:lnTo>
                    <a:pt x="45630" y="383002"/>
                  </a:lnTo>
                  <a:lnTo>
                    <a:pt x="55052" y="379708"/>
                  </a:lnTo>
                  <a:lnTo>
                    <a:pt x="63815" y="374924"/>
                  </a:lnTo>
                  <a:lnTo>
                    <a:pt x="71621" y="368373"/>
                  </a:lnTo>
                  <a:lnTo>
                    <a:pt x="78422" y="360043"/>
                  </a:lnTo>
                  <a:lnTo>
                    <a:pt x="84344" y="350010"/>
                  </a:lnTo>
                  <a:lnTo>
                    <a:pt x="89571" y="338296"/>
                  </a:lnTo>
                  <a:lnTo>
                    <a:pt x="94280" y="325073"/>
                  </a:lnTo>
                  <a:lnTo>
                    <a:pt x="98616" y="310464"/>
                  </a:lnTo>
                  <a:lnTo>
                    <a:pt x="102690" y="294456"/>
                  </a:lnTo>
                  <a:lnTo>
                    <a:pt x="106577" y="277169"/>
                  </a:lnTo>
                  <a:lnTo>
                    <a:pt x="110172" y="258833"/>
                  </a:lnTo>
                  <a:lnTo>
                    <a:pt x="113207" y="239694"/>
                  </a:lnTo>
                  <a:lnTo>
                    <a:pt x="115575" y="219972"/>
                  </a:lnTo>
                  <a:lnTo>
                    <a:pt x="117165" y="200000"/>
                  </a:lnTo>
                  <a:lnTo>
                    <a:pt x="117782" y="180212"/>
                  </a:lnTo>
                  <a:lnTo>
                    <a:pt x="117417" y="160828"/>
                  </a:lnTo>
                  <a:lnTo>
                    <a:pt x="116206" y="141880"/>
                  </a:lnTo>
                  <a:lnTo>
                    <a:pt x="114330" y="123310"/>
                  </a:lnTo>
                  <a:lnTo>
                    <a:pt x="111960" y="105045"/>
                  </a:lnTo>
                  <a:lnTo>
                    <a:pt x="109234" y="87338"/>
                  </a:lnTo>
                  <a:lnTo>
                    <a:pt x="106260" y="70739"/>
                  </a:lnTo>
                  <a:lnTo>
                    <a:pt x="103113" y="55461"/>
                  </a:lnTo>
                  <a:lnTo>
                    <a:pt x="99849" y="41403"/>
                  </a:lnTo>
                  <a:lnTo>
                    <a:pt x="96504" y="28340"/>
                  </a:lnTo>
                  <a:lnTo>
                    <a:pt x="93091" y="16063"/>
                  </a:lnTo>
                  <a:lnTo>
                    <a:pt x="89153" y="5511"/>
                  </a:lnTo>
                  <a:lnTo>
                    <a:pt x="84285" y="0"/>
                  </a:lnTo>
                  <a:lnTo>
                    <a:pt x="79507" y="1384"/>
                  </a:lnTo>
                  <a:lnTo>
                    <a:pt x="75902" y="7840"/>
                  </a:lnTo>
                  <a:lnTo>
                    <a:pt x="73456" y="17934"/>
                  </a:lnTo>
                  <a:lnTo>
                    <a:pt x="71846" y="30913"/>
                  </a:lnTo>
                  <a:lnTo>
                    <a:pt x="70797" y="46156"/>
                  </a:lnTo>
                  <a:lnTo>
                    <a:pt x="70280" y="62781"/>
                  </a:lnTo>
                  <a:lnTo>
                    <a:pt x="70475" y="79710"/>
                  </a:lnTo>
                  <a:lnTo>
                    <a:pt x="71429" y="96324"/>
                  </a:lnTo>
                  <a:lnTo>
                    <a:pt x="73056" y="112581"/>
                  </a:lnTo>
                  <a:lnTo>
                    <a:pt x="75222" y="128800"/>
                  </a:lnTo>
                  <a:lnTo>
                    <a:pt x="77791" y="145196"/>
                  </a:lnTo>
                  <a:lnTo>
                    <a:pt x="80651" y="161837"/>
                  </a:lnTo>
                  <a:lnTo>
                    <a:pt x="83718" y="178710"/>
                  </a:lnTo>
                  <a:lnTo>
                    <a:pt x="86931" y="195764"/>
                  </a:lnTo>
                  <a:lnTo>
                    <a:pt x="90410" y="212626"/>
                  </a:lnTo>
                  <a:lnTo>
                    <a:pt x="94431" y="228641"/>
                  </a:lnTo>
                  <a:lnTo>
                    <a:pt x="99093" y="243512"/>
                  </a:lnTo>
                  <a:lnTo>
                    <a:pt x="104041" y="257026"/>
                  </a:lnTo>
                  <a:lnTo>
                    <a:pt x="109045" y="270313"/>
                  </a:lnTo>
                  <a:lnTo>
                    <a:pt x="114545" y="285653"/>
                  </a:lnTo>
                  <a:lnTo>
                    <a:pt x="121404" y="307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370754" y="515442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8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349697" y="50280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444453" y="5106534"/>
              <a:ext cx="126343" cy="140848"/>
            </a:xfrm>
            <a:custGeom>
              <a:avLst/>
              <a:gdLst/>
              <a:ahLst/>
              <a:cxnLst/>
              <a:rect l="0" t="0" r="0" b="0"/>
              <a:pathLst>
                <a:path w="126343" h="140848">
                  <a:moveTo>
                    <a:pt x="0" y="68946"/>
                  </a:moveTo>
                  <a:lnTo>
                    <a:pt x="2867" y="77814"/>
                  </a:lnTo>
                  <a:lnTo>
                    <a:pt x="5009" y="86801"/>
                  </a:lnTo>
                  <a:lnTo>
                    <a:pt x="6617" y="96792"/>
                  </a:lnTo>
                  <a:lnTo>
                    <a:pt x="7970" y="107600"/>
                  </a:lnTo>
                  <a:lnTo>
                    <a:pt x="9467" y="118763"/>
                  </a:lnTo>
                  <a:lnTo>
                    <a:pt x="11321" y="129899"/>
                  </a:lnTo>
                  <a:lnTo>
                    <a:pt x="13666" y="138425"/>
                  </a:lnTo>
                  <a:lnTo>
                    <a:pt x="16122" y="140847"/>
                  </a:lnTo>
                  <a:lnTo>
                    <a:pt x="17938" y="137433"/>
                  </a:lnTo>
                  <a:lnTo>
                    <a:pt x="19106" y="129602"/>
                  </a:lnTo>
                  <a:lnTo>
                    <a:pt x="19830" y="118819"/>
                  </a:lnTo>
                  <a:lnTo>
                    <a:pt x="20277" y="106365"/>
                  </a:lnTo>
                  <a:lnTo>
                    <a:pt x="20562" y="93059"/>
                  </a:lnTo>
                  <a:lnTo>
                    <a:pt x="20911" y="79340"/>
                  </a:lnTo>
                  <a:lnTo>
                    <a:pt x="21672" y="65430"/>
                  </a:lnTo>
                  <a:lnTo>
                    <a:pt x="23007" y="51449"/>
                  </a:lnTo>
                  <a:lnTo>
                    <a:pt x="25226" y="37938"/>
                  </a:lnTo>
                  <a:lnTo>
                    <a:pt x="28850" y="25840"/>
                  </a:lnTo>
                  <a:lnTo>
                    <a:pt x="34028" y="15567"/>
                  </a:lnTo>
                  <a:lnTo>
                    <a:pt x="40438" y="7515"/>
                  </a:lnTo>
                  <a:lnTo>
                    <a:pt x="47496" y="2306"/>
                  </a:lnTo>
                  <a:lnTo>
                    <a:pt x="54795" y="0"/>
                  </a:lnTo>
                  <a:lnTo>
                    <a:pt x="62133" y="535"/>
                  </a:lnTo>
                  <a:lnTo>
                    <a:pt x="69432" y="3994"/>
                  </a:lnTo>
                  <a:lnTo>
                    <a:pt x="76667" y="10126"/>
                  </a:lnTo>
                  <a:lnTo>
                    <a:pt x="83676" y="18290"/>
                  </a:lnTo>
                  <a:lnTo>
                    <a:pt x="90164" y="27662"/>
                  </a:lnTo>
                  <a:lnTo>
                    <a:pt x="96007" y="37664"/>
                  </a:lnTo>
                  <a:lnTo>
                    <a:pt x="101085" y="48139"/>
                  </a:lnTo>
                  <a:lnTo>
                    <a:pt x="105197" y="59228"/>
                  </a:lnTo>
                  <a:lnTo>
                    <a:pt x="108338" y="70966"/>
                  </a:lnTo>
                  <a:lnTo>
                    <a:pt x="110838" y="82672"/>
                  </a:lnTo>
                  <a:lnTo>
                    <a:pt x="113621" y="94180"/>
                  </a:lnTo>
                  <a:lnTo>
                    <a:pt x="118052" y="106501"/>
                  </a:lnTo>
                  <a:lnTo>
                    <a:pt x="126342" y="121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507624" y="5113348"/>
              <a:ext cx="216925" cy="388516"/>
            </a:xfrm>
            <a:custGeom>
              <a:avLst/>
              <a:gdLst/>
              <a:ahLst/>
              <a:cxnLst/>
              <a:rect l="0" t="0" r="0" b="0"/>
              <a:pathLst>
                <a:path w="216925" h="388516">
                  <a:moveTo>
                    <a:pt x="115814" y="114774"/>
                  </a:moveTo>
                  <a:lnTo>
                    <a:pt x="124548" y="108907"/>
                  </a:lnTo>
                  <a:lnTo>
                    <a:pt x="132254" y="103342"/>
                  </a:lnTo>
                  <a:lnTo>
                    <a:pt x="139652" y="97539"/>
                  </a:lnTo>
                  <a:lnTo>
                    <a:pt x="146741" y="91285"/>
                  </a:lnTo>
                  <a:lnTo>
                    <a:pt x="153271" y="84307"/>
                  </a:lnTo>
                  <a:lnTo>
                    <a:pt x="159138" y="76521"/>
                  </a:lnTo>
                  <a:lnTo>
                    <a:pt x="164231" y="67847"/>
                  </a:lnTo>
                  <a:lnTo>
                    <a:pt x="168353" y="58120"/>
                  </a:lnTo>
                  <a:lnTo>
                    <a:pt x="171481" y="47366"/>
                  </a:lnTo>
                  <a:lnTo>
                    <a:pt x="173259" y="36231"/>
                  </a:lnTo>
                  <a:lnTo>
                    <a:pt x="172946" y="25830"/>
                  </a:lnTo>
                  <a:lnTo>
                    <a:pt x="170324" y="16740"/>
                  </a:lnTo>
                  <a:lnTo>
                    <a:pt x="165632" y="9335"/>
                  </a:lnTo>
                  <a:lnTo>
                    <a:pt x="159277" y="4036"/>
                  </a:lnTo>
                  <a:lnTo>
                    <a:pt x="151680" y="861"/>
                  </a:lnTo>
                  <a:lnTo>
                    <a:pt x="143516" y="0"/>
                  </a:lnTo>
                  <a:lnTo>
                    <a:pt x="135664" y="1983"/>
                  </a:lnTo>
                  <a:lnTo>
                    <a:pt x="128583" y="6834"/>
                  </a:lnTo>
                  <a:lnTo>
                    <a:pt x="122511" y="14155"/>
                  </a:lnTo>
                  <a:lnTo>
                    <a:pt x="117649" y="23419"/>
                  </a:lnTo>
                  <a:lnTo>
                    <a:pt x="113977" y="34122"/>
                  </a:lnTo>
                  <a:lnTo>
                    <a:pt x="111475" y="45694"/>
                  </a:lnTo>
                  <a:lnTo>
                    <a:pt x="110228" y="57520"/>
                  </a:lnTo>
                  <a:lnTo>
                    <a:pt x="110167" y="69240"/>
                  </a:lnTo>
                  <a:lnTo>
                    <a:pt x="111259" y="80564"/>
                  </a:lnTo>
                  <a:lnTo>
                    <a:pt x="113586" y="91175"/>
                  </a:lnTo>
                  <a:lnTo>
                    <a:pt x="117077" y="100963"/>
                  </a:lnTo>
                  <a:lnTo>
                    <a:pt x="121539" y="109349"/>
                  </a:lnTo>
                  <a:lnTo>
                    <a:pt x="126750" y="115248"/>
                  </a:lnTo>
                  <a:lnTo>
                    <a:pt x="132513" y="118282"/>
                  </a:lnTo>
                  <a:lnTo>
                    <a:pt x="138670" y="118538"/>
                  </a:lnTo>
                  <a:lnTo>
                    <a:pt x="145101" y="116211"/>
                  </a:lnTo>
                  <a:lnTo>
                    <a:pt x="151713" y="111679"/>
                  </a:lnTo>
                  <a:lnTo>
                    <a:pt x="158118" y="105250"/>
                  </a:lnTo>
                  <a:lnTo>
                    <a:pt x="163660" y="97056"/>
                  </a:lnTo>
                  <a:lnTo>
                    <a:pt x="168080" y="87401"/>
                  </a:lnTo>
                  <a:lnTo>
                    <a:pt x="172374" y="79069"/>
                  </a:lnTo>
                  <a:lnTo>
                    <a:pt x="177115" y="75980"/>
                  </a:lnTo>
                  <a:lnTo>
                    <a:pt x="180998" y="78217"/>
                  </a:lnTo>
                  <a:lnTo>
                    <a:pt x="183777" y="84402"/>
                  </a:lnTo>
                  <a:lnTo>
                    <a:pt x="185846" y="93095"/>
                  </a:lnTo>
                  <a:lnTo>
                    <a:pt x="187771" y="103077"/>
                  </a:lnTo>
                  <a:lnTo>
                    <a:pt x="189878" y="113618"/>
                  </a:lnTo>
                  <a:lnTo>
                    <a:pt x="192274" y="124516"/>
                  </a:lnTo>
                  <a:lnTo>
                    <a:pt x="194952" y="135919"/>
                  </a:lnTo>
                  <a:lnTo>
                    <a:pt x="197862" y="147906"/>
                  </a:lnTo>
                  <a:lnTo>
                    <a:pt x="200950" y="160588"/>
                  </a:lnTo>
                  <a:lnTo>
                    <a:pt x="204167" y="174178"/>
                  </a:lnTo>
                  <a:lnTo>
                    <a:pt x="207472" y="188695"/>
                  </a:lnTo>
                  <a:lnTo>
                    <a:pt x="210673" y="203852"/>
                  </a:lnTo>
                  <a:lnTo>
                    <a:pt x="213442" y="219173"/>
                  </a:lnTo>
                  <a:lnTo>
                    <a:pt x="215627" y="234357"/>
                  </a:lnTo>
                  <a:lnTo>
                    <a:pt x="216924" y="248975"/>
                  </a:lnTo>
                  <a:lnTo>
                    <a:pt x="216812" y="262411"/>
                  </a:lnTo>
                  <a:lnTo>
                    <a:pt x="215136" y="274445"/>
                  </a:lnTo>
                  <a:lnTo>
                    <a:pt x="211891" y="285186"/>
                  </a:lnTo>
                  <a:lnTo>
                    <a:pt x="207046" y="294876"/>
                  </a:lnTo>
                  <a:lnTo>
                    <a:pt x="200741" y="303766"/>
                  </a:lnTo>
                  <a:lnTo>
                    <a:pt x="192916" y="311909"/>
                  </a:lnTo>
                  <a:lnTo>
                    <a:pt x="183237" y="319167"/>
                  </a:lnTo>
                  <a:lnTo>
                    <a:pt x="171693" y="325536"/>
                  </a:lnTo>
                  <a:lnTo>
                    <a:pt x="158706" y="331137"/>
                  </a:lnTo>
                  <a:lnTo>
                    <a:pt x="144926" y="336134"/>
                  </a:lnTo>
                  <a:lnTo>
                    <a:pt x="130807" y="340681"/>
                  </a:lnTo>
                  <a:lnTo>
                    <a:pt x="116583" y="344905"/>
                  </a:lnTo>
                  <a:lnTo>
                    <a:pt x="102354" y="348903"/>
                  </a:lnTo>
                  <a:lnTo>
                    <a:pt x="88165" y="352747"/>
                  </a:lnTo>
                  <a:lnTo>
                    <a:pt x="74349" y="356653"/>
                  </a:lnTo>
                  <a:lnTo>
                    <a:pt x="61518" y="360961"/>
                  </a:lnTo>
                  <a:lnTo>
                    <a:pt x="49926" y="365815"/>
                  </a:lnTo>
                  <a:lnTo>
                    <a:pt x="39607" y="370893"/>
                  </a:lnTo>
                  <a:lnTo>
                    <a:pt x="29424" y="375997"/>
                  </a:lnTo>
                  <a:lnTo>
                    <a:pt x="17366" y="381578"/>
                  </a:lnTo>
                  <a:lnTo>
                    <a:pt x="0" y="388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918236" y="4891210"/>
              <a:ext cx="154930" cy="371656"/>
            </a:xfrm>
            <a:custGeom>
              <a:avLst/>
              <a:gdLst/>
              <a:ahLst/>
              <a:cxnLst/>
              <a:rect l="0" t="0" r="0" b="0"/>
              <a:pathLst>
                <a:path w="154930" h="37165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2" y="92495"/>
                  </a:lnTo>
                  <a:lnTo>
                    <a:pt x="8043" y="110665"/>
                  </a:lnTo>
                  <a:lnTo>
                    <a:pt x="9502" y="128621"/>
                  </a:lnTo>
                  <a:lnTo>
                    <a:pt x="11330" y="145919"/>
                  </a:lnTo>
                  <a:lnTo>
                    <a:pt x="13388" y="162633"/>
                  </a:lnTo>
                  <a:lnTo>
                    <a:pt x="15316" y="179155"/>
                  </a:lnTo>
                  <a:lnTo>
                    <a:pt x="16910" y="195749"/>
                  </a:lnTo>
                  <a:lnTo>
                    <a:pt x="18133" y="212352"/>
                  </a:lnTo>
                  <a:lnTo>
                    <a:pt x="19029" y="228667"/>
                  </a:lnTo>
                  <a:lnTo>
                    <a:pt x="19670" y="244532"/>
                  </a:lnTo>
                  <a:lnTo>
                    <a:pt x="20288" y="259781"/>
                  </a:lnTo>
                  <a:lnTo>
                    <a:pt x="21242" y="274175"/>
                  </a:lnTo>
                  <a:lnTo>
                    <a:pt x="22685" y="287592"/>
                  </a:lnTo>
                  <a:lnTo>
                    <a:pt x="23960" y="297391"/>
                  </a:lnTo>
                  <a:lnTo>
                    <a:pt x="24573" y="299983"/>
                  </a:lnTo>
                  <a:lnTo>
                    <a:pt x="25330" y="296122"/>
                  </a:lnTo>
                  <a:lnTo>
                    <a:pt x="26612" y="287818"/>
                  </a:lnTo>
                  <a:lnTo>
                    <a:pt x="28449" y="276901"/>
                  </a:lnTo>
                  <a:lnTo>
                    <a:pt x="30752" y="264558"/>
                  </a:lnTo>
                  <a:lnTo>
                    <a:pt x="33412" y="251617"/>
                  </a:lnTo>
                  <a:lnTo>
                    <a:pt x="36334" y="238743"/>
                  </a:lnTo>
                  <a:lnTo>
                    <a:pt x="39445" y="226255"/>
                  </a:lnTo>
                  <a:lnTo>
                    <a:pt x="42854" y="214385"/>
                  </a:lnTo>
                  <a:lnTo>
                    <a:pt x="46827" y="203393"/>
                  </a:lnTo>
                  <a:lnTo>
                    <a:pt x="51474" y="193335"/>
                  </a:lnTo>
                  <a:lnTo>
                    <a:pt x="57071" y="184424"/>
                  </a:lnTo>
                  <a:lnTo>
                    <a:pt x="64118" y="177107"/>
                  </a:lnTo>
                  <a:lnTo>
                    <a:pt x="72743" y="171491"/>
                  </a:lnTo>
                  <a:lnTo>
                    <a:pt x="82451" y="167700"/>
                  </a:lnTo>
                  <a:lnTo>
                    <a:pt x="92344" y="166047"/>
                  </a:lnTo>
                  <a:lnTo>
                    <a:pt x="101882" y="166495"/>
                  </a:lnTo>
                  <a:lnTo>
                    <a:pt x="110894" y="168897"/>
                  </a:lnTo>
                  <a:lnTo>
                    <a:pt x="119398" y="173166"/>
                  </a:lnTo>
                  <a:lnTo>
                    <a:pt x="127476" y="179082"/>
                  </a:lnTo>
                  <a:lnTo>
                    <a:pt x="134901" y="186644"/>
                  </a:lnTo>
                  <a:lnTo>
                    <a:pt x="141143" y="196147"/>
                  </a:lnTo>
                  <a:lnTo>
                    <a:pt x="146011" y="207572"/>
                  </a:lnTo>
                  <a:lnTo>
                    <a:pt x="149621" y="220481"/>
                  </a:lnTo>
                  <a:lnTo>
                    <a:pt x="152211" y="234208"/>
                  </a:lnTo>
                  <a:lnTo>
                    <a:pt x="154019" y="248286"/>
                  </a:lnTo>
                  <a:lnTo>
                    <a:pt x="154929" y="262313"/>
                  </a:lnTo>
                  <a:lnTo>
                    <a:pt x="154492" y="275878"/>
                  </a:lnTo>
                  <a:lnTo>
                    <a:pt x="152570" y="288808"/>
                  </a:lnTo>
                  <a:lnTo>
                    <a:pt x="149314" y="300964"/>
                  </a:lnTo>
                  <a:lnTo>
                    <a:pt x="144986" y="312143"/>
                  </a:lnTo>
                  <a:lnTo>
                    <a:pt x="139853" y="322333"/>
                  </a:lnTo>
                  <a:lnTo>
                    <a:pt x="134136" y="331670"/>
                  </a:lnTo>
                  <a:lnTo>
                    <a:pt x="128007" y="340336"/>
                  </a:lnTo>
                  <a:lnTo>
                    <a:pt x="121583" y="348495"/>
                  </a:lnTo>
                  <a:lnTo>
                    <a:pt x="114627" y="355960"/>
                  </a:lnTo>
                  <a:lnTo>
                    <a:pt x="106586" y="362222"/>
                  </a:lnTo>
                  <a:lnTo>
                    <a:pt x="97249" y="367091"/>
                  </a:lnTo>
                  <a:lnTo>
                    <a:pt x="86876" y="370360"/>
                  </a:lnTo>
                  <a:lnTo>
                    <a:pt x="75995" y="371655"/>
                  </a:lnTo>
                  <a:lnTo>
                    <a:pt x="64986" y="370976"/>
                  </a:lnTo>
                  <a:lnTo>
                    <a:pt x="54474" y="368913"/>
                  </a:lnTo>
                  <a:lnTo>
                    <a:pt x="44370" y="366258"/>
                  </a:lnTo>
                  <a:lnTo>
                    <a:pt x="33793" y="36278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095159" y="5069618"/>
              <a:ext cx="107347" cy="129607"/>
            </a:xfrm>
            <a:custGeom>
              <a:avLst/>
              <a:gdLst/>
              <a:ahLst/>
              <a:cxnLst/>
              <a:rect l="0" t="0" r="0" b="0"/>
              <a:pathLst>
                <a:path w="107347" h="129607">
                  <a:moveTo>
                    <a:pt x="2061" y="63748"/>
                  </a:moveTo>
                  <a:lnTo>
                    <a:pt x="13730" y="63681"/>
                  </a:lnTo>
                  <a:lnTo>
                    <a:pt x="24218" y="63041"/>
                  </a:lnTo>
                  <a:lnTo>
                    <a:pt x="34515" y="61740"/>
                  </a:lnTo>
                  <a:lnTo>
                    <a:pt x="44644" y="59707"/>
                  </a:lnTo>
                  <a:lnTo>
                    <a:pt x="54339" y="56742"/>
                  </a:lnTo>
                  <a:lnTo>
                    <a:pt x="63471" y="52818"/>
                  </a:lnTo>
                  <a:lnTo>
                    <a:pt x="71901" y="47896"/>
                  </a:lnTo>
                  <a:lnTo>
                    <a:pt x="79414" y="41844"/>
                  </a:lnTo>
                  <a:lnTo>
                    <a:pt x="85967" y="34709"/>
                  </a:lnTo>
                  <a:lnTo>
                    <a:pt x="91026" y="26986"/>
                  </a:lnTo>
                  <a:lnTo>
                    <a:pt x="93538" y="19498"/>
                  </a:lnTo>
                  <a:lnTo>
                    <a:pt x="93143" y="12698"/>
                  </a:lnTo>
                  <a:lnTo>
                    <a:pt x="89945" y="7000"/>
                  </a:lnTo>
                  <a:lnTo>
                    <a:pt x="84144" y="2929"/>
                  </a:lnTo>
                  <a:lnTo>
                    <a:pt x="76140" y="608"/>
                  </a:lnTo>
                  <a:lnTo>
                    <a:pt x="66736" y="0"/>
                  </a:lnTo>
                  <a:lnTo>
                    <a:pt x="56989" y="1097"/>
                  </a:lnTo>
                  <a:lnTo>
                    <a:pt x="47525" y="3723"/>
                  </a:lnTo>
                  <a:lnTo>
                    <a:pt x="38720" y="7755"/>
                  </a:lnTo>
                  <a:lnTo>
                    <a:pt x="30878" y="13201"/>
                  </a:lnTo>
                  <a:lnTo>
                    <a:pt x="24051" y="19935"/>
                  </a:lnTo>
                  <a:lnTo>
                    <a:pt x="18109" y="27727"/>
                  </a:lnTo>
                  <a:lnTo>
                    <a:pt x="12867" y="36326"/>
                  </a:lnTo>
                  <a:lnTo>
                    <a:pt x="8158" y="45517"/>
                  </a:lnTo>
                  <a:lnTo>
                    <a:pt x="4161" y="55128"/>
                  </a:lnTo>
                  <a:lnTo>
                    <a:pt x="1379" y="65032"/>
                  </a:lnTo>
                  <a:lnTo>
                    <a:pt x="0" y="75134"/>
                  </a:lnTo>
                  <a:lnTo>
                    <a:pt x="226" y="85205"/>
                  </a:lnTo>
                  <a:lnTo>
                    <a:pt x="2432" y="94895"/>
                  </a:lnTo>
                  <a:lnTo>
                    <a:pt x="6628" y="104032"/>
                  </a:lnTo>
                  <a:lnTo>
                    <a:pt x="12700" y="112304"/>
                  </a:lnTo>
                  <a:lnTo>
                    <a:pt x="20588" y="119182"/>
                  </a:lnTo>
                  <a:lnTo>
                    <a:pt x="30072" y="124501"/>
                  </a:lnTo>
                  <a:lnTo>
                    <a:pt x="40675" y="128088"/>
                  </a:lnTo>
                  <a:lnTo>
                    <a:pt x="51775" y="129606"/>
                  </a:lnTo>
                  <a:lnTo>
                    <a:pt x="62963" y="129079"/>
                  </a:lnTo>
                  <a:lnTo>
                    <a:pt x="73611" y="127120"/>
                  </a:lnTo>
                  <a:lnTo>
                    <a:pt x="83829" y="124547"/>
                  </a:lnTo>
                  <a:lnTo>
                    <a:pt x="94505" y="121136"/>
                  </a:lnTo>
                  <a:lnTo>
                    <a:pt x="107346" y="116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231219" y="5049138"/>
              <a:ext cx="76572" cy="143883"/>
            </a:xfrm>
            <a:custGeom>
              <a:avLst/>
              <a:gdLst/>
              <a:ahLst/>
              <a:cxnLst/>
              <a:rect l="0" t="0" r="0" b="0"/>
              <a:pathLst>
                <a:path w="76572" h="143883">
                  <a:moveTo>
                    <a:pt x="13400" y="73699"/>
                  </a:moveTo>
                  <a:lnTo>
                    <a:pt x="13467" y="85367"/>
                  </a:lnTo>
                  <a:lnTo>
                    <a:pt x="14108" y="95856"/>
                  </a:lnTo>
                  <a:lnTo>
                    <a:pt x="15409" y="106153"/>
                  </a:lnTo>
                  <a:lnTo>
                    <a:pt x="17442" y="116282"/>
                  </a:lnTo>
                  <a:lnTo>
                    <a:pt x="20406" y="125977"/>
                  </a:lnTo>
                  <a:lnTo>
                    <a:pt x="24276" y="135063"/>
                  </a:lnTo>
                  <a:lnTo>
                    <a:pt x="27199" y="141800"/>
                  </a:lnTo>
                  <a:lnTo>
                    <a:pt x="27245" y="143882"/>
                  </a:lnTo>
                  <a:lnTo>
                    <a:pt x="25512" y="141816"/>
                  </a:lnTo>
                  <a:lnTo>
                    <a:pt x="22903" y="136830"/>
                  </a:lnTo>
                  <a:lnTo>
                    <a:pt x="19861" y="129918"/>
                  </a:lnTo>
                  <a:lnTo>
                    <a:pt x="16599" y="121755"/>
                  </a:lnTo>
                  <a:lnTo>
                    <a:pt x="13222" y="112779"/>
                  </a:lnTo>
                  <a:lnTo>
                    <a:pt x="9787" y="103274"/>
                  </a:lnTo>
                  <a:lnTo>
                    <a:pt x="6328" y="93422"/>
                  </a:lnTo>
                  <a:lnTo>
                    <a:pt x="3189" y="83341"/>
                  </a:lnTo>
                  <a:lnTo>
                    <a:pt x="990" y="73109"/>
                  </a:lnTo>
                  <a:lnTo>
                    <a:pt x="0" y="62783"/>
                  </a:lnTo>
                  <a:lnTo>
                    <a:pt x="320" y="52558"/>
                  </a:lnTo>
                  <a:lnTo>
                    <a:pt x="2055" y="42765"/>
                  </a:lnTo>
                  <a:lnTo>
                    <a:pt x="5122" y="33557"/>
                  </a:lnTo>
                  <a:lnTo>
                    <a:pt x="9623" y="25239"/>
                  </a:lnTo>
                  <a:lnTo>
                    <a:pt x="15916" y="18329"/>
                  </a:lnTo>
                  <a:lnTo>
                    <a:pt x="24024" y="12980"/>
                  </a:lnTo>
                  <a:lnTo>
                    <a:pt x="33281" y="9024"/>
                  </a:lnTo>
                  <a:lnTo>
                    <a:pt x="43524" y="5767"/>
                  </a:lnTo>
                  <a:lnTo>
                    <a:pt x="56769" y="2923"/>
                  </a:lnTo>
                  <a:lnTo>
                    <a:pt x="765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381490" y="5028081"/>
              <a:ext cx="63172" cy="118090"/>
            </a:xfrm>
            <a:custGeom>
              <a:avLst/>
              <a:gdLst/>
              <a:ahLst/>
              <a:cxnLst/>
              <a:rect l="0" t="0" r="0" b="0"/>
              <a:pathLst>
                <a:path w="63172" h="118090">
                  <a:moveTo>
                    <a:pt x="0" y="42114"/>
                  </a:moveTo>
                  <a:lnTo>
                    <a:pt x="67" y="53782"/>
                  </a:lnTo>
                  <a:lnTo>
                    <a:pt x="707" y="64271"/>
                  </a:lnTo>
                  <a:lnTo>
                    <a:pt x="2003" y="74573"/>
                  </a:lnTo>
                  <a:lnTo>
                    <a:pt x="3864" y="84874"/>
                  </a:lnTo>
                  <a:lnTo>
                    <a:pt x="6179" y="95217"/>
                  </a:lnTo>
                  <a:lnTo>
                    <a:pt x="8807" y="105558"/>
                  </a:lnTo>
                  <a:lnTo>
                    <a:pt x="10298" y="114148"/>
                  </a:lnTo>
                  <a:lnTo>
                    <a:pt x="9434" y="118089"/>
                  </a:lnTo>
                  <a:lnTo>
                    <a:pt x="7589" y="116939"/>
                  </a:lnTo>
                  <a:lnTo>
                    <a:pt x="5709" y="111756"/>
                  </a:lnTo>
                  <a:lnTo>
                    <a:pt x="4298" y="103873"/>
                  </a:lnTo>
                  <a:lnTo>
                    <a:pt x="3729" y="94500"/>
                  </a:lnTo>
                  <a:lnTo>
                    <a:pt x="4096" y="84406"/>
                  </a:lnTo>
                  <a:lnTo>
                    <a:pt x="5461" y="73992"/>
                  </a:lnTo>
                  <a:lnTo>
                    <a:pt x="7965" y="63452"/>
                  </a:lnTo>
                  <a:lnTo>
                    <a:pt x="11575" y="52881"/>
                  </a:lnTo>
                  <a:lnTo>
                    <a:pt x="16285" y="42643"/>
                  </a:lnTo>
                  <a:lnTo>
                    <a:pt x="22193" y="33363"/>
                  </a:lnTo>
                  <a:lnTo>
                    <a:pt x="29228" y="25308"/>
                  </a:lnTo>
                  <a:lnTo>
                    <a:pt x="36745" y="18557"/>
                  </a:lnTo>
                  <a:lnTo>
                    <a:pt x="44356" y="12514"/>
                  </a:lnTo>
                  <a:lnTo>
                    <a:pt x="52727" y="665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539417" y="505966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45"/>
                  </a:lnTo>
                  <a:lnTo>
                    <a:pt x="7970" y="42340"/>
                  </a:lnTo>
                  <a:lnTo>
                    <a:pt x="9467" y="55171"/>
                  </a:lnTo>
                  <a:lnTo>
                    <a:pt x="11313" y="67780"/>
                  </a:lnTo>
                  <a:lnTo>
                    <a:pt x="13389" y="79714"/>
                  </a:lnTo>
                  <a:lnTo>
                    <a:pt x="15546" y="91742"/>
                  </a:lnTo>
                  <a:lnTo>
                    <a:pt x="17975" y="1060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549946" y="49754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632979" y="5021740"/>
              <a:ext cx="117009" cy="153871"/>
            </a:xfrm>
            <a:custGeom>
              <a:avLst/>
              <a:gdLst/>
              <a:ahLst/>
              <a:cxnLst/>
              <a:rect l="0" t="0" r="0" b="0"/>
              <a:pathLst>
                <a:path w="117009" h="153871">
                  <a:moveTo>
                    <a:pt x="1195" y="58983"/>
                  </a:moveTo>
                  <a:lnTo>
                    <a:pt x="7129" y="64650"/>
                  </a:lnTo>
                  <a:lnTo>
                    <a:pt x="13334" y="68294"/>
                  </a:lnTo>
                  <a:lnTo>
                    <a:pt x="20430" y="70199"/>
                  </a:lnTo>
                  <a:lnTo>
                    <a:pt x="28370" y="70527"/>
                  </a:lnTo>
                  <a:lnTo>
                    <a:pt x="37017" y="69260"/>
                  </a:lnTo>
                  <a:lnTo>
                    <a:pt x="46202" y="66530"/>
                  </a:lnTo>
                  <a:lnTo>
                    <a:pt x="55456" y="62437"/>
                  </a:lnTo>
                  <a:lnTo>
                    <a:pt x="64049" y="56953"/>
                  </a:lnTo>
                  <a:lnTo>
                    <a:pt x="71626" y="50195"/>
                  </a:lnTo>
                  <a:lnTo>
                    <a:pt x="77863" y="42389"/>
                  </a:lnTo>
                  <a:lnTo>
                    <a:pt x="82303" y="33780"/>
                  </a:lnTo>
                  <a:lnTo>
                    <a:pt x="84865" y="24602"/>
                  </a:lnTo>
                  <a:lnTo>
                    <a:pt x="85298" y="15678"/>
                  </a:lnTo>
                  <a:lnTo>
                    <a:pt x="83019" y="8364"/>
                  </a:lnTo>
                  <a:lnTo>
                    <a:pt x="77977" y="3274"/>
                  </a:lnTo>
                  <a:lnTo>
                    <a:pt x="70864" y="503"/>
                  </a:lnTo>
                  <a:lnTo>
                    <a:pt x="62805" y="0"/>
                  </a:lnTo>
                  <a:lnTo>
                    <a:pt x="54541" y="1481"/>
                  </a:lnTo>
                  <a:lnTo>
                    <a:pt x="46405" y="4710"/>
                  </a:lnTo>
                  <a:lnTo>
                    <a:pt x="38496" y="9601"/>
                  </a:lnTo>
                  <a:lnTo>
                    <a:pt x="30817" y="15961"/>
                  </a:lnTo>
                  <a:lnTo>
                    <a:pt x="23491" y="23667"/>
                  </a:lnTo>
                  <a:lnTo>
                    <a:pt x="16783" y="32742"/>
                  </a:lnTo>
                  <a:lnTo>
                    <a:pt x="10793" y="43064"/>
                  </a:lnTo>
                  <a:lnTo>
                    <a:pt x="5786" y="54250"/>
                  </a:lnTo>
                  <a:lnTo>
                    <a:pt x="2252" y="65749"/>
                  </a:lnTo>
                  <a:lnTo>
                    <a:pt x="326" y="77223"/>
                  </a:lnTo>
                  <a:lnTo>
                    <a:pt x="0" y="88537"/>
                  </a:lnTo>
                  <a:lnTo>
                    <a:pt x="1294" y="99666"/>
                  </a:lnTo>
                  <a:lnTo>
                    <a:pt x="4057" y="110625"/>
                  </a:lnTo>
                  <a:lnTo>
                    <a:pt x="8180" y="121120"/>
                  </a:lnTo>
                  <a:lnTo>
                    <a:pt x="13689" y="130569"/>
                  </a:lnTo>
                  <a:lnTo>
                    <a:pt x="20471" y="138731"/>
                  </a:lnTo>
                  <a:lnTo>
                    <a:pt x="28464" y="145365"/>
                  </a:lnTo>
                  <a:lnTo>
                    <a:pt x="37731" y="150073"/>
                  </a:lnTo>
                  <a:lnTo>
                    <a:pt x="48179" y="152830"/>
                  </a:lnTo>
                  <a:lnTo>
                    <a:pt x="59380" y="153870"/>
                  </a:lnTo>
                  <a:lnTo>
                    <a:pt x="71966" y="153505"/>
                  </a:lnTo>
                  <a:lnTo>
                    <a:pt x="89276" y="150586"/>
                  </a:lnTo>
                  <a:lnTo>
                    <a:pt x="117008" y="143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792101" y="4992901"/>
              <a:ext cx="116428" cy="203637"/>
            </a:xfrm>
            <a:custGeom>
              <a:avLst/>
              <a:gdLst/>
              <a:ahLst/>
              <a:cxnLst/>
              <a:rect l="0" t="0" r="0" b="0"/>
              <a:pathLst>
                <a:path w="116428" h="203637">
                  <a:moveTo>
                    <a:pt x="94757" y="3594"/>
                  </a:moveTo>
                  <a:lnTo>
                    <a:pt x="85955" y="862"/>
                  </a:lnTo>
                  <a:lnTo>
                    <a:pt x="77609" y="0"/>
                  </a:lnTo>
                  <a:lnTo>
                    <a:pt x="68911" y="995"/>
                  </a:lnTo>
                  <a:lnTo>
                    <a:pt x="59789" y="3707"/>
                  </a:lnTo>
                  <a:lnTo>
                    <a:pt x="50294" y="8139"/>
                  </a:lnTo>
                  <a:lnTo>
                    <a:pt x="40511" y="14128"/>
                  </a:lnTo>
                  <a:lnTo>
                    <a:pt x="30843" y="21386"/>
                  </a:lnTo>
                  <a:lnTo>
                    <a:pt x="21966" y="29613"/>
                  </a:lnTo>
                  <a:lnTo>
                    <a:pt x="14195" y="38551"/>
                  </a:lnTo>
                  <a:lnTo>
                    <a:pt x="7827" y="48159"/>
                  </a:lnTo>
                  <a:lnTo>
                    <a:pt x="3299" y="58592"/>
                  </a:lnTo>
                  <a:lnTo>
                    <a:pt x="674" y="69848"/>
                  </a:lnTo>
                  <a:lnTo>
                    <a:pt x="28" y="80999"/>
                  </a:lnTo>
                  <a:lnTo>
                    <a:pt x="1632" y="90355"/>
                  </a:lnTo>
                  <a:lnTo>
                    <a:pt x="5408" y="97116"/>
                  </a:lnTo>
                  <a:lnTo>
                    <a:pt x="10856" y="101160"/>
                  </a:lnTo>
                  <a:lnTo>
                    <a:pt x="17259" y="102594"/>
                  </a:lnTo>
                  <a:lnTo>
                    <a:pt x="24124" y="101788"/>
                  </a:lnTo>
                  <a:lnTo>
                    <a:pt x="31509" y="99537"/>
                  </a:lnTo>
                  <a:lnTo>
                    <a:pt x="39903" y="96907"/>
                  </a:lnTo>
                  <a:lnTo>
                    <a:pt x="49510" y="94536"/>
                  </a:lnTo>
                  <a:lnTo>
                    <a:pt x="60081" y="92970"/>
                  </a:lnTo>
                  <a:lnTo>
                    <a:pt x="71101" y="92830"/>
                  </a:lnTo>
                  <a:lnTo>
                    <a:pt x="82207" y="94306"/>
                  </a:lnTo>
                  <a:lnTo>
                    <a:pt x="92749" y="97569"/>
                  </a:lnTo>
                  <a:lnTo>
                    <a:pt x="101755" y="102950"/>
                  </a:lnTo>
                  <a:lnTo>
                    <a:pt x="108832" y="110416"/>
                  </a:lnTo>
                  <a:lnTo>
                    <a:pt x="113767" y="119493"/>
                  </a:lnTo>
                  <a:lnTo>
                    <a:pt x="116270" y="129487"/>
                  </a:lnTo>
                  <a:lnTo>
                    <a:pt x="116427" y="139896"/>
                  </a:lnTo>
                  <a:lnTo>
                    <a:pt x="114279" y="150135"/>
                  </a:lnTo>
                  <a:lnTo>
                    <a:pt x="109656" y="159470"/>
                  </a:lnTo>
                  <a:lnTo>
                    <a:pt x="102700" y="167594"/>
                  </a:lnTo>
                  <a:lnTo>
                    <a:pt x="93794" y="174555"/>
                  </a:lnTo>
                  <a:lnTo>
                    <a:pt x="83384" y="180554"/>
                  </a:lnTo>
                  <a:lnTo>
                    <a:pt x="71877" y="185813"/>
                  </a:lnTo>
                  <a:lnTo>
                    <a:pt x="59813" y="190379"/>
                  </a:lnTo>
                  <a:lnTo>
                    <a:pt x="46480" y="194571"/>
                  </a:lnTo>
                  <a:lnTo>
                    <a:pt x="28479" y="198761"/>
                  </a:lnTo>
                  <a:lnTo>
                    <a:pt x="0" y="2036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181656" y="4806982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67" y="11870"/>
                  </a:lnTo>
                  <a:lnTo>
                    <a:pt x="707" y="24279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72" y="85870"/>
                  </a:lnTo>
                  <a:lnTo>
                    <a:pt x="8044" y="101246"/>
                  </a:lnTo>
                  <a:lnTo>
                    <a:pt x="9502" y="115784"/>
                  </a:lnTo>
                  <a:lnTo>
                    <a:pt x="11330" y="129409"/>
                  </a:lnTo>
                  <a:lnTo>
                    <a:pt x="13388" y="142386"/>
                  </a:lnTo>
                  <a:lnTo>
                    <a:pt x="15316" y="155188"/>
                  </a:lnTo>
                  <a:lnTo>
                    <a:pt x="16910" y="168106"/>
                  </a:lnTo>
                  <a:lnTo>
                    <a:pt x="18133" y="181245"/>
                  </a:lnTo>
                  <a:lnTo>
                    <a:pt x="19029" y="194605"/>
                  </a:lnTo>
                  <a:lnTo>
                    <a:pt x="19671" y="208149"/>
                  </a:lnTo>
                  <a:lnTo>
                    <a:pt x="20288" y="221668"/>
                  </a:lnTo>
                  <a:lnTo>
                    <a:pt x="21242" y="234818"/>
                  </a:lnTo>
                  <a:lnTo>
                    <a:pt x="22700" y="247448"/>
                  </a:lnTo>
                  <a:lnTo>
                    <a:pt x="24494" y="259893"/>
                  </a:lnTo>
                  <a:lnTo>
                    <a:pt x="26238" y="272856"/>
                  </a:lnTo>
                  <a:lnTo>
                    <a:pt x="27709" y="286684"/>
                  </a:lnTo>
                  <a:lnTo>
                    <a:pt x="29018" y="301075"/>
                  </a:lnTo>
                  <a:lnTo>
                    <a:pt x="30503" y="315282"/>
                  </a:lnTo>
                  <a:lnTo>
                    <a:pt x="32349" y="328867"/>
                  </a:lnTo>
                  <a:lnTo>
                    <a:pt x="34429" y="341482"/>
                  </a:lnTo>
                  <a:lnTo>
                    <a:pt x="36590" y="354052"/>
                  </a:lnTo>
                  <a:lnTo>
                    <a:pt x="39025" y="368793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097428" y="4954382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6035" y="67"/>
                  </a:lnTo>
                  <a:lnTo>
                    <a:pt x="183404" y="707"/>
                  </a:lnTo>
                  <a:lnTo>
                    <a:pt x="171495" y="2003"/>
                  </a:lnTo>
                  <a:lnTo>
                    <a:pt x="159840" y="3863"/>
                  </a:lnTo>
                  <a:lnTo>
                    <a:pt x="148000" y="6180"/>
                  </a:lnTo>
                  <a:lnTo>
                    <a:pt x="135759" y="8846"/>
                  </a:lnTo>
                  <a:lnTo>
                    <a:pt x="123091" y="11770"/>
                  </a:lnTo>
                  <a:lnTo>
                    <a:pt x="110052" y="14877"/>
                  </a:lnTo>
                  <a:lnTo>
                    <a:pt x="96728" y="18112"/>
                  </a:lnTo>
                  <a:lnTo>
                    <a:pt x="83356" y="21436"/>
                  </a:lnTo>
                  <a:lnTo>
                    <a:pt x="70306" y="24821"/>
                  </a:lnTo>
                  <a:lnTo>
                    <a:pt x="57762" y="28246"/>
                  </a:lnTo>
                  <a:lnTo>
                    <a:pt x="45983" y="31740"/>
                  </a:lnTo>
                  <a:lnTo>
                    <a:pt x="34132" y="35822"/>
                  </a:lnTo>
                  <a:lnTo>
                    <a:pt x="20052" y="4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302861" y="5017553"/>
              <a:ext cx="126331" cy="155019"/>
            </a:xfrm>
            <a:custGeom>
              <a:avLst/>
              <a:gdLst/>
              <a:ahLst/>
              <a:cxnLst/>
              <a:rect l="0" t="0" r="0" b="0"/>
              <a:pathLst>
                <a:path w="126331" h="155019">
                  <a:moveTo>
                    <a:pt x="68307" y="0"/>
                  </a:moveTo>
                  <a:lnTo>
                    <a:pt x="56706" y="3001"/>
                  </a:lnTo>
                  <a:lnTo>
                    <a:pt x="46858" y="6423"/>
                  </a:lnTo>
                  <a:lnTo>
                    <a:pt x="37857" y="10628"/>
                  </a:lnTo>
                  <a:lnTo>
                    <a:pt x="29588" y="15873"/>
                  </a:lnTo>
                  <a:lnTo>
                    <a:pt x="22209" y="22652"/>
                  </a:lnTo>
                  <a:lnTo>
                    <a:pt x="15744" y="31089"/>
                  </a:lnTo>
                  <a:lnTo>
                    <a:pt x="10238" y="41001"/>
                  </a:lnTo>
                  <a:lnTo>
                    <a:pt x="5832" y="52093"/>
                  </a:lnTo>
                  <a:lnTo>
                    <a:pt x="2506" y="64064"/>
                  </a:lnTo>
                  <a:lnTo>
                    <a:pt x="424" y="76507"/>
                  </a:lnTo>
                  <a:lnTo>
                    <a:pt x="0" y="88925"/>
                  </a:lnTo>
                  <a:lnTo>
                    <a:pt x="1313" y="101045"/>
                  </a:lnTo>
                  <a:lnTo>
                    <a:pt x="4314" y="112639"/>
                  </a:lnTo>
                  <a:lnTo>
                    <a:pt x="8994" y="123433"/>
                  </a:lnTo>
                  <a:lnTo>
                    <a:pt x="15183" y="133346"/>
                  </a:lnTo>
                  <a:lnTo>
                    <a:pt x="22762" y="141987"/>
                  </a:lnTo>
                  <a:lnTo>
                    <a:pt x="31743" y="148589"/>
                  </a:lnTo>
                  <a:lnTo>
                    <a:pt x="42000" y="152912"/>
                  </a:lnTo>
                  <a:lnTo>
                    <a:pt x="53141" y="155018"/>
                  </a:lnTo>
                  <a:lnTo>
                    <a:pt x="64609" y="155003"/>
                  </a:lnTo>
                  <a:lnTo>
                    <a:pt x="76053" y="153138"/>
                  </a:lnTo>
                  <a:lnTo>
                    <a:pt x="87006" y="149634"/>
                  </a:lnTo>
                  <a:lnTo>
                    <a:pt x="96829" y="144550"/>
                  </a:lnTo>
                  <a:lnTo>
                    <a:pt x="105280" y="138058"/>
                  </a:lnTo>
                  <a:lnTo>
                    <a:pt x="112292" y="130260"/>
                  </a:lnTo>
                  <a:lnTo>
                    <a:pt x="117794" y="121124"/>
                  </a:lnTo>
                  <a:lnTo>
                    <a:pt x="121901" y="110760"/>
                  </a:lnTo>
                  <a:lnTo>
                    <a:pt x="124695" y="99547"/>
                  </a:lnTo>
                  <a:lnTo>
                    <a:pt x="126138" y="88028"/>
                  </a:lnTo>
                  <a:lnTo>
                    <a:pt x="126330" y="76546"/>
                  </a:lnTo>
                  <a:lnTo>
                    <a:pt x="125326" y="65397"/>
                  </a:lnTo>
                  <a:lnTo>
                    <a:pt x="123059" y="54911"/>
                  </a:lnTo>
                  <a:lnTo>
                    <a:pt x="119602" y="45196"/>
                  </a:lnTo>
                  <a:lnTo>
                    <a:pt x="114994" y="36352"/>
                  </a:lnTo>
                  <a:lnTo>
                    <a:pt x="109152" y="28549"/>
                  </a:lnTo>
                  <a:lnTo>
                    <a:pt x="102157" y="21783"/>
                  </a:lnTo>
                  <a:lnTo>
                    <a:pt x="94468" y="16052"/>
                  </a:lnTo>
                  <a:lnTo>
                    <a:pt x="85979" y="10878"/>
                  </a:lnTo>
                  <a:lnTo>
                    <a:pt x="74827" y="5805"/>
                  </a:lnTo>
                  <a:lnTo>
                    <a:pt x="577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613324" y="5001378"/>
              <a:ext cx="210571" cy="142518"/>
            </a:xfrm>
            <a:custGeom>
              <a:avLst/>
              <a:gdLst/>
              <a:ahLst/>
              <a:cxnLst/>
              <a:rect l="0" t="0" r="0" b="0"/>
              <a:pathLst>
                <a:path w="210571" h="142518">
                  <a:moveTo>
                    <a:pt x="0" y="26703"/>
                  </a:moveTo>
                  <a:lnTo>
                    <a:pt x="2867" y="38438"/>
                  </a:lnTo>
                  <a:lnTo>
                    <a:pt x="5009" y="49567"/>
                  </a:lnTo>
                  <a:lnTo>
                    <a:pt x="6617" y="61165"/>
                  </a:lnTo>
                  <a:lnTo>
                    <a:pt x="7970" y="73326"/>
                  </a:lnTo>
                  <a:lnTo>
                    <a:pt x="9467" y="85987"/>
                  </a:lnTo>
                  <a:lnTo>
                    <a:pt x="11279" y="98947"/>
                  </a:lnTo>
                  <a:lnTo>
                    <a:pt x="12119" y="108765"/>
                  </a:lnTo>
                  <a:lnTo>
                    <a:pt x="10788" y="111504"/>
                  </a:lnTo>
                  <a:lnTo>
                    <a:pt x="8583" y="108600"/>
                  </a:lnTo>
                  <a:lnTo>
                    <a:pt x="6416" y="101538"/>
                  </a:lnTo>
                  <a:lnTo>
                    <a:pt x="4626" y="91392"/>
                  </a:lnTo>
                  <a:lnTo>
                    <a:pt x="3428" y="79327"/>
                  </a:lnTo>
                  <a:lnTo>
                    <a:pt x="3076" y="66607"/>
                  </a:lnTo>
                  <a:lnTo>
                    <a:pt x="3625" y="53976"/>
                  </a:lnTo>
                  <a:lnTo>
                    <a:pt x="5130" y="41883"/>
                  </a:lnTo>
                  <a:lnTo>
                    <a:pt x="7735" y="30676"/>
                  </a:lnTo>
                  <a:lnTo>
                    <a:pt x="11417" y="20451"/>
                  </a:lnTo>
                  <a:lnTo>
                    <a:pt x="16177" y="11753"/>
                  </a:lnTo>
                  <a:lnTo>
                    <a:pt x="22121" y="5637"/>
                  </a:lnTo>
                  <a:lnTo>
                    <a:pt x="29184" y="2453"/>
                  </a:lnTo>
                  <a:lnTo>
                    <a:pt x="36858" y="2094"/>
                  </a:lnTo>
                  <a:lnTo>
                    <a:pt x="44314" y="4352"/>
                  </a:lnTo>
                  <a:lnTo>
                    <a:pt x="51102" y="8833"/>
                  </a:lnTo>
                  <a:lnTo>
                    <a:pt x="57132" y="15057"/>
                  </a:lnTo>
                  <a:lnTo>
                    <a:pt x="62490" y="22582"/>
                  </a:lnTo>
                  <a:lnTo>
                    <a:pt x="67314" y="31039"/>
                  </a:lnTo>
                  <a:lnTo>
                    <a:pt x="71742" y="40155"/>
                  </a:lnTo>
                  <a:lnTo>
                    <a:pt x="75884" y="49724"/>
                  </a:lnTo>
                  <a:lnTo>
                    <a:pt x="79831" y="59535"/>
                  </a:lnTo>
                  <a:lnTo>
                    <a:pt x="83840" y="66978"/>
                  </a:lnTo>
                  <a:lnTo>
                    <a:pt x="87610" y="68694"/>
                  </a:lnTo>
                  <a:lnTo>
                    <a:pt x="90298" y="65341"/>
                  </a:lnTo>
                  <a:lnTo>
                    <a:pt x="92005" y="58405"/>
                  </a:lnTo>
                  <a:lnTo>
                    <a:pt x="93390" y="49233"/>
                  </a:lnTo>
                  <a:lnTo>
                    <a:pt x="95321" y="38948"/>
                  </a:lnTo>
                  <a:lnTo>
                    <a:pt x="98230" y="28238"/>
                  </a:lnTo>
                  <a:lnTo>
                    <a:pt x="102473" y="18081"/>
                  </a:lnTo>
                  <a:lnTo>
                    <a:pt x="108519" y="9839"/>
                  </a:lnTo>
                  <a:lnTo>
                    <a:pt x="116429" y="4076"/>
                  </a:lnTo>
                  <a:lnTo>
                    <a:pt x="125637" y="832"/>
                  </a:lnTo>
                  <a:lnTo>
                    <a:pt x="135185" y="0"/>
                  </a:lnTo>
                  <a:lnTo>
                    <a:pt x="144482" y="1256"/>
                  </a:lnTo>
                  <a:lnTo>
                    <a:pt x="153160" y="4331"/>
                  </a:lnTo>
                  <a:lnTo>
                    <a:pt x="160907" y="9119"/>
                  </a:lnTo>
                  <a:lnTo>
                    <a:pt x="167669" y="15408"/>
                  </a:lnTo>
                  <a:lnTo>
                    <a:pt x="173564" y="23068"/>
                  </a:lnTo>
                  <a:lnTo>
                    <a:pt x="178774" y="32110"/>
                  </a:lnTo>
                  <a:lnTo>
                    <a:pt x="183471" y="42412"/>
                  </a:lnTo>
                  <a:lnTo>
                    <a:pt x="187799" y="53583"/>
                  </a:lnTo>
                  <a:lnTo>
                    <a:pt x="191867" y="65073"/>
                  </a:lnTo>
                  <a:lnTo>
                    <a:pt x="195751" y="76537"/>
                  </a:lnTo>
                  <a:lnTo>
                    <a:pt x="199356" y="87769"/>
                  </a:lnTo>
                  <a:lnTo>
                    <a:pt x="202781" y="99931"/>
                  </a:lnTo>
                  <a:lnTo>
                    <a:pt x="206329" y="116320"/>
                  </a:lnTo>
                  <a:lnTo>
                    <a:pt x="210570" y="142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876537" y="501755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52"/>
                  </a:lnTo>
                  <a:lnTo>
                    <a:pt x="3694" y="50065"/>
                  </a:lnTo>
                  <a:lnTo>
                    <a:pt x="5545" y="65034"/>
                  </a:lnTo>
                  <a:lnTo>
                    <a:pt x="7713" y="8491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866008" y="49122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985067" y="4982034"/>
              <a:ext cx="123098" cy="161861"/>
            </a:xfrm>
            <a:custGeom>
              <a:avLst/>
              <a:gdLst/>
              <a:ahLst/>
              <a:cxnLst/>
              <a:rect l="0" t="0" r="0" b="0"/>
              <a:pathLst>
                <a:path w="123098" h="161861">
                  <a:moveTo>
                    <a:pt x="7283" y="88161"/>
                  </a:moveTo>
                  <a:lnTo>
                    <a:pt x="10150" y="102762"/>
                  </a:lnTo>
                  <a:lnTo>
                    <a:pt x="12292" y="116033"/>
                  </a:lnTo>
                  <a:lnTo>
                    <a:pt x="13893" y="129135"/>
                  </a:lnTo>
                  <a:lnTo>
                    <a:pt x="14997" y="138767"/>
                  </a:lnTo>
                  <a:lnTo>
                    <a:pt x="15378" y="140804"/>
                  </a:lnTo>
                  <a:lnTo>
                    <a:pt x="14797" y="136934"/>
                  </a:lnTo>
                  <a:lnTo>
                    <a:pt x="13367" y="129463"/>
                  </a:lnTo>
                  <a:lnTo>
                    <a:pt x="11296" y="120127"/>
                  </a:lnTo>
                  <a:lnTo>
                    <a:pt x="8772" y="109928"/>
                  </a:lnTo>
                  <a:lnTo>
                    <a:pt x="6100" y="99046"/>
                  </a:lnTo>
                  <a:lnTo>
                    <a:pt x="3688" y="87098"/>
                  </a:lnTo>
                  <a:lnTo>
                    <a:pt x="1738" y="73932"/>
                  </a:lnTo>
                  <a:lnTo>
                    <a:pt x="429" y="59977"/>
                  </a:lnTo>
                  <a:lnTo>
                    <a:pt x="0" y="46056"/>
                  </a:lnTo>
                  <a:lnTo>
                    <a:pt x="503" y="32670"/>
                  </a:lnTo>
                  <a:lnTo>
                    <a:pt x="2317" y="20597"/>
                  </a:lnTo>
                  <a:lnTo>
                    <a:pt x="6194" y="11010"/>
                  </a:lnTo>
                  <a:lnTo>
                    <a:pt x="12351" y="4323"/>
                  </a:lnTo>
                  <a:lnTo>
                    <a:pt x="20233" y="616"/>
                  </a:lnTo>
                  <a:lnTo>
                    <a:pt x="28816" y="0"/>
                  </a:lnTo>
                  <a:lnTo>
                    <a:pt x="37436" y="2212"/>
                  </a:lnTo>
                  <a:lnTo>
                    <a:pt x="45812" y="6744"/>
                  </a:lnTo>
                  <a:lnTo>
                    <a:pt x="53882" y="13047"/>
                  </a:lnTo>
                  <a:lnTo>
                    <a:pt x="61671" y="20651"/>
                  </a:lnTo>
                  <a:lnTo>
                    <a:pt x="69068" y="29344"/>
                  </a:lnTo>
                  <a:lnTo>
                    <a:pt x="75825" y="39155"/>
                  </a:lnTo>
                  <a:lnTo>
                    <a:pt x="81856" y="50009"/>
                  </a:lnTo>
                  <a:lnTo>
                    <a:pt x="87231" y="61567"/>
                  </a:lnTo>
                  <a:lnTo>
                    <a:pt x="92077" y="73325"/>
                  </a:lnTo>
                  <a:lnTo>
                    <a:pt x="96523" y="84976"/>
                  </a:lnTo>
                  <a:lnTo>
                    <a:pt x="100679" y="96410"/>
                  </a:lnTo>
                  <a:lnTo>
                    <a:pt x="104632" y="107621"/>
                  </a:lnTo>
                  <a:lnTo>
                    <a:pt x="108437" y="118629"/>
                  </a:lnTo>
                  <a:lnTo>
                    <a:pt x="111989" y="129026"/>
                  </a:lnTo>
                  <a:lnTo>
                    <a:pt x="115374" y="138981"/>
                  </a:lnTo>
                  <a:lnTo>
                    <a:pt x="118887" y="149371"/>
                  </a:lnTo>
                  <a:lnTo>
                    <a:pt x="123097" y="161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129221" y="4957884"/>
              <a:ext cx="136871" cy="208501"/>
            </a:xfrm>
            <a:custGeom>
              <a:avLst/>
              <a:gdLst/>
              <a:ahLst/>
              <a:cxnLst/>
              <a:rect l="0" t="0" r="0" b="0"/>
              <a:pathLst>
                <a:path w="136871" h="208501">
                  <a:moveTo>
                    <a:pt x="0" y="122839"/>
                  </a:moveTo>
                  <a:lnTo>
                    <a:pt x="8801" y="119906"/>
                  </a:lnTo>
                  <a:lnTo>
                    <a:pt x="17148" y="117124"/>
                  </a:lnTo>
                  <a:lnTo>
                    <a:pt x="25846" y="114219"/>
                  </a:lnTo>
                  <a:lnTo>
                    <a:pt x="34968" y="111006"/>
                  </a:lnTo>
                  <a:lnTo>
                    <a:pt x="44462" y="107193"/>
                  </a:lnTo>
                  <a:lnTo>
                    <a:pt x="54245" y="102671"/>
                  </a:lnTo>
                  <a:lnTo>
                    <a:pt x="63913" y="97335"/>
                  </a:lnTo>
                  <a:lnTo>
                    <a:pt x="72791" y="90999"/>
                  </a:lnTo>
                  <a:lnTo>
                    <a:pt x="80566" y="83656"/>
                  </a:lnTo>
                  <a:lnTo>
                    <a:pt x="87106" y="75285"/>
                  </a:lnTo>
                  <a:lnTo>
                    <a:pt x="92283" y="65763"/>
                  </a:lnTo>
                  <a:lnTo>
                    <a:pt x="96162" y="55144"/>
                  </a:lnTo>
                  <a:lnTo>
                    <a:pt x="98633" y="43930"/>
                  </a:lnTo>
                  <a:lnTo>
                    <a:pt x="99326" y="32943"/>
                  </a:lnTo>
                  <a:lnTo>
                    <a:pt x="98192" y="22646"/>
                  </a:lnTo>
                  <a:lnTo>
                    <a:pt x="95144" y="13617"/>
                  </a:lnTo>
                  <a:lnTo>
                    <a:pt x="89900" y="6688"/>
                  </a:lnTo>
                  <a:lnTo>
                    <a:pt x="82527" y="2118"/>
                  </a:lnTo>
                  <a:lnTo>
                    <a:pt x="73680" y="0"/>
                  </a:lnTo>
                  <a:lnTo>
                    <a:pt x="64373" y="533"/>
                  </a:lnTo>
                  <a:lnTo>
                    <a:pt x="55236" y="3564"/>
                  </a:lnTo>
                  <a:lnTo>
                    <a:pt x="46666" y="9003"/>
                  </a:lnTo>
                  <a:lnTo>
                    <a:pt x="38990" y="16989"/>
                  </a:lnTo>
                  <a:lnTo>
                    <a:pt x="32281" y="27353"/>
                  </a:lnTo>
                  <a:lnTo>
                    <a:pt x="26590" y="39529"/>
                  </a:lnTo>
                  <a:lnTo>
                    <a:pt x="22051" y="52756"/>
                  </a:lnTo>
                  <a:lnTo>
                    <a:pt x="18626" y="66495"/>
                  </a:lnTo>
                  <a:lnTo>
                    <a:pt x="16306" y="80293"/>
                  </a:lnTo>
                  <a:lnTo>
                    <a:pt x="15189" y="93703"/>
                  </a:lnTo>
                  <a:lnTo>
                    <a:pt x="15218" y="106535"/>
                  </a:lnTo>
                  <a:lnTo>
                    <a:pt x="16372" y="118794"/>
                  </a:lnTo>
                  <a:lnTo>
                    <a:pt x="18741" y="130575"/>
                  </a:lnTo>
                  <a:lnTo>
                    <a:pt x="22261" y="141983"/>
                  </a:lnTo>
                  <a:lnTo>
                    <a:pt x="26742" y="152952"/>
                  </a:lnTo>
                  <a:lnTo>
                    <a:pt x="31967" y="163253"/>
                  </a:lnTo>
                  <a:lnTo>
                    <a:pt x="37743" y="172809"/>
                  </a:lnTo>
                  <a:lnTo>
                    <a:pt x="44078" y="181533"/>
                  </a:lnTo>
                  <a:lnTo>
                    <a:pt x="51162" y="189247"/>
                  </a:lnTo>
                  <a:lnTo>
                    <a:pt x="59039" y="195945"/>
                  </a:lnTo>
                  <a:lnTo>
                    <a:pt x="67617" y="201443"/>
                  </a:lnTo>
                  <a:lnTo>
                    <a:pt x="76753" y="205314"/>
                  </a:lnTo>
                  <a:lnTo>
                    <a:pt x="86298" y="207476"/>
                  </a:lnTo>
                  <a:lnTo>
                    <a:pt x="95874" y="208299"/>
                  </a:lnTo>
                  <a:lnTo>
                    <a:pt x="105917" y="208500"/>
                  </a:lnTo>
                  <a:lnTo>
                    <a:pt x="118426" y="208098"/>
                  </a:lnTo>
                  <a:lnTo>
                    <a:pt x="136870" y="207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350319" y="516495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5" name="Freeform 194"/>
          <p:cNvSpPr/>
          <p:nvPr/>
        </p:nvSpPr>
        <p:spPr>
          <a:xfrm>
            <a:off x="1307376" y="5333811"/>
            <a:ext cx="1452933" cy="62769"/>
          </a:xfrm>
          <a:custGeom>
            <a:avLst/>
            <a:gdLst/>
            <a:ahLst/>
            <a:cxnLst/>
            <a:rect l="0" t="0" r="0" b="0"/>
            <a:pathLst>
              <a:path w="1452933" h="62769">
                <a:moveTo>
                  <a:pt x="1452932" y="10125"/>
                </a:moveTo>
                <a:lnTo>
                  <a:pt x="1441264" y="10192"/>
                </a:lnTo>
                <a:lnTo>
                  <a:pt x="1430776" y="10832"/>
                </a:lnTo>
                <a:lnTo>
                  <a:pt x="1420469" y="12120"/>
                </a:lnTo>
                <a:lnTo>
                  <a:pt x="1409995" y="13633"/>
                </a:lnTo>
                <a:lnTo>
                  <a:pt x="1399003" y="14654"/>
                </a:lnTo>
                <a:lnTo>
                  <a:pt x="1387361" y="14818"/>
                </a:lnTo>
                <a:lnTo>
                  <a:pt x="1375107" y="14264"/>
                </a:lnTo>
                <a:lnTo>
                  <a:pt x="1362352" y="13426"/>
                </a:lnTo>
                <a:lnTo>
                  <a:pt x="1349221" y="12607"/>
                </a:lnTo>
                <a:lnTo>
                  <a:pt x="1335980" y="12093"/>
                </a:lnTo>
                <a:lnTo>
                  <a:pt x="1323018" y="12213"/>
                </a:lnTo>
                <a:lnTo>
                  <a:pt x="1310520" y="13075"/>
                </a:lnTo>
                <a:lnTo>
                  <a:pt x="1298331" y="14452"/>
                </a:lnTo>
                <a:lnTo>
                  <a:pt x="1286074" y="15909"/>
                </a:lnTo>
                <a:lnTo>
                  <a:pt x="1273527" y="17179"/>
                </a:lnTo>
                <a:lnTo>
                  <a:pt x="1260642" y="18182"/>
                </a:lnTo>
                <a:lnTo>
                  <a:pt x="1247451" y="18929"/>
                </a:lnTo>
                <a:lnTo>
                  <a:pt x="1234018" y="19461"/>
                </a:lnTo>
                <a:lnTo>
                  <a:pt x="1220403" y="19666"/>
                </a:lnTo>
                <a:lnTo>
                  <a:pt x="1206656" y="19278"/>
                </a:lnTo>
                <a:lnTo>
                  <a:pt x="1192817" y="18208"/>
                </a:lnTo>
                <a:lnTo>
                  <a:pt x="1178914" y="16677"/>
                </a:lnTo>
                <a:lnTo>
                  <a:pt x="1164968" y="15111"/>
                </a:lnTo>
                <a:lnTo>
                  <a:pt x="1150991" y="13763"/>
                </a:lnTo>
                <a:lnTo>
                  <a:pt x="1136994" y="12708"/>
                </a:lnTo>
                <a:lnTo>
                  <a:pt x="1122984" y="11924"/>
                </a:lnTo>
                <a:lnTo>
                  <a:pt x="1108964" y="11363"/>
                </a:lnTo>
                <a:lnTo>
                  <a:pt x="1094938" y="10969"/>
                </a:lnTo>
                <a:lnTo>
                  <a:pt x="1080909" y="10697"/>
                </a:lnTo>
                <a:lnTo>
                  <a:pt x="1066881" y="10506"/>
                </a:lnTo>
                <a:lnTo>
                  <a:pt x="1053020" y="10207"/>
                </a:lnTo>
                <a:lnTo>
                  <a:pt x="1039632" y="9473"/>
                </a:lnTo>
                <a:lnTo>
                  <a:pt x="1026845" y="8167"/>
                </a:lnTo>
                <a:lnTo>
                  <a:pt x="1014460" y="6476"/>
                </a:lnTo>
                <a:lnTo>
                  <a:pt x="1002071" y="4802"/>
                </a:lnTo>
                <a:lnTo>
                  <a:pt x="989437" y="3382"/>
                </a:lnTo>
                <a:lnTo>
                  <a:pt x="976492" y="2278"/>
                </a:lnTo>
                <a:lnTo>
                  <a:pt x="963262" y="1462"/>
                </a:lnTo>
                <a:lnTo>
                  <a:pt x="949802" y="879"/>
                </a:lnTo>
                <a:lnTo>
                  <a:pt x="936169" y="470"/>
                </a:lnTo>
                <a:lnTo>
                  <a:pt x="922411" y="189"/>
                </a:lnTo>
                <a:lnTo>
                  <a:pt x="908569" y="0"/>
                </a:lnTo>
                <a:lnTo>
                  <a:pt x="894833" y="42"/>
                </a:lnTo>
                <a:lnTo>
                  <a:pt x="881531" y="602"/>
                </a:lnTo>
                <a:lnTo>
                  <a:pt x="868801" y="1792"/>
                </a:lnTo>
                <a:lnTo>
                  <a:pt x="856455" y="3404"/>
                </a:lnTo>
                <a:lnTo>
                  <a:pt x="844092" y="5026"/>
                </a:lnTo>
                <a:lnTo>
                  <a:pt x="831474" y="6415"/>
                </a:lnTo>
                <a:lnTo>
                  <a:pt x="818541" y="7669"/>
                </a:lnTo>
                <a:lnTo>
                  <a:pt x="805319" y="9117"/>
                </a:lnTo>
                <a:lnTo>
                  <a:pt x="791864" y="10938"/>
                </a:lnTo>
                <a:lnTo>
                  <a:pt x="778235" y="12992"/>
                </a:lnTo>
                <a:lnTo>
                  <a:pt x="764479" y="14918"/>
                </a:lnTo>
                <a:lnTo>
                  <a:pt x="750633" y="16510"/>
                </a:lnTo>
                <a:lnTo>
                  <a:pt x="736726" y="17732"/>
                </a:lnTo>
                <a:lnTo>
                  <a:pt x="722777" y="18626"/>
                </a:lnTo>
                <a:lnTo>
                  <a:pt x="708798" y="19263"/>
                </a:lnTo>
                <a:lnTo>
                  <a:pt x="694800" y="19707"/>
                </a:lnTo>
                <a:lnTo>
                  <a:pt x="680789" y="20014"/>
                </a:lnTo>
                <a:lnTo>
                  <a:pt x="666769" y="20226"/>
                </a:lnTo>
                <a:lnTo>
                  <a:pt x="652742" y="20541"/>
                </a:lnTo>
                <a:lnTo>
                  <a:pt x="638712" y="21284"/>
                </a:lnTo>
                <a:lnTo>
                  <a:pt x="624680" y="22597"/>
                </a:lnTo>
                <a:lnTo>
                  <a:pt x="610646" y="24293"/>
                </a:lnTo>
                <a:lnTo>
                  <a:pt x="596610" y="25971"/>
                </a:lnTo>
                <a:lnTo>
                  <a:pt x="582574" y="27393"/>
                </a:lnTo>
                <a:lnTo>
                  <a:pt x="568537" y="28498"/>
                </a:lnTo>
                <a:lnTo>
                  <a:pt x="554499" y="29315"/>
                </a:lnTo>
                <a:lnTo>
                  <a:pt x="540462" y="29899"/>
                </a:lnTo>
                <a:lnTo>
                  <a:pt x="526424" y="30308"/>
                </a:lnTo>
                <a:lnTo>
                  <a:pt x="512386" y="30590"/>
                </a:lnTo>
                <a:lnTo>
                  <a:pt x="498348" y="30783"/>
                </a:lnTo>
                <a:lnTo>
                  <a:pt x="484310" y="30913"/>
                </a:lnTo>
                <a:lnTo>
                  <a:pt x="470273" y="31002"/>
                </a:lnTo>
                <a:lnTo>
                  <a:pt x="456234" y="31061"/>
                </a:lnTo>
                <a:lnTo>
                  <a:pt x="442197" y="31101"/>
                </a:lnTo>
                <a:lnTo>
                  <a:pt x="428158" y="31128"/>
                </a:lnTo>
                <a:lnTo>
                  <a:pt x="414121" y="31146"/>
                </a:lnTo>
                <a:lnTo>
                  <a:pt x="400082" y="31158"/>
                </a:lnTo>
                <a:lnTo>
                  <a:pt x="386045" y="31166"/>
                </a:lnTo>
                <a:lnTo>
                  <a:pt x="372011" y="31176"/>
                </a:lnTo>
                <a:lnTo>
                  <a:pt x="358146" y="31352"/>
                </a:lnTo>
                <a:lnTo>
                  <a:pt x="344756" y="32003"/>
                </a:lnTo>
                <a:lnTo>
                  <a:pt x="331967" y="33253"/>
                </a:lnTo>
                <a:lnTo>
                  <a:pt x="319582" y="34907"/>
                </a:lnTo>
                <a:lnTo>
                  <a:pt x="307192" y="36556"/>
                </a:lnTo>
                <a:lnTo>
                  <a:pt x="294557" y="37959"/>
                </a:lnTo>
                <a:lnTo>
                  <a:pt x="281612" y="39052"/>
                </a:lnTo>
                <a:lnTo>
                  <a:pt x="268382" y="39860"/>
                </a:lnTo>
                <a:lnTo>
                  <a:pt x="254922" y="40439"/>
                </a:lnTo>
                <a:lnTo>
                  <a:pt x="241288" y="40844"/>
                </a:lnTo>
                <a:lnTo>
                  <a:pt x="227530" y="41123"/>
                </a:lnTo>
                <a:lnTo>
                  <a:pt x="213688" y="41319"/>
                </a:lnTo>
                <a:lnTo>
                  <a:pt x="199952" y="41622"/>
                </a:lnTo>
                <a:lnTo>
                  <a:pt x="186650" y="42358"/>
                </a:lnTo>
                <a:lnTo>
                  <a:pt x="173920" y="43665"/>
                </a:lnTo>
                <a:lnTo>
                  <a:pt x="161574" y="45357"/>
                </a:lnTo>
                <a:lnTo>
                  <a:pt x="149211" y="47032"/>
                </a:lnTo>
                <a:lnTo>
                  <a:pt x="136598" y="48457"/>
                </a:lnTo>
                <a:lnTo>
                  <a:pt x="123838" y="49735"/>
                </a:lnTo>
                <a:lnTo>
                  <a:pt x="111264" y="51199"/>
                </a:lnTo>
                <a:lnTo>
                  <a:pt x="99058" y="53031"/>
                </a:lnTo>
                <a:lnTo>
                  <a:pt x="87081" y="55092"/>
                </a:lnTo>
                <a:lnTo>
                  <a:pt x="74973" y="57022"/>
                </a:lnTo>
                <a:lnTo>
                  <a:pt x="62544" y="58617"/>
                </a:lnTo>
                <a:lnTo>
                  <a:pt x="50173" y="59844"/>
                </a:lnTo>
                <a:lnTo>
                  <a:pt x="37403" y="60875"/>
                </a:lnTo>
                <a:lnTo>
                  <a:pt x="21990" y="61798"/>
                </a:lnTo>
                <a:lnTo>
                  <a:pt x="0" y="6276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1958300" y="547481"/>
            <a:ext cx="2242571" cy="42115"/>
          </a:xfrm>
          <a:custGeom>
            <a:avLst/>
            <a:gdLst/>
            <a:ahLst/>
            <a:cxnLst/>
            <a:rect l="0" t="0" r="0" b="0"/>
            <a:pathLst>
              <a:path w="2242571" h="42115">
                <a:moveTo>
                  <a:pt x="2242570" y="0"/>
                </a:moveTo>
                <a:lnTo>
                  <a:pt x="2233769" y="2800"/>
                </a:lnTo>
                <a:lnTo>
                  <a:pt x="2225422" y="4302"/>
                </a:lnTo>
                <a:lnTo>
                  <a:pt x="2216719" y="4613"/>
                </a:lnTo>
                <a:lnTo>
                  <a:pt x="2207425" y="4107"/>
                </a:lnTo>
                <a:lnTo>
                  <a:pt x="2197282" y="3287"/>
                </a:lnTo>
                <a:lnTo>
                  <a:pt x="2186241" y="2476"/>
                </a:lnTo>
                <a:lnTo>
                  <a:pt x="2174575" y="1965"/>
                </a:lnTo>
                <a:lnTo>
                  <a:pt x="2162752" y="2087"/>
                </a:lnTo>
                <a:lnTo>
                  <a:pt x="2151058" y="2949"/>
                </a:lnTo>
                <a:lnTo>
                  <a:pt x="2139429" y="4328"/>
                </a:lnTo>
                <a:lnTo>
                  <a:pt x="2127555" y="5784"/>
                </a:lnTo>
                <a:lnTo>
                  <a:pt x="2115269" y="7055"/>
                </a:lnTo>
                <a:lnTo>
                  <a:pt x="2102561" y="8057"/>
                </a:lnTo>
                <a:lnTo>
                  <a:pt x="2089490" y="8804"/>
                </a:lnTo>
                <a:lnTo>
                  <a:pt x="2076136" y="9341"/>
                </a:lnTo>
                <a:lnTo>
                  <a:pt x="2062575" y="9718"/>
                </a:lnTo>
                <a:lnTo>
                  <a:pt x="2048864" y="9979"/>
                </a:lnTo>
                <a:lnTo>
                  <a:pt x="2035049" y="10158"/>
                </a:lnTo>
                <a:lnTo>
                  <a:pt x="2021162" y="10279"/>
                </a:lnTo>
                <a:lnTo>
                  <a:pt x="2007226" y="10361"/>
                </a:lnTo>
                <a:lnTo>
                  <a:pt x="1993261" y="10421"/>
                </a:lnTo>
                <a:lnTo>
                  <a:pt x="1979442" y="10631"/>
                </a:lnTo>
                <a:lnTo>
                  <a:pt x="1966083" y="11304"/>
                </a:lnTo>
                <a:lnTo>
                  <a:pt x="1953315" y="12570"/>
                </a:lnTo>
                <a:lnTo>
                  <a:pt x="1940943" y="14234"/>
                </a:lnTo>
                <a:lnTo>
                  <a:pt x="1928563" y="15889"/>
                </a:lnTo>
                <a:lnTo>
                  <a:pt x="1915934" y="17297"/>
                </a:lnTo>
                <a:lnTo>
                  <a:pt x="1902992" y="18393"/>
                </a:lnTo>
                <a:lnTo>
                  <a:pt x="1889765" y="19203"/>
                </a:lnTo>
                <a:lnTo>
                  <a:pt x="1876307" y="19783"/>
                </a:lnTo>
                <a:lnTo>
                  <a:pt x="1862675" y="20189"/>
                </a:lnTo>
                <a:lnTo>
                  <a:pt x="1848917" y="20469"/>
                </a:lnTo>
                <a:lnTo>
                  <a:pt x="1835071" y="20660"/>
                </a:lnTo>
                <a:lnTo>
                  <a:pt x="1821163" y="20791"/>
                </a:lnTo>
                <a:lnTo>
                  <a:pt x="1807213" y="20878"/>
                </a:lnTo>
                <a:lnTo>
                  <a:pt x="1793234" y="20938"/>
                </a:lnTo>
                <a:lnTo>
                  <a:pt x="1779236" y="20977"/>
                </a:lnTo>
                <a:lnTo>
                  <a:pt x="1765224" y="21004"/>
                </a:lnTo>
                <a:lnTo>
                  <a:pt x="1751209" y="21026"/>
                </a:lnTo>
                <a:lnTo>
                  <a:pt x="1737356" y="21211"/>
                </a:lnTo>
                <a:lnTo>
                  <a:pt x="1723974" y="21867"/>
                </a:lnTo>
                <a:lnTo>
                  <a:pt x="1711189" y="23121"/>
                </a:lnTo>
                <a:lnTo>
                  <a:pt x="1698808" y="24777"/>
                </a:lnTo>
                <a:lnTo>
                  <a:pt x="1686420" y="26428"/>
                </a:lnTo>
                <a:lnTo>
                  <a:pt x="1673787" y="27832"/>
                </a:lnTo>
                <a:lnTo>
                  <a:pt x="1660843" y="28926"/>
                </a:lnTo>
                <a:lnTo>
                  <a:pt x="1647614" y="29735"/>
                </a:lnTo>
                <a:lnTo>
                  <a:pt x="1634159" y="30318"/>
                </a:lnTo>
                <a:lnTo>
                  <a:pt x="1620699" y="30896"/>
                </a:lnTo>
                <a:lnTo>
                  <a:pt x="1607589" y="31824"/>
                </a:lnTo>
                <a:lnTo>
                  <a:pt x="1594991" y="33264"/>
                </a:lnTo>
                <a:lnTo>
                  <a:pt x="1582735" y="35047"/>
                </a:lnTo>
                <a:lnTo>
                  <a:pt x="1570433" y="36782"/>
                </a:lnTo>
                <a:lnTo>
                  <a:pt x="1557857" y="38244"/>
                </a:lnTo>
                <a:lnTo>
                  <a:pt x="1544952" y="39377"/>
                </a:lnTo>
                <a:lnTo>
                  <a:pt x="1531748" y="40211"/>
                </a:lnTo>
                <a:lnTo>
                  <a:pt x="1518306" y="40807"/>
                </a:lnTo>
                <a:lnTo>
                  <a:pt x="1504685" y="41224"/>
                </a:lnTo>
                <a:lnTo>
                  <a:pt x="1490934" y="41511"/>
                </a:lnTo>
                <a:lnTo>
                  <a:pt x="1477093" y="41708"/>
                </a:lnTo>
                <a:lnTo>
                  <a:pt x="1463188" y="41841"/>
                </a:lnTo>
                <a:lnTo>
                  <a:pt x="1449240" y="41931"/>
                </a:lnTo>
                <a:lnTo>
                  <a:pt x="1435267" y="41987"/>
                </a:lnTo>
                <a:lnTo>
                  <a:pt x="1421442" y="41855"/>
                </a:lnTo>
                <a:lnTo>
                  <a:pt x="1408080" y="41234"/>
                </a:lnTo>
                <a:lnTo>
                  <a:pt x="1395309" y="40003"/>
                </a:lnTo>
                <a:lnTo>
                  <a:pt x="1382936" y="38363"/>
                </a:lnTo>
                <a:lnTo>
                  <a:pt x="1370554" y="36723"/>
                </a:lnTo>
                <a:lnTo>
                  <a:pt x="1357925" y="35325"/>
                </a:lnTo>
                <a:lnTo>
                  <a:pt x="1344983" y="34236"/>
                </a:lnTo>
                <a:lnTo>
                  <a:pt x="1331755" y="33431"/>
                </a:lnTo>
                <a:lnTo>
                  <a:pt x="1318297" y="32854"/>
                </a:lnTo>
                <a:lnTo>
                  <a:pt x="1304665" y="32450"/>
                </a:lnTo>
                <a:lnTo>
                  <a:pt x="1290907" y="32172"/>
                </a:lnTo>
                <a:lnTo>
                  <a:pt x="1277061" y="31981"/>
                </a:lnTo>
                <a:lnTo>
                  <a:pt x="1263153" y="31852"/>
                </a:lnTo>
                <a:lnTo>
                  <a:pt x="1249203" y="31764"/>
                </a:lnTo>
                <a:lnTo>
                  <a:pt x="1235224" y="31705"/>
                </a:lnTo>
                <a:lnTo>
                  <a:pt x="1221226" y="31666"/>
                </a:lnTo>
                <a:lnTo>
                  <a:pt x="1207215" y="31639"/>
                </a:lnTo>
                <a:lnTo>
                  <a:pt x="1193195" y="31617"/>
                </a:lnTo>
                <a:lnTo>
                  <a:pt x="1179168" y="31432"/>
                </a:lnTo>
                <a:lnTo>
                  <a:pt x="1165138" y="30776"/>
                </a:lnTo>
                <a:lnTo>
                  <a:pt x="1151110" y="29527"/>
                </a:lnTo>
                <a:lnTo>
                  <a:pt x="1137248" y="28043"/>
                </a:lnTo>
                <a:lnTo>
                  <a:pt x="1123861" y="27041"/>
                </a:lnTo>
                <a:lnTo>
                  <a:pt x="1111073" y="26881"/>
                </a:lnTo>
                <a:lnTo>
                  <a:pt x="1098689" y="27267"/>
                </a:lnTo>
                <a:lnTo>
                  <a:pt x="1086300" y="27458"/>
                </a:lnTo>
                <a:lnTo>
                  <a:pt x="1073665" y="27034"/>
                </a:lnTo>
                <a:lnTo>
                  <a:pt x="1060720" y="26068"/>
                </a:lnTo>
                <a:lnTo>
                  <a:pt x="1047490" y="24948"/>
                </a:lnTo>
                <a:lnTo>
                  <a:pt x="1034031" y="23933"/>
                </a:lnTo>
                <a:lnTo>
                  <a:pt x="1020398" y="23115"/>
                </a:lnTo>
                <a:lnTo>
                  <a:pt x="1006639" y="22499"/>
                </a:lnTo>
                <a:lnTo>
                  <a:pt x="992792" y="22053"/>
                </a:lnTo>
                <a:lnTo>
                  <a:pt x="978884" y="21738"/>
                </a:lnTo>
                <a:lnTo>
                  <a:pt x="964934" y="21519"/>
                </a:lnTo>
                <a:lnTo>
                  <a:pt x="950950" y="21369"/>
                </a:lnTo>
                <a:lnTo>
                  <a:pt x="936779" y="21268"/>
                </a:lnTo>
                <a:lnTo>
                  <a:pt x="922119" y="21198"/>
                </a:lnTo>
                <a:lnTo>
                  <a:pt x="906855" y="21147"/>
                </a:lnTo>
                <a:lnTo>
                  <a:pt x="891349" y="20943"/>
                </a:lnTo>
                <a:lnTo>
                  <a:pt x="876319" y="20274"/>
                </a:lnTo>
                <a:lnTo>
                  <a:pt x="862128" y="19011"/>
                </a:lnTo>
                <a:lnTo>
                  <a:pt x="848480" y="17349"/>
                </a:lnTo>
                <a:lnTo>
                  <a:pt x="834637" y="15695"/>
                </a:lnTo>
                <a:lnTo>
                  <a:pt x="820176" y="14288"/>
                </a:lnTo>
                <a:lnTo>
                  <a:pt x="805174" y="13192"/>
                </a:lnTo>
                <a:lnTo>
                  <a:pt x="790017" y="12382"/>
                </a:lnTo>
                <a:lnTo>
                  <a:pt x="774963" y="11803"/>
                </a:lnTo>
                <a:lnTo>
                  <a:pt x="760109" y="11397"/>
                </a:lnTo>
                <a:lnTo>
                  <a:pt x="745455" y="11117"/>
                </a:lnTo>
                <a:lnTo>
                  <a:pt x="730971" y="10926"/>
                </a:lnTo>
                <a:lnTo>
                  <a:pt x="716618" y="10796"/>
                </a:lnTo>
                <a:lnTo>
                  <a:pt x="702362" y="10708"/>
                </a:lnTo>
                <a:lnTo>
                  <a:pt x="688174" y="10649"/>
                </a:lnTo>
                <a:lnTo>
                  <a:pt x="674034" y="10609"/>
                </a:lnTo>
                <a:lnTo>
                  <a:pt x="659927" y="10582"/>
                </a:lnTo>
                <a:lnTo>
                  <a:pt x="645843" y="10565"/>
                </a:lnTo>
                <a:lnTo>
                  <a:pt x="631773" y="10553"/>
                </a:lnTo>
                <a:lnTo>
                  <a:pt x="617714" y="10545"/>
                </a:lnTo>
                <a:lnTo>
                  <a:pt x="603662" y="10540"/>
                </a:lnTo>
                <a:lnTo>
                  <a:pt x="589615" y="10536"/>
                </a:lnTo>
                <a:lnTo>
                  <a:pt x="575570" y="10534"/>
                </a:lnTo>
                <a:lnTo>
                  <a:pt x="561528" y="10532"/>
                </a:lnTo>
                <a:lnTo>
                  <a:pt x="547487" y="10531"/>
                </a:lnTo>
                <a:lnTo>
                  <a:pt x="533447" y="10530"/>
                </a:lnTo>
                <a:lnTo>
                  <a:pt x="519408" y="10530"/>
                </a:lnTo>
                <a:lnTo>
                  <a:pt x="505370" y="10529"/>
                </a:lnTo>
                <a:lnTo>
                  <a:pt x="491331" y="10529"/>
                </a:lnTo>
                <a:lnTo>
                  <a:pt x="477297" y="10534"/>
                </a:lnTo>
                <a:lnTo>
                  <a:pt x="463432" y="10706"/>
                </a:lnTo>
                <a:lnTo>
                  <a:pt x="450042" y="11355"/>
                </a:lnTo>
                <a:lnTo>
                  <a:pt x="437253" y="12603"/>
                </a:lnTo>
                <a:lnTo>
                  <a:pt x="424867" y="14256"/>
                </a:lnTo>
                <a:lnTo>
                  <a:pt x="412477" y="15904"/>
                </a:lnTo>
                <a:lnTo>
                  <a:pt x="399842" y="17307"/>
                </a:lnTo>
                <a:lnTo>
                  <a:pt x="386897" y="18400"/>
                </a:lnTo>
                <a:lnTo>
                  <a:pt x="373667" y="19208"/>
                </a:lnTo>
                <a:lnTo>
                  <a:pt x="360207" y="19790"/>
                </a:lnTo>
                <a:lnTo>
                  <a:pt x="346574" y="20368"/>
                </a:lnTo>
                <a:lnTo>
                  <a:pt x="332815" y="21296"/>
                </a:lnTo>
                <a:lnTo>
                  <a:pt x="318968" y="22736"/>
                </a:lnTo>
                <a:lnTo>
                  <a:pt x="305060" y="24518"/>
                </a:lnTo>
                <a:lnTo>
                  <a:pt x="291110" y="26254"/>
                </a:lnTo>
                <a:lnTo>
                  <a:pt x="277131" y="27716"/>
                </a:lnTo>
                <a:lnTo>
                  <a:pt x="263132" y="28848"/>
                </a:lnTo>
                <a:lnTo>
                  <a:pt x="249121" y="29683"/>
                </a:lnTo>
                <a:lnTo>
                  <a:pt x="235101" y="30279"/>
                </a:lnTo>
                <a:lnTo>
                  <a:pt x="221075" y="30695"/>
                </a:lnTo>
                <a:lnTo>
                  <a:pt x="207045" y="30983"/>
                </a:lnTo>
                <a:lnTo>
                  <a:pt x="193017" y="31184"/>
                </a:lnTo>
                <a:lnTo>
                  <a:pt x="179155" y="31490"/>
                </a:lnTo>
                <a:lnTo>
                  <a:pt x="165768" y="32228"/>
                </a:lnTo>
                <a:lnTo>
                  <a:pt x="152980" y="33537"/>
                </a:lnTo>
                <a:lnTo>
                  <a:pt x="140595" y="35231"/>
                </a:lnTo>
                <a:lnTo>
                  <a:pt x="128206" y="36906"/>
                </a:lnTo>
                <a:lnTo>
                  <a:pt x="115567" y="38327"/>
                </a:lnTo>
                <a:lnTo>
                  <a:pt x="102449" y="39432"/>
                </a:lnTo>
                <a:lnTo>
                  <a:pt x="88571" y="40248"/>
                </a:lnTo>
                <a:lnTo>
                  <a:pt x="73877" y="40832"/>
                </a:lnTo>
                <a:lnTo>
                  <a:pt x="59024" y="41241"/>
                </a:lnTo>
                <a:lnTo>
                  <a:pt x="43720" y="41568"/>
                </a:lnTo>
                <a:lnTo>
                  <a:pt x="25503" y="41843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0" name="Group 219"/>
          <p:cNvGrpSpPr/>
          <p:nvPr/>
        </p:nvGrpSpPr>
        <p:grpSpPr>
          <a:xfrm>
            <a:off x="3885015" y="742755"/>
            <a:ext cx="2674239" cy="381950"/>
            <a:chOff x="3885015" y="742755"/>
            <a:chExt cx="2674239" cy="381950"/>
          </a:xfrm>
        </p:grpSpPr>
        <p:sp>
          <p:nvSpPr>
            <p:cNvPr id="197" name="Freeform 196"/>
            <p:cNvSpPr/>
            <p:nvPr/>
          </p:nvSpPr>
          <p:spPr>
            <a:xfrm>
              <a:off x="4000829" y="842279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59"/>
                  </a:lnTo>
                  <a:lnTo>
                    <a:pt x="3726" y="66271"/>
                  </a:lnTo>
                  <a:lnTo>
                    <a:pt x="5375" y="82104"/>
                  </a:lnTo>
                  <a:lnTo>
                    <a:pt x="6782" y="97675"/>
                  </a:lnTo>
                  <a:lnTo>
                    <a:pt x="8048" y="112908"/>
                  </a:lnTo>
                  <a:lnTo>
                    <a:pt x="9504" y="127829"/>
                  </a:lnTo>
                  <a:lnTo>
                    <a:pt x="11331" y="142499"/>
                  </a:lnTo>
                  <a:lnTo>
                    <a:pt x="13389" y="156980"/>
                  </a:lnTo>
                  <a:lnTo>
                    <a:pt x="15317" y="171324"/>
                  </a:lnTo>
                  <a:lnTo>
                    <a:pt x="16911" y="185552"/>
                  </a:lnTo>
                  <a:lnTo>
                    <a:pt x="18136" y="199090"/>
                  </a:lnTo>
                  <a:lnTo>
                    <a:pt x="19166" y="212101"/>
                  </a:lnTo>
                  <a:lnTo>
                    <a:pt x="20087" y="225729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885015" y="742755"/>
              <a:ext cx="207249" cy="194282"/>
            </a:xfrm>
            <a:custGeom>
              <a:avLst/>
              <a:gdLst/>
              <a:ahLst/>
              <a:cxnLst/>
              <a:rect l="0" t="0" r="0" b="0"/>
              <a:pathLst>
                <a:path w="207249" h="194282">
                  <a:moveTo>
                    <a:pt x="0" y="88996"/>
                  </a:moveTo>
                  <a:lnTo>
                    <a:pt x="3001" y="80262"/>
                  </a:lnTo>
                  <a:lnTo>
                    <a:pt x="6423" y="72555"/>
                  </a:lnTo>
                  <a:lnTo>
                    <a:pt x="10620" y="65153"/>
                  </a:lnTo>
                  <a:lnTo>
                    <a:pt x="15519" y="57892"/>
                  </a:lnTo>
                  <a:lnTo>
                    <a:pt x="21001" y="50713"/>
                  </a:lnTo>
                  <a:lnTo>
                    <a:pt x="26931" y="43588"/>
                  </a:lnTo>
                  <a:lnTo>
                    <a:pt x="33193" y="36497"/>
                  </a:lnTo>
                  <a:lnTo>
                    <a:pt x="39692" y="29430"/>
                  </a:lnTo>
                  <a:lnTo>
                    <a:pt x="46365" y="22389"/>
                  </a:lnTo>
                  <a:lnTo>
                    <a:pt x="53489" y="15694"/>
                  </a:lnTo>
                  <a:lnTo>
                    <a:pt x="61643" y="9957"/>
                  </a:lnTo>
                  <a:lnTo>
                    <a:pt x="71059" y="5440"/>
                  </a:lnTo>
                  <a:lnTo>
                    <a:pt x="81656" y="2238"/>
                  </a:lnTo>
                  <a:lnTo>
                    <a:pt x="93219" y="457"/>
                  </a:lnTo>
                  <a:lnTo>
                    <a:pt x="105513" y="0"/>
                  </a:lnTo>
                  <a:lnTo>
                    <a:pt x="118174" y="641"/>
                  </a:lnTo>
                  <a:lnTo>
                    <a:pt x="130739" y="2127"/>
                  </a:lnTo>
                  <a:lnTo>
                    <a:pt x="142959" y="4235"/>
                  </a:lnTo>
                  <a:lnTo>
                    <a:pt x="154620" y="6954"/>
                  </a:lnTo>
                  <a:lnTo>
                    <a:pt x="165457" y="10455"/>
                  </a:lnTo>
                  <a:lnTo>
                    <a:pt x="175406" y="14787"/>
                  </a:lnTo>
                  <a:lnTo>
                    <a:pt x="184239" y="20341"/>
                  </a:lnTo>
                  <a:lnTo>
                    <a:pt x="191503" y="27891"/>
                  </a:lnTo>
                  <a:lnTo>
                    <a:pt x="197092" y="37677"/>
                  </a:lnTo>
                  <a:lnTo>
                    <a:pt x="201203" y="49318"/>
                  </a:lnTo>
                  <a:lnTo>
                    <a:pt x="204137" y="62113"/>
                  </a:lnTo>
                  <a:lnTo>
                    <a:pt x="206179" y="75526"/>
                  </a:lnTo>
                  <a:lnTo>
                    <a:pt x="207248" y="89089"/>
                  </a:lnTo>
                  <a:lnTo>
                    <a:pt x="206918" y="102333"/>
                  </a:lnTo>
                  <a:lnTo>
                    <a:pt x="205067" y="115044"/>
                  </a:lnTo>
                  <a:lnTo>
                    <a:pt x="201859" y="127052"/>
                  </a:lnTo>
                  <a:lnTo>
                    <a:pt x="197564" y="138130"/>
                  </a:lnTo>
                  <a:lnTo>
                    <a:pt x="192448" y="148248"/>
                  </a:lnTo>
                  <a:lnTo>
                    <a:pt x="186572" y="157367"/>
                  </a:lnTo>
                  <a:lnTo>
                    <a:pt x="179805" y="165355"/>
                  </a:lnTo>
                  <a:lnTo>
                    <a:pt x="172157" y="172245"/>
                  </a:lnTo>
                  <a:lnTo>
                    <a:pt x="164211" y="178060"/>
                  </a:lnTo>
                  <a:lnTo>
                    <a:pt x="156258" y="183299"/>
                  </a:lnTo>
                  <a:lnTo>
                    <a:pt x="147599" y="188425"/>
                  </a:lnTo>
                  <a:lnTo>
                    <a:pt x="136871" y="194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127171" y="915979"/>
              <a:ext cx="94757" cy="125828"/>
            </a:xfrm>
            <a:custGeom>
              <a:avLst/>
              <a:gdLst/>
              <a:ahLst/>
              <a:cxnLst/>
              <a:rect l="0" t="0" r="0" b="0"/>
              <a:pathLst>
                <a:path w="94757" h="125828">
                  <a:moveTo>
                    <a:pt x="0" y="52642"/>
                  </a:moveTo>
                  <a:lnTo>
                    <a:pt x="67" y="64310"/>
                  </a:lnTo>
                  <a:lnTo>
                    <a:pt x="707" y="74799"/>
                  </a:lnTo>
                  <a:lnTo>
                    <a:pt x="2003" y="85101"/>
                  </a:lnTo>
                  <a:lnTo>
                    <a:pt x="3863" y="95402"/>
                  </a:lnTo>
                  <a:lnTo>
                    <a:pt x="6179" y="105746"/>
                  </a:lnTo>
                  <a:lnTo>
                    <a:pt x="8851" y="116065"/>
                  </a:lnTo>
                  <a:lnTo>
                    <a:pt x="11934" y="123859"/>
                  </a:lnTo>
                  <a:lnTo>
                    <a:pt x="15015" y="125827"/>
                  </a:lnTo>
                  <a:lnTo>
                    <a:pt x="17260" y="122632"/>
                  </a:lnTo>
                  <a:lnTo>
                    <a:pt x="18697" y="115786"/>
                  </a:lnTo>
                  <a:lnTo>
                    <a:pt x="19752" y="106497"/>
                  </a:lnTo>
                  <a:lnTo>
                    <a:pt x="20944" y="95596"/>
                  </a:lnTo>
                  <a:lnTo>
                    <a:pt x="22539" y="83643"/>
                  </a:lnTo>
                  <a:lnTo>
                    <a:pt x="24750" y="71326"/>
                  </a:lnTo>
                  <a:lnTo>
                    <a:pt x="27830" y="59498"/>
                  </a:lnTo>
                  <a:lnTo>
                    <a:pt x="31831" y="48578"/>
                  </a:lnTo>
                  <a:lnTo>
                    <a:pt x="36805" y="38767"/>
                  </a:lnTo>
                  <a:lnTo>
                    <a:pt x="42891" y="30239"/>
                  </a:lnTo>
                  <a:lnTo>
                    <a:pt x="50049" y="22950"/>
                  </a:lnTo>
                  <a:lnTo>
                    <a:pt x="57848" y="16848"/>
                  </a:lnTo>
                  <a:lnTo>
                    <a:pt x="66422" y="11378"/>
                  </a:lnTo>
                  <a:lnTo>
                    <a:pt x="77642" y="605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273421" y="925907"/>
              <a:ext cx="101212" cy="137635"/>
            </a:xfrm>
            <a:custGeom>
              <a:avLst/>
              <a:gdLst/>
              <a:ahLst/>
              <a:cxnLst/>
              <a:rect l="0" t="0" r="0" b="0"/>
              <a:pathLst>
                <a:path w="101212" h="137635">
                  <a:moveTo>
                    <a:pt x="1149" y="53243"/>
                  </a:moveTo>
                  <a:lnTo>
                    <a:pt x="10017" y="56043"/>
                  </a:lnTo>
                  <a:lnTo>
                    <a:pt x="19004" y="57544"/>
                  </a:lnTo>
                  <a:lnTo>
                    <a:pt x="28994" y="57846"/>
                  </a:lnTo>
                  <a:lnTo>
                    <a:pt x="39802" y="56994"/>
                  </a:lnTo>
                  <a:lnTo>
                    <a:pt x="50965" y="54878"/>
                  </a:lnTo>
                  <a:lnTo>
                    <a:pt x="62162" y="51551"/>
                  </a:lnTo>
                  <a:lnTo>
                    <a:pt x="72928" y="47044"/>
                  </a:lnTo>
                  <a:lnTo>
                    <a:pt x="82616" y="41276"/>
                  </a:lnTo>
                  <a:lnTo>
                    <a:pt x="90957" y="34334"/>
                  </a:lnTo>
                  <a:lnTo>
                    <a:pt x="97385" y="26742"/>
                  </a:lnTo>
                  <a:lnTo>
                    <a:pt x="100896" y="19342"/>
                  </a:lnTo>
                  <a:lnTo>
                    <a:pt x="101211" y="12601"/>
                  </a:lnTo>
                  <a:lnTo>
                    <a:pt x="98508" y="6943"/>
                  </a:lnTo>
                  <a:lnTo>
                    <a:pt x="93047" y="2899"/>
                  </a:lnTo>
                  <a:lnTo>
                    <a:pt x="85276" y="597"/>
                  </a:lnTo>
                  <a:lnTo>
                    <a:pt x="76030" y="0"/>
                  </a:lnTo>
                  <a:lnTo>
                    <a:pt x="66388" y="1104"/>
                  </a:lnTo>
                  <a:lnTo>
                    <a:pt x="56992" y="3732"/>
                  </a:lnTo>
                  <a:lnTo>
                    <a:pt x="48062" y="7594"/>
                  </a:lnTo>
                  <a:lnTo>
                    <a:pt x="39604" y="12394"/>
                  </a:lnTo>
                  <a:lnTo>
                    <a:pt x="31549" y="17881"/>
                  </a:lnTo>
                  <a:lnTo>
                    <a:pt x="23969" y="24021"/>
                  </a:lnTo>
                  <a:lnTo>
                    <a:pt x="17089" y="30973"/>
                  </a:lnTo>
                  <a:lnTo>
                    <a:pt x="10982" y="38761"/>
                  </a:lnTo>
                  <a:lnTo>
                    <a:pt x="5897" y="47280"/>
                  </a:lnTo>
                  <a:lnTo>
                    <a:pt x="2310" y="56377"/>
                  </a:lnTo>
                  <a:lnTo>
                    <a:pt x="350" y="65900"/>
                  </a:lnTo>
                  <a:lnTo>
                    <a:pt x="0" y="75567"/>
                  </a:lnTo>
                  <a:lnTo>
                    <a:pt x="1278" y="84976"/>
                  </a:lnTo>
                  <a:lnTo>
                    <a:pt x="4030" y="93932"/>
                  </a:lnTo>
                  <a:lnTo>
                    <a:pt x="8148" y="102420"/>
                  </a:lnTo>
                  <a:lnTo>
                    <a:pt x="13652" y="110507"/>
                  </a:lnTo>
                  <a:lnTo>
                    <a:pt x="20426" y="118268"/>
                  </a:lnTo>
                  <a:lnTo>
                    <a:pt x="28244" y="125295"/>
                  </a:lnTo>
                  <a:lnTo>
                    <a:pt x="36862" y="130730"/>
                  </a:lnTo>
                  <a:lnTo>
                    <a:pt x="46055" y="134240"/>
                  </a:lnTo>
                  <a:lnTo>
                    <a:pt x="55393" y="136121"/>
                  </a:lnTo>
                  <a:lnTo>
                    <a:pt x="65250" y="137221"/>
                  </a:lnTo>
                  <a:lnTo>
                    <a:pt x="77607" y="137634"/>
                  </a:lnTo>
                  <a:lnTo>
                    <a:pt x="95905" y="137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424831" y="915979"/>
              <a:ext cx="120449" cy="168457"/>
            </a:xfrm>
            <a:custGeom>
              <a:avLst/>
              <a:gdLst/>
              <a:ahLst/>
              <a:cxnLst/>
              <a:rect l="0" t="0" r="0" b="0"/>
              <a:pathLst>
                <a:path w="120449" h="168457">
                  <a:moveTo>
                    <a:pt x="102422" y="0"/>
                  </a:moveTo>
                  <a:lnTo>
                    <a:pt x="93621" y="2933"/>
                  </a:lnTo>
                  <a:lnTo>
                    <a:pt x="85275" y="5716"/>
                  </a:lnTo>
                  <a:lnTo>
                    <a:pt x="76576" y="8615"/>
                  </a:lnTo>
                  <a:lnTo>
                    <a:pt x="67455" y="11656"/>
                  </a:lnTo>
                  <a:lnTo>
                    <a:pt x="57960" y="14821"/>
                  </a:lnTo>
                  <a:lnTo>
                    <a:pt x="48173" y="18089"/>
                  </a:lnTo>
                  <a:lnTo>
                    <a:pt x="38331" y="21600"/>
                  </a:lnTo>
                  <a:lnTo>
                    <a:pt x="28806" y="25640"/>
                  </a:lnTo>
                  <a:lnTo>
                    <a:pt x="19787" y="30326"/>
                  </a:lnTo>
                  <a:lnTo>
                    <a:pt x="11766" y="35779"/>
                  </a:lnTo>
                  <a:lnTo>
                    <a:pt x="5590" y="42197"/>
                  </a:lnTo>
                  <a:lnTo>
                    <a:pt x="1565" y="49577"/>
                  </a:lnTo>
                  <a:lnTo>
                    <a:pt x="0" y="57295"/>
                  </a:lnTo>
                  <a:lnTo>
                    <a:pt x="1444" y="64249"/>
                  </a:lnTo>
                  <a:lnTo>
                    <a:pt x="5900" y="69882"/>
                  </a:lnTo>
                  <a:lnTo>
                    <a:pt x="12941" y="74151"/>
                  </a:lnTo>
                  <a:lnTo>
                    <a:pt x="22010" y="77256"/>
                  </a:lnTo>
                  <a:lnTo>
                    <a:pt x="32579" y="79464"/>
                  </a:lnTo>
                  <a:lnTo>
                    <a:pt x="44060" y="81339"/>
                  </a:lnTo>
                  <a:lnTo>
                    <a:pt x="55824" y="83687"/>
                  </a:lnTo>
                  <a:lnTo>
                    <a:pt x="67501" y="86909"/>
                  </a:lnTo>
                  <a:lnTo>
                    <a:pt x="78797" y="91045"/>
                  </a:lnTo>
                  <a:lnTo>
                    <a:pt x="89390" y="95965"/>
                  </a:lnTo>
                  <a:lnTo>
                    <a:pt x="99169" y="101501"/>
                  </a:lnTo>
                  <a:lnTo>
                    <a:pt x="107721" y="107658"/>
                  </a:lnTo>
                  <a:lnTo>
                    <a:pt x="114262" y="114614"/>
                  </a:lnTo>
                  <a:lnTo>
                    <a:pt x="118540" y="122393"/>
                  </a:lnTo>
                  <a:lnTo>
                    <a:pt x="120448" y="130563"/>
                  </a:lnTo>
                  <a:lnTo>
                    <a:pt x="119766" y="138361"/>
                  </a:lnTo>
                  <a:lnTo>
                    <a:pt x="116636" y="145376"/>
                  </a:lnTo>
                  <a:lnTo>
                    <a:pt x="111299" y="151389"/>
                  </a:lnTo>
                  <a:lnTo>
                    <a:pt x="103913" y="156204"/>
                  </a:lnTo>
                  <a:lnTo>
                    <a:pt x="94783" y="159848"/>
                  </a:lnTo>
                  <a:lnTo>
                    <a:pt x="84887" y="162503"/>
                  </a:lnTo>
                  <a:lnTo>
                    <a:pt x="74816" y="164672"/>
                  </a:lnTo>
                  <a:lnTo>
                    <a:pt x="63693" y="166547"/>
                  </a:lnTo>
                  <a:lnTo>
                    <a:pt x="4978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610488" y="935617"/>
              <a:ext cx="88707" cy="118176"/>
            </a:xfrm>
            <a:custGeom>
              <a:avLst/>
              <a:gdLst/>
              <a:ahLst/>
              <a:cxnLst/>
              <a:rect l="0" t="0" r="0" b="0"/>
              <a:pathLst>
                <a:path w="88707" h="118176">
                  <a:moveTo>
                    <a:pt x="11522" y="64590"/>
                  </a:moveTo>
                  <a:lnTo>
                    <a:pt x="20390" y="61656"/>
                  </a:lnTo>
                  <a:lnTo>
                    <a:pt x="29377" y="58874"/>
                  </a:lnTo>
                  <a:lnTo>
                    <a:pt x="39363" y="55970"/>
                  </a:lnTo>
                  <a:lnTo>
                    <a:pt x="49999" y="52757"/>
                  </a:lnTo>
                  <a:lnTo>
                    <a:pt x="60513" y="48943"/>
                  </a:lnTo>
                  <a:lnTo>
                    <a:pt x="70447" y="44426"/>
                  </a:lnTo>
                  <a:lnTo>
                    <a:pt x="79042" y="39263"/>
                  </a:lnTo>
                  <a:lnTo>
                    <a:pt x="85137" y="33575"/>
                  </a:lnTo>
                  <a:lnTo>
                    <a:pt x="88329" y="27494"/>
                  </a:lnTo>
                  <a:lnTo>
                    <a:pt x="88706" y="21294"/>
                  </a:lnTo>
                  <a:lnTo>
                    <a:pt x="86464" y="15365"/>
                  </a:lnTo>
                  <a:lnTo>
                    <a:pt x="81998" y="9909"/>
                  </a:lnTo>
                  <a:lnTo>
                    <a:pt x="75784" y="5264"/>
                  </a:lnTo>
                  <a:lnTo>
                    <a:pt x="68269" y="1975"/>
                  </a:lnTo>
                  <a:lnTo>
                    <a:pt x="59820" y="215"/>
                  </a:lnTo>
                  <a:lnTo>
                    <a:pt x="50882" y="0"/>
                  </a:lnTo>
                  <a:lnTo>
                    <a:pt x="41963" y="1368"/>
                  </a:lnTo>
                  <a:lnTo>
                    <a:pt x="33341" y="4180"/>
                  </a:lnTo>
                  <a:lnTo>
                    <a:pt x="25248" y="8338"/>
                  </a:lnTo>
                  <a:lnTo>
                    <a:pt x="17957" y="13869"/>
                  </a:lnTo>
                  <a:lnTo>
                    <a:pt x="11544" y="20661"/>
                  </a:lnTo>
                  <a:lnTo>
                    <a:pt x="6236" y="28491"/>
                  </a:lnTo>
                  <a:lnTo>
                    <a:pt x="2493" y="37116"/>
                  </a:lnTo>
                  <a:lnTo>
                    <a:pt x="424" y="46324"/>
                  </a:lnTo>
                  <a:lnTo>
                    <a:pt x="0" y="55947"/>
                  </a:lnTo>
                  <a:lnTo>
                    <a:pt x="1227" y="65859"/>
                  </a:lnTo>
                  <a:lnTo>
                    <a:pt x="3945" y="75961"/>
                  </a:lnTo>
                  <a:lnTo>
                    <a:pt x="8040" y="85863"/>
                  </a:lnTo>
                  <a:lnTo>
                    <a:pt x="13529" y="94906"/>
                  </a:lnTo>
                  <a:lnTo>
                    <a:pt x="20293" y="102792"/>
                  </a:lnTo>
                  <a:lnTo>
                    <a:pt x="28104" y="109239"/>
                  </a:lnTo>
                  <a:lnTo>
                    <a:pt x="36716" y="113821"/>
                  </a:lnTo>
                  <a:lnTo>
                    <a:pt x="45902" y="116498"/>
                  </a:lnTo>
                  <a:lnTo>
                    <a:pt x="55036" y="117684"/>
                  </a:lnTo>
                  <a:lnTo>
                    <a:pt x="63990" y="118175"/>
                  </a:lnTo>
                  <a:lnTo>
                    <a:pt x="73547" y="118018"/>
                  </a:lnTo>
                  <a:lnTo>
                    <a:pt x="85221" y="117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748352" y="973280"/>
              <a:ext cx="105286" cy="92723"/>
            </a:xfrm>
            <a:custGeom>
              <a:avLst/>
              <a:gdLst/>
              <a:ahLst/>
              <a:cxnLst/>
              <a:rect l="0" t="0" r="0" b="0"/>
              <a:pathLst>
                <a:path w="105286" h="92723">
                  <a:moveTo>
                    <a:pt x="0" y="26927"/>
                  </a:moveTo>
                  <a:lnTo>
                    <a:pt x="2934" y="35728"/>
                  </a:lnTo>
                  <a:lnTo>
                    <a:pt x="5715" y="44075"/>
                  </a:lnTo>
                  <a:lnTo>
                    <a:pt x="8615" y="52774"/>
                  </a:lnTo>
                  <a:lnTo>
                    <a:pt x="11655" y="61894"/>
                  </a:lnTo>
                  <a:lnTo>
                    <a:pt x="14820" y="71390"/>
                  </a:lnTo>
                  <a:lnTo>
                    <a:pt x="18046" y="81132"/>
                  </a:lnTo>
                  <a:lnTo>
                    <a:pt x="19974" y="89280"/>
                  </a:lnTo>
                  <a:lnTo>
                    <a:pt x="19436" y="92722"/>
                  </a:lnTo>
                  <a:lnTo>
                    <a:pt x="17803" y="90713"/>
                  </a:lnTo>
                  <a:lnTo>
                    <a:pt x="16049" y="84150"/>
                  </a:lnTo>
                  <a:lnTo>
                    <a:pt x="14712" y="74367"/>
                  </a:lnTo>
                  <a:lnTo>
                    <a:pt x="14188" y="62654"/>
                  </a:lnTo>
                  <a:lnTo>
                    <a:pt x="14585" y="49891"/>
                  </a:lnTo>
                  <a:lnTo>
                    <a:pt x="16140" y="37061"/>
                  </a:lnTo>
                  <a:lnTo>
                    <a:pt x="19301" y="25352"/>
                  </a:lnTo>
                  <a:lnTo>
                    <a:pt x="24166" y="15305"/>
                  </a:lnTo>
                  <a:lnTo>
                    <a:pt x="30533" y="7388"/>
                  </a:lnTo>
                  <a:lnTo>
                    <a:pt x="38093" y="2260"/>
                  </a:lnTo>
                  <a:lnTo>
                    <a:pt x="46537" y="0"/>
                  </a:lnTo>
                  <a:lnTo>
                    <a:pt x="55288" y="394"/>
                  </a:lnTo>
                  <a:lnTo>
                    <a:pt x="63543" y="3225"/>
                  </a:lnTo>
                  <a:lnTo>
                    <a:pt x="70901" y="8122"/>
                  </a:lnTo>
                  <a:lnTo>
                    <a:pt x="77331" y="14642"/>
                  </a:lnTo>
                  <a:lnTo>
                    <a:pt x="82965" y="22370"/>
                  </a:lnTo>
                  <a:lnTo>
                    <a:pt x="87975" y="30965"/>
                  </a:lnTo>
                  <a:lnTo>
                    <a:pt x="92373" y="40095"/>
                  </a:lnTo>
                  <a:lnTo>
                    <a:pt x="96432" y="50534"/>
                  </a:lnTo>
                  <a:lnTo>
                    <a:pt x="100514" y="65429"/>
                  </a:lnTo>
                  <a:lnTo>
                    <a:pt x="105285" y="90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912195" y="779108"/>
              <a:ext cx="4614" cy="252685"/>
            </a:xfrm>
            <a:custGeom>
              <a:avLst/>
              <a:gdLst/>
              <a:ahLst/>
              <a:cxnLst/>
              <a:rect l="0" t="0" r="0" b="0"/>
              <a:pathLst>
                <a:path w="4614" h="252685">
                  <a:moveTo>
                    <a:pt x="4613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7" y="66290"/>
                  </a:lnTo>
                  <a:lnTo>
                    <a:pt x="2142" y="83256"/>
                  </a:lnTo>
                  <a:lnTo>
                    <a:pt x="2826" y="101012"/>
                  </a:lnTo>
                  <a:lnTo>
                    <a:pt x="3352" y="118684"/>
                  </a:lnTo>
                  <a:lnTo>
                    <a:pt x="3739" y="135784"/>
                  </a:lnTo>
                  <a:lnTo>
                    <a:pt x="4013" y="152194"/>
                  </a:lnTo>
                  <a:lnTo>
                    <a:pt x="4204" y="167980"/>
                  </a:lnTo>
                  <a:lnTo>
                    <a:pt x="4337" y="183252"/>
                  </a:lnTo>
                  <a:lnTo>
                    <a:pt x="4427" y="197724"/>
                  </a:lnTo>
                  <a:lnTo>
                    <a:pt x="4498" y="212223"/>
                  </a:lnTo>
                  <a:lnTo>
                    <a:pt x="4556" y="229145"/>
                  </a:lnTo>
                  <a:lnTo>
                    <a:pt x="461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822052" y="863336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59520" y="2867"/>
                  </a:lnTo>
                  <a:lnTo>
                    <a:pt x="149893" y="5009"/>
                  </a:lnTo>
                  <a:lnTo>
                    <a:pt x="138606" y="6612"/>
                  </a:lnTo>
                  <a:lnTo>
                    <a:pt x="125938" y="7793"/>
                  </a:lnTo>
                  <a:lnTo>
                    <a:pt x="112459" y="8641"/>
                  </a:lnTo>
                  <a:lnTo>
                    <a:pt x="98587" y="9239"/>
                  </a:lnTo>
                  <a:lnTo>
                    <a:pt x="84551" y="9653"/>
                  </a:lnTo>
                  <a:lnTo>
                    <a:pt x="70459" y="9937"/>
                  </a:lnTo>
                  <a:lnTo>
                    <a:pt x="56376" y="10131"/>
                  </a:lnTo>
                  <a:lnTo>
                    <a:pt x="42925" y="10262"/>
                  </a:lnTo>
                  <a:lnTo>
                    <a:pt x="29976" y="10364"/>
                  </a:lnTo>
                  <a:lnTo>
                    <a:pt x="16391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330133" y="852808"/>
              <a:ext cx="18345" cy="242156"/>
            </a:xfrm>
            <a:custGeom>
              <a:avLst/>
              <a:gdLst/>
              <a:ahLst/>
              <a:cxnLst/>
              <a:rect l="0" t="0" r="0" b="0"/>
              <a:pathLst>
                <a:path w="18345" h="242156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7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2" y="67799"/>
                  </a:lnTo>
                  <a:lnTo>
                    <a:pt x="1889" y="80354"/>
                  </a:lnTo>
                  <a:lnTo>
                    <a:pt x="3253" y="93446"/>
                  </a:lnTo>
                  <a:lnTo>
                    <a:pt x="4462" y="107393"/>
                  </a:lnTo>
                  <a:lnTo>
                    <a:pt x="5425" y="122047"/>
                  </a:lnTo>
                  <a:lnTo>
                    <a:pt x="6145" y="136969"/>
                  </a:lnTo>
                  <a:lnTo>
                    <a:pt x="6668" y="151860"/>
                  </a:lnTo>
                  <a:lnTo>
                    <a:pt x="7205" y="166436"/>
                  </a:lnTo>
                  <a:lnTo>
                    <a:pt x="8107" y="180370"/>
                  </a:lnTo>
                  <a:lnTo>
                    <a:pt x="9529" y="193540"/>
                  </a:lnTo>
                  <a:lnTo>
                    <a:pt x="11308" y="205557"/>
                  </a:lnTo>
                  <a:lnTo>
                    <a:pt x="13228" y="216858"/>
                  </a:lnTo>
                  <a:lnTo>
                    <a:pt x="15458" y="228435"/>
                  </a:lnTo>
                  <a:lnTo>
                    <a:pt x="1834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218540" y="783655"/>
              <a:ext cx="215051" cy="153382"/>
            </a:xfrm>
            <a:custGeom>
              <a:avLst/>
              <a:gdLst/>
              <a:ahLst/>
              <a:cxnLst/>
              <a:rect l="0" t="0" r="0" b="0"/>
              <a:pathLst>
                <a:path w="215051" h="153382">
                  <a:moveTo>
                    <a:pt x="3594" y="90210"/>
                  </a:moveTo>
                  <a:lnTo>
                    <a:pt x="861" y="81408"/>
                  </a:lnTo>
                  <a:lnTo>
                    <a:pt x="0" y="73062"/>
                  </a:lnTo>
                  <a:lnTo>
                    <a:pt x="994" y="64368"/>
                  </a:lnTo>
                  <a:lnTo>
                    <a:pt x="3706" y="55420"/>
                  </a:lnTo>
                  <a:lnTo>
                    <a:pt x="8139" y="46573"/>
                  </a:lnTo>
                  <a:lnTo>
                    <a:pt x="14132" y="38039"/>
                  </a:lnTo>
                  <a:lnTo>
                    <a:pt x="21564" y="30023"/>
                  </a:lnTo>
                  <a:lnTo>
                    <a:pt x="30439" y="22794"/>
                  </a:lnTo>
                  <a:lnTo>
                    <a:pt x="40625" y="16421"/>
                  </a:lnTo>
                  <a:lnTo>
                    <a:pt x="51886" y="10974"/>
                  </a:lnTo>
                  <a:lnTo>
                    <a:pt x="63967" y="6606"/>
                  </a:lnTo>
                  <a:lnTo>
                    <a:pt x="76644" y="3300"/>
                  </a:lnTo>
                  <a:lnTo>
                    <a:pt x="89580" y="1061"/>
                  </a:lnTo>
                  <a:lnTo>
                    <a:pt x="102337" y="0"/>
                  </a:lnTo>
                  <a:lnTo>
                    <a:pt x="114694" y="67"/>
                  </a:lnTo>
                  <a:lnTo>
                    <a:pt x="126618" y="1246"/>
                  </a:lnTo>
                  <a:lnTo>
                    <a:pt x="138165" y="3633"/>
                  </a:lnTo>
                  <a:lnTo>
                    <a:pt x="149413" y="7168"/>
                  </a:lnTo>
                  <a:lnTo>
                    <a:pt x="160273" y="11830"/>
                  </a:lnTo>
                  <a:lnTo>
                    <a:pt x="170500" y="17707"/>
                  </a:lnTo>
                  <a:lnTo>
                    <a:pt x="180007" y="24736"/>
                  </a:lnTo>
                  <a:lnTo>
                    <a:pt x="188697" y="32725"/>
                  </a:lnTo>
                  <a:lnTo>
                    <a:pt x="196389" y="41459"/>
                  </a:lnTo>
                  <a:lnTo>
                    <a:pt x="203072" y="50740"/>
                  </a:lnTo>
                  <a:lnTo>
                    <a:pt x="208560" y="60411"/>
                  </a:lnTo>
                  <a:lnTo>
                    <a:pt x="212423" y="70356"/>
                  </a:lnTo>
                  <a:lnTo>
                    <a:pt x="214572" y="80485"/>
                  </a:lnTo>
                  <a:lnTo>
                    <a:pt x="215050" y="90574"/>
                  </a:lnTo>
                  <a:lnTo>
                    <a:pt x="213859" y="100275"/>
                  </a:lnTo>
                  <a:lnTo>
                    <a:pt x="211165" y="109426"/>
                  </a:lnTo>
                  <a:lnTo>
                    <a:pt x="207086" y="117875"/>
                  </a:lnTo>
                  <a:lnTo>
                    <a:pt x="201608" y="125405"/>
                  </a:lnTo>
                  <a:lnTo>
                    <a:pt x="194856" y="131984"/>
                  </a:lnTo>
                  <a:lnTo>
                    <a:pt x="187133" y="137589"/>
                  </a:lnTo>
                  <a:lnTo>
                    <a:pt x="177874" y="142663"/>
                  </a:lnTo>
                  <a:lnTo>
                    <a:pt x="164032" y="147654"/>
                  </a:lnTo>
                  <a:lnTo>
                    <a:pt x="140465" y="153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427086" y="960652"/>
              <a:ext cx="142490" cy="123784"/>
            </a:xfrm>
            <a:custGeom>
              <a:avLst/>
              <a:gdLst/>
              <a:ahLst/>
              <a:cxnLst/>
              <a:rect l="0" t="0" r="0" b="0"/>
              <a:pathLst>
                <a:path w="142490" h="123784">
                  <a:moveTo>
                    <a:pt x="79318" y="50083"/>
                  </a:moveTo>
                  <a:lnTo>
                    <a:pt x="79184" y="38482"/>
                  </a:lnTo>
                  <a:lnTo>
                    <a:pt x="77903" y="28634"/>
                  </a:lnTo>
                  <a:lnTo>
                    <a:pt x="75301" y="19642"/>
                  </a:lnTo>
                  <a:lnTo>
                    <a:pt x="71236" y="11719"/>
                  </a:lnTo>
                  <a:lnTo>
                    <a:pt x="65306" y="5637"/>
                  </a:lnTo>
                  <a:lnTo>
                    <a:pt x="57481" y="1683"/>
                  </a:lnTo>
                  <a:lnTo>
                    <a:pt x="48501" y="0"/>
                  </a:lnTo>
                  <a:lnTo>
                    <a:pt x="39639" y="835"/>
                  </a:lnTo>
                  <a:lnTo>
                    <a:pt x="31615" y="4066"/>
                  </a:lnTo>
                  <a:lnTo>
                    <a:pt x="24607" y="9301"/>
                  </a:lnTo>
                  <a:lnTo>
                    <a:pt x="18519" y="16086"/>
                  </a:lnTo>
                  <a:lnTo>
                    <a:pt x="13173" y="24017"/>
                  </a:lnTo>
                  <a:lnTo>
                    <a:pt x="8548" y="32931"/>
                  </a:lnTo>
                  <a:lnTo>
                    <a:pt x="4799" y="42890"/>
                  </a:lnTo>
                  <a:lnTo>
                    <a:pt x="1944" y="53839"/>
                  </a:lnTo>
                  <a:lnTo>
                    <a:pt x="194" y="65291"/>
                  </a:lnTo>
                  <a:lnTo>
                    <a:pt x="0" y="76446"/>
                  </a:lnTo>
                  <a:lnTo>
                    <a:pt x="1471" y="86869"/>
                  </a:lnTo>
                  <a:lnTo>
                    <a:pt x="4577" y="96324"/>
                  </a:lnTo>
                  <a:lnTo>
                    <a:pt x="9330" y="104603"/>
                  </a:lnTo>
                  <a:lnTo>
                    <a:pt x="15559" y="111707"/>
                  </a:lnTo>
                  <a:lnTo>
                    <a:pt x="22824" y="117156"/>
                  </a:lnTo>
                  <a:lnTo>
                    <a:pt x="30530" y="119936"/>
                  </a:lnTo>
                  <a:lnTo>
                    <a:pt x="38295" y="119730"/>
                  </a:lnTo>
                  <a:lnTo>
                    <a:pt x="45794" y="116830"/>
                  </a:lnTo>
                  <a:lnTo>
                    <a:pt x="52676" y="111761"/>
                  </a:lnTo>
                  <a:lnTo>
                    <a:pt x="58821" y="105059"/>
                  </a:lnTo>
                  <a:lnTo>
                    <a:pt x="64287" y="97173"/>
                  </a:lnTo>
                  <a:lnTo>
                    <a:pt x="69199" y="88452"/>
                  </a:lnTo>
                  <a:lnTo>
                    <a:pt x="73708" y="79183"/>
                  </a:lnTo>
                  <a:lnTo>
                    <a:pt x="78431" y="70748"/>
                  </a:lnTo>
                  <a:lnTo>
                    <a:pt x="84043" y="66443"/>
                  </a:lnTo>
                  <a:lnTo>
                    <a:pt x="89859" y="67583"/>
                  </a:lnTo>
                  <a:lnTo>
                    <a:pt x="94965" y="72171"/>
                  </a:lnTo>
                  <a:lnTo>
                    <a:pt x="99725" y="78652"/>
                  </a:lnTo>
                  <a:lnTo>
                    <a:pt x="105011" y="85966"/>
                  </a:lnTo>
                  <a:lnTo>
                    <a:pt x="111263" y="93525"/>
                  </a:lnTo>
                  <a:lnTo>
                    <a:pt x="118064" y="100770"/>
                  </a:lnTo>
                  <a:lnTo>
                    <a:pt x="125023" y="107734"/>
                  </a:lnTo>
                  <a:lnTo>
                    <a:pt x="132761" y="115019"/>
                  </a:lnTo>
                  <a:lnTo>
                    <a:pt x="142489" y="12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601160" y="958093"/>
              <a:ext cx="94758" cy="84160"/>
            </a:xfrm>
            <a:custGeom>
              <a:avLst/>
              <a:gdLst/>
              <a:ahLst/>
              <a:cxnLst/>
              <a:rect l="0" t="0" r="0" b="0"/>
              <a:pathLst>
                <a:path w="94758" h="84160">
                  <a:moveTo>
                    <a:pt x="0" y="42114"/>
                  </a:moveTo>
                  <a:lnTo>
                    <a:pt x="67" y="53782"/>
                  </a:lnTo>
                  <a:lnTo>
                    <a:pt x="708" y="64270"/>
                  </a:lnTo>
                  <a:lnTo>
                    <a:pt x="2007" y="74501"/>
                  </a:lnTo>
                  <a:lnTo>
                    <a:pt x="3945" y="82159"/>
                  </a:lnTo>
                  <a:lnTo>
                    <a:pt x="5921" y="84159"/>
                  </a:lnTo>
                  <a:lnTo>
                    <a:pt x="6888" y="81511"/>
                  </a:lnTo>
                  <a:lnTo>
                    <a:pt x="6696" y="75855"/>
                  </a:lnTo>
                  <a:lnTo>
                    <a:pt x="6041" y="68352"/>
                  </a:lnTo>
                  <a:lnTo>
                    <a:pt x="6094" y="59723"/>
                  </a:lnTo>
                  <a:lnTo>
                    <a:pt x="7456" y="50412"/>
                  </a:lnTo>
                  <a:lnTo>
                    <a:pt x="10348" y="41004"/>
                  </a:lnTo>
                  <a:lnTo>
                    <a:pt x="14884" y="32275"/>
                  </a:lnTo>
                  <a:lnTo>
                    <a:pt x="20942" y="24585"/>
                  </a:lnTo>
                  <a:lnTo>
                    <a:pt x="28416" y="18095"/>
                  </a:lnTo>
                  <a:lnTo>
                    <a:pt x="37319" y="12950"/>
                  </a:lnTo>
                  <a:lnTo>
                    <a:pt x="47505" y="9080"/>
                  </a:lnTo>
                  <a:lnTo>
                    <a:pt x="58130" y="6270"/>
                  </a:lnTo>
                  <a:lnTo>
                    <a:pt x="68777" y="3979"/>
                  </a:lnTo>
                  <a:lnTo>
                    <a:pt x="80378" y="200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780144" y="821222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5" y="92495"/>
                  </a:lnTo>
                  <a:lnTo>
                    <a:pt x="178" y="110665"/>
                  </a:lnTo>
                  <a:lnTo>
                    <a:pt x="826" y="128621"/>
                  </a:lnTo>
                  <a:lnTo>
                    <a:pt x="2075" y="145914"/>
                  </a:lnTo>
                  <a:lnTo>
                    <a:pt x="3728" y="162455"/>
                  </a:lnTo>
                  <a:lnTo>
                    <a:pt x="5376" y="178329"/>
                  </a:lnTo>
                  <a:lnTo>
                    <a:pt x="6779" y="193661"/>
                  </a:lnTo>
                  <a:lnTo>
                    <a:pt x="7874" y="208173"/>
                  </a:lnTo>
                  <a:lnTo>
                    <a:pt x="8802" y="222703"/>
                  </a:lnTo>
                  <a:lnTo>
                    <a:pt x="9640" y="239649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674860" y="88439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3259" y="2867"/>
                  </a:lnTo>
                  <a:lnTo>
                    <a:pt x="129347" y="5009"/>
                  </a:lnTo>
                  <a:lnTo>
                    <a:pt x="114849" y="6612"/>
                  </a:lnTo>
                  <a:lnTo>
                    <a:pt x="99648" y="7793"/>
                  </a:lnTo>
                  <a:lnTo>
                    <a:pt x="83822" y="8641"/>
                  </a:lnTo>
                  <a:lnTo>
                    <a:pt x="67525" y="9239"/>
                  </a:lnTo>
                  <a:lnTo>
                    <a:pt x="51640" y="9654"/>
                  </a:lnTo>
                  <a:lnTo>
                    <a:pt x="36201" y="9984"/>
                  </a:lnTo>
                  <a:lnTo>
                    <a:pt x="19855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874901" y="95809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7" y="58458"/>
                  </a:lnTo>
                  <a:lnTo>
                    <a:pt x="2079" y="70247"/>
                  </a:lnTo>
                  <a:lnTo>
                    <a:pt x="3942" y="81294"/>
                  </a:lnTo>
                  <a:lnTo>
                    <a:pt x="6671" y="91818"/>
                  </a:lnTo>
                  <a:lnTo>
                    <a:pt x="11623" y="1027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885430" y="863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954400" y="917239"/>
              <a:ext cx="99487" cy="135611"/>
            </a:xfrm>
            <a:custGeom>
              <a:avLst/>
              <a:gdLst/>
              <a:ahLst/>
              <a:cxnLst/>
              <a:rect l="0" t="0" r="0" b="0"/>
              <a:pathLst>
                <a:path w="99487" h="135611">
                  <a:moveTo>
                    <a:pt x="99486" y="30325"/>
                  </a:moveTo>
                  <a:lnTo>
                    <a:pt x="96351" y="21658"/>
                  </a:lnTo>
                  <a:lnTo>
                    <a:pt x="91648" y="14592"/>
                  </a:lnTo>
                  <a:lnTo>
                    <a:pt x="84868" y="8500"/>
                  </a:lnTo>
                  <a:lnTo>
                    <a:pt x="76594" y="3617"/>
                  </a:lnTo>
                  <a:lnTo>
                    <a:pt x="67776" y="700"/>
                  </a:lnTo>
                  <a:lnTo>
                    <a:pt x="59019" y="0"/>
                  </a:lnTo>
                  <a:lnTo>
                    <a:pt x="50562" y="1310"/>
                  </a:lnTo>
                  <a:lnTo>
                    <a:pt x="42442" y="4240"/>
                  </a:lnTo>
                  <a:lnTo>
                    <a:pt x="34623" y="8402"/>
                  </a:lnTo>
                  <a:lnTo>
                    <a:pt x="27207" y="13786"/>
                  </a:lnTo>
                  <a:lnTo>
                    <a:pt x="20438" y="20747"/>
                  </a:lnTo>
                  <a:lnTo>
                    <a:pt x="14404" y="29353"/>
                  </a:lnTo>
                  <a:lnTo>
                    <a:pt x="9196" y="39401"/>
                  </a:lnTo>
                  <a:lnTo>
                    <a:pt x="4995" y="50595"/>
                  </a:lnTo>
                  <a:lnTo>
                    <a:pt x="1814" y="62636"/>
                  </a:lnTo>
                  <a:lnTo>
                    <a:pt x="0" y="74958"/>
                  </a:lnTo>
                  <a:lnTo>
                    <a:pt x="289" y="86763"/>
                  </a:lnTo>
                  <a:lnTo>
                    <a:pt x="2898" y="97650"/>
                  </a:lnTo>
                  <a:lnTo>
                    <a:pt x="7753" y="107263"/>
                  </a:lnTo>
                  <a:lnTo>
                    <a:pt x="14749" y="115123"/>
                  </a:lnTo>
                  <a:lnTo>
                    <a:pt x="23599" y="121148"/>
                  </a:lnTo>
                  <a:lnTo>
                    <a:pt x="33887" y="125578"/>
                  </a:lnTo>
                  <a:lnTo>
                    <a:pt x="46489" y="129213"/>
                  </a:lnTo>
                  <a:lnTo>
                    <a:pt x="65858" y="132375"/>
                  </a:lnTo>
                  <a:lnTo>
                    <a:pt x="99486" y="135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127585" y="989678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12" y="27842"/>
                  </a:lnTo>
                  <a:lnTo>
                    <a:pt x="11491" y="38576"/>
                  </a:lnTo>
                  <a:lnTo>
                    <a:pt x="14319" y="50717"/>
                  </a:lnTo>
                  <a:lnTo>
                    <a:pt x="17348" y="6756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127585" y="8633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6234044" y="933191"/>
              <a:ext cx="84129" cy="191514"/>
            </a:xfrm>
            <a:custGeom>
              <a:avLst/>
              <a:gdLst/>
              <a:ahLst/>
              <a:cxnLst/>
              <a:rect l="0" t="0" r="0" b="0"/>
              <a:pathLst>
                <a:path w="84129" h="191514">
                  <a:moveTo>
                    <a:pt x="9355" y="98601"/>
                  </a:moveTo>
                  <a:lnTo>
                    <a:pt x="9422" y="110336"/>
                  </a:lnTo>
                  <a:lnTo>
                    <a:pt x="10062" y="121465"/>
                  </a:lnTo>
                  <a:lnTo>
                    <a:pt x="11358" y="133064"/>
                  </a:lnTo>
                  <a:lnTo>
                    <a:pt x="13218" y="145225"/>
                  </a:lnTo>
                  <a:lnTo>
                    <a:pt x="15534" y="157885"/>
                  </a:lnTo>
                  <a:lnTo>
                    <a:pt x="18177" y="170910"/>
                  </a:lnTo>
                  <a:lnTo>
                    <a:pt x="20216" y="183043"/>
                  </a:lnTo>
                  <a:lnTo>
                    <a:pt x="20029" y="190634"/>
                  </a:lnTo>
                  <a:lnTo>
                    <a:pt x="17926" y="191513"/>
                  </a:lnTo>
                  <a:lnTo>
                    <a:pt x="15631" y="187421"/>
                  </a:lnTo>
                  <a:lnTo>
                    <a:pt x="13603" y="180192"/>
                  </a:lnTo>
                  <a:lnTo>
                    <a:pt x="11588" y="171236"/>
                  </a:lnTo>
                  <a:lnTo>
                    <a:pt x="9371" y="161409"/>
                  </a:lnTo>
                  <a:lnTo>
                    <a:pt x="7046" y="151002"/>
                  </a:lnTo>
                  <a:lnTo>
                    <a:pt x="4937" y="139934"/>
                  </a:lnTo>
                  <a:lnTo>
                    <a:pt x="3221" y="128180"/>
                  </a:lnTo>
                  <a:lnTo>
                    <a:pt x="1917" y="115823"/>
                  </a:lnTo>
                  <a:lnTo>
                    <a:pt x="966" y="102985"/>
                  </a:lnTo>
                  <a:lnTo>
                    <a:pt x="297" y="89792"/>
                  </a:lnTo>
                  <a:lnTo>
                    <a:pt x="0" y="76506"/>
                  </a:lnTo>
                  <a:lnTo>
                    <a:pt x="326" y="63512"/>
                  </a:lnTo>
                  <a:lnTo>
                    <a:pt x="1364" y="51000"/>
                  </a:lnTo>
                  <a:lnTo>
                    <a:pt x="3214" y="39142"/>
                  </a:lnTo>
                  <a:lnTo>
                    <a:pt x="6057" y="28171"/>
                  </a:lnTo>
                  <a:lnTo>
                    <a:pt x="9903" y="18143"/>
                  </a:lnTo>
                  <a:lnTo>
                    <a:pt x="14774" y="9595"/>
                  </a:lnTo>
                  <a:lnTo>
                    <a:pt x="20794" y="3588"/>
                  </a:lnTo>
                  <a:lnTo>
                    <a:pt x="27913" y="478"/>
                  </a:lnTo>
                  <a:lnTo>
                    <a:pt x="35793" y="0"/>
                  </a:lnTo>
                  <a:lnTo>
                    <a:pt x="43921" y="1647"/>
                  </a:lnTo>
                  <a:lnTo>
                    <a:pt x="51973" y="4905"/>
                  </a:lnTo>
                  <a:lnTo>
                    <a:pt x="59665" y="9494"/>
                  </a:lnTo>
                  <a:lnTo>
                    <a:pt x="66677" y="15381"/>
                  </a:lnTo>
                  <a:lnTo>
                    <a:pt x="72900" y="22449"/>
                  </a:lnTo>
                  <a:lnTo>
                    <a:pt x="78079" y="30649"/>
                  </a:lnTo>
                  <a:lnTo>
                    <a:pt x="81734" y="40063"/>
                  </a:lnTo>
                  <a:lnTo>
                    <a:pt x="83744" y="50613"/>
                  </a:lnTo>
                  <a:lnTo>
                    <a:pt x="84128" y="61783"/>
                  </a:lnTo>
                  <a:lnTo>
                    <a:pt x="82874" y="72740"/>
                  </a:lnTo>
                  <a:lnTo>
                    <a:pt x="80143" y="83018"/>
                  </a:lnTo>
                  <a:lnTo>
                    <a:pt x="76133" y="92037"/>
                  </a:lnTo>
                  <a:lnTo>
                    <a:pt x="70390" y="99708"/>
                  </a:lnTo>
                  <a:lnTo>
                    <a:pt x="60178" y="105580"/>
                  </a:lnTo>
                  <a:lnTo>
                    <a:pt x="40940" y="109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369741" y="77910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76"/>
                  </a:lnTo>
                  <a:lnTo>
                    <a:pt x="177" y="50842"/>
                  </a:lnTo>
                  <a:lnTo>
                    <a:pt x="825" y="67115"/>
                  </a:lnTo>
                  <a:lnTo>
                    <a:pt x="2074" y="85335"/>
                  </a:lnTo>
                  <a:lnTo>
                    <a:pt x="3727" y="104916"/>
                  </a:lnTo>
                  <a:lnTo>
                    <a:pt x="5375" y="124885"/>
                  </a:lnTo>
                  <a:lnTo>
                    <a:pt x="6777" y="144636"/>
                  </a:lnTo>
                  <a:lnTo>
                    <a:pt x="7871" y="163792"/>
                  </a:lnTo>
                  <a:lnTo>
                    <a:pt x="8678" y="182034"/>
                  </a:lnTo>
                  <a:lnTo>
                    <a:pt x="9257" y="199297"/>
                  </a:lnTo>
                  <a:lnTo>
                    <a:pt x="9663" y="215673"/>
                  </a:lnTo>
                  <a:lnTo>
                    <a:pt x="9987" y="233227"/>
                  </a:lnTo>
                  <a:lnTo>
                    <a:pt x="10259" y="25685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421360" y="936460"/>
              <a:ext cx="137894" cy="140379"/>
            </a:xfrm>
            <a:custGeom>
              <a:avLst/>
              <a:gdLst/>
              <a:ahLst/>
              <a:cxnLst/>
              <a:rect l="0" t="0" r="0" b="0"/>
              <a:pathLst>
                <a:path w="137894" h="140379">
                  <a:moveTo>
                    <a:pt x="22080" y="63747"/>
                  </a:moveTo>
                  <a:lnTo>
                    <a:pt x="33748" y="60746"/>
                  </a:lnTo>
                  <a:lnTo>
                    <a:pt x="44237" y="57324"/>
                  </a:lnTo>
                  <a:lnTo>
                    <a:pt x="54521" y="53123"/>
                  </a:lnTo>
                  <a:lnTo>
                    <a:pt x="64131" y="48050"/>
                  </a:lnTo>
                  <a:lnTo>
                    <a:pt x="71880" y="41920"/>
                  </a:lnTo>
                  <a:lnTo>
                    <a:pt x="77248" y="34746"/>
                  </a:lnTo>
                  <a:lnTo>
                    <a:pt x="80029" y="27004"/>
                  </a:lnTo>
                  <a:lnTo>
                    <a:pt x="80004" y="19506"/>
                  </a:lnTo>
                  <a:lnTo>
                    <a:pt x="77353" y="12701"/>
                  </a:lnTo>
                  <a:lnTo>
                    <a:pt x="72524" y="7001"/>
                  </a:lnTo>
                  <a:lnTo>
                    <a:pt x="66019" y="2929"/>
                  </a:lnTo>
                  <a:lnTo>
                    <a:pt x="58289" y="608"/>
                  </a:lnTo>
                  <a:lnTo>
                    <a:pt x="49850" y="0"/>
                  </a:lnTo>
                  <a:lnTo>
                    <a:pt x="41274" y="1096"/>
                  </a:lnTo>
                  <a:lnTo>
                    <a:pt x="32887" y="3722"/>
                  </a:lnTo>
                  <a:lnTo>
                    <a:pt x="24953" y="7754"/>
                  </a:lnTo>
                  <a:lnTo>
                    <a:pt x="17769" y="13200"/>
                  </a:lnTo>
                  <a:lnTo>
                    <a:pt x="11427" y="19934"/>
                  </a:lnTo>
                  <a:lnTo>
                    <a:pt x="6167" y="27725"/>
                  </a:lnTo>
                  <a:lnTo>
                    <a:pt x="2456" y="36325"/>
                  </a:lnTo>
                  <a:lnTo>
                    <a:pt x="410" y="45516"/>
                  </a:lnTo>
                  <a:lnTo>
                    <a:pt x="0" y="55127"/>
                  </a:lnTo>
                  <a:lnTo>
                    <a:pt x="1237" y="65031"/>
                  </a:lnTo>
                  <a:lnTo>
                    <a:pt x="3962" y="75133"/>
                  </a:lnTo>
                  <a:lnTo>
                    <a:pt x="8061" y="85204"/>
                  </a:lnTo>
                  <a:lnTo>
                    <a:pt x="13552" y="94893"/>
                  </a:lnTo>
                  <a:lnTo>
                    <a:pt x="20322" y="104031"/>
                  </a:lnTo>
                  <a:lnTo>
                    <a:pt x="28307" y="112303"/>
                  </a:lnTo>
                  <a:lnTo>
                    <a:pt x="37570" y="119181"/>
                  </a:lnTo>
                  <a:lnTo>
                    <a:pt x="48018" y="124513"/>
                  </a:lnTo>
                  <a:lnTo>
                    <a:pt x="59289" y="128619"/>
                  </a:lnTo>
                  <a:lnTo>
                    <a:pt x="70846" y="132081"/>
                  </a:lnTo>
                  <a:lnTo>
                    <a:pt x="82349" y="135296"/>
                  </a:lnTo>
                  <a:lnTo>
                    <a:pt x="93410" y="138119"/>
                  </a:lnTo>
                  <a:lnTo>
                    <a:pt x="104692" y="140125"/>
                  </a:lnTo>
                  <a:lnTo>
                    <a:pt x="118302" y="140378"/>
                  </a:lnTo>
                  <a:lnTo>
                    <a:pt x="137893" y="137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3909826" y="2141145"/>
            <a:ext cx="741599" cy="434085"/>
            <a:chOff x="3909826" y="2141145"/>
            <a:chExt cx="741599" cy="434085"/>
          </a:xfrm>
        </p:grpSpPr>
        <p:sp>
          <p:nvSpPr>
            <p:cNvPr id="221" name="Freeform 220"/>
            <p:cNvSpPr/>
            <p:nvPr/>
          </p:nvSpPr>
          <p:spPr>
            <a:xfrm>
              <a:off x="4019714" y="221197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67" y="14803"/>
                  </a:lnTo>
                  <a:lnTo>
                    <a:pt x="708" y="29995"/>
                  </a:lnTo>
                  <a:lnTo>
                    <a:pt x="2000" y="47086"/>
                  </a:lnTo>
                  <a:lnTo>
                    <a:pt x="3686" y="66007"/>
                  </a:lnTo>
                  <a:lnTo>
                    <a:pt x="5355" y="86464"/>
                  </a:lnTo>
                  <a:lnTo>
                    <a:pt x="6772" y="108113"/>
                  </a:lnTo>
                  <a:lnTo>
                    <a:pt x="8044" y="130477"/>
                  </a:lnTo>
                  <a:lnTo>
                    <a:pt x="9502" y="153000"/>
                  </a:lnTo>
                  <a:lnTo>
                    <a:pt x="11331" y="175352"/>
                  </a:lnTo>
                  <a:lnTo>
                    <a:pt x="13389" y="197102"/>
                  </a:lnTo>
                  <a:lnTo>
                    <a:pt x="15317" y="217641"/>
                  </a:lnTo>
                  <a:lnTo>
                    <a:pt x="16910" y="236752"/>
                  </a:lnTo>
                  <a:lnTo>
                    <a:pt x="18133" y="254553"/>
                  </a:lnTo>
                  <a:lnTo>
                    <a:pt x="19029" y="271290"/>
                  </a:lnTo>
                  <a:lnTo>
                    <a:pt x="19666" y="287204"/>
                  </a:lnTo>
                  <a:lnTo>
                    <a:pt x="20111" y="301912"/>
                  </a:lnTo>
                  <a:lnTo>
                    <a:pt x="20466" y="315852"/>
                  </a:lnTo>
                  <a:lnTo>
                    <a:pt x="20763" y="33025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909826" y="2141145"/>
              <a:ext cx="259186" cy="228755"/>
            </a:xfrm>
            <a:custGeom>
              <a:avLst/>
              <a:gdLst/>
              <a:ahLst/>
              <a:cxnLst/>
              <a:rect l="0" t="0" r="0" b="0"/>
              <a:pathLst>
                <a:path w="259186" h="228755">
                  <a:moveTo>
                    <a:pt x="4603" y="123469"/>
                  </a:moveTo>
                  <a:lnTo>
                    <a:pt x="1804" y="114667"/>
                  </a:lnTo>
                  <a:lnTo>
                    <a:pt x="302" y="106320"/>
                  </a:lnTo>
                  <a:lnTo>
                    <a:pt x="0" y="97627"/>
                  </a:lnTo>
                  <a:lnTo>
                    <a:pt x="852" y="88678"/>
                  </a:lnTo>
                  <a:lnTo>
                    <a:pt x="2968" y="79832"/>
                  </a:lnTo>
                  <a:lnTo>
                    <a:pt x="6290" y="71293"/>
                  </a:lnTo>
                  <a:lnTo>
                    <a:pt x="10625" y="63105"/>
                  </a:lnTo>
                  <a:lnTo>
                    <a:pt x="15744" y="55227"/>
                  </a:lnTo>
                  <a:lnTo>
                    <a:pt x="21447" y="47597"/>
                  </a:lnTo>
                  <a:lnTo>
                    <a:pt x="27731" y="40151"/>
                  </a:lnTo>
                  <a:lnTo>
                    <a:pt x="34780" y="32838"/>
                  </a:lnTo>
                  <a:lnTo>
                    <a:pt x="42643" y="25627"/>
                  </a:lnTo>
                  <a:lnTo>
                    <a:pt x="51551" y="18818"/>
                  </a:lnTo>
                  <a:lnTo>
                    <a:pt x="61973" y="13003"/>
                  </a:lnTo>
                  <a:lnTo>
                    <a:pt x="74027" y="8429"/>
                  </a:lnTo>
                  <a:lnTo>
                    <a:pt x="87530" y="5019"/>
                  </a:lnTo>
                  <a:lnTo>
                    <a:pt x="102189" y="2566"/>
                  </a:lnTo>
                  <a:lnTo>
                    <a:pt x="117708" y="849"/>
                  </a:lnTo>
                  <a:lnTo>
                    <a:pt x="133515" y="0"/>
                  </a:lnTo>
                  <a:lnTo>
                    <a:pt x="148813" y="478"/>
                  </a:lnTo>
                  <a:lnTo>
                    <a:pt x="163208" y="2428"/>
                  </a:lnTo>
                  <a:lnTo>
                    <a:pt x="176668" y="5703"/>
                  </a:lnTo>
                  <a:lnTo>
                    <a:pt x="189329" y="10043"/>
                  </a:lnTo>
                  <a:lnTo>
                    <a:pt x="201358" y="15189"/>
                  </a:lnTo>
                  <a:lnTo>
                    <a:pt x="212590" y="21085"/>
                  </a:lnTo>
                  <a:lnTo>
                    <a:pt x="222544" y="27866"/>
                  </a:lnTo>
                  <a:lnTo>
                    <a:pt x="231058" y="35536"/>
                  </a:lnTo>
                  <a:lnTo>
                    <a:pt x="238268" y="43974"/>
                  </a:lnTo>
                  <a:lnTo>
                    <a:pt x="244428" y="53016"/>
                  </a:lnTo>
                  <a:lnTo>
                    <a:pt x="249787" y="62507"/>
                  </a:lnTo>
                  <a:lnTo>
                    <a:pt x="254234" y="72321"/>
                  </a:lnTo>
                  <a:lnTo>
                    <a:pt x="257325" y="82362"/>
                  </a:lnTo>
                  <a:lnTo>
                    <a:pt x="258924" y="92560"/>
                  </a:lnTo>
                  <a:lnTo>
                    <a:pt x="259185" y="102866"/>
                  </a:lnTo>
                  <a:lnTo>
                    <a:pt x="258373" y="113244"/>
                  </a:lnTo>
                  <a:lnTo>
                    <a:pt x="256748" y="123672"/>
                  </a:lnTo>
                  <a:lnTo>
                    <a:pt x="254370" y="134133"/>
                  </a:lnTo>
                  <a:lnTo>
                    <a:pt x="251104" y="144616"/>
                  </a:lnTo>
                  <a:lnTo>
                    <a:pt x="246947" y="155110"/>
                  </a:lnTo>
                  <a:lnTo>
                    <a:pt x="242021" y="165445"/>
                  </a:lnTo>
                  <a:lnTo>
                    <a:pt x="236490" y="175312"/>
                  </a:lnTo>
                  <a:lnTo>
                    <a:pt x="230505" y="184574"/>
                  </a:lnTo>
                  <a:lnTo>
                    <a:pt x="224028" y="193098"/>
                  </a:lnTo>
                  <a:lnTo>
                    <a:pt x="216848" y="200678"/>
                  </a:lnTo>
                  <a:lnTo>
                    <a:pt x="208911" y="207290"/>
                  </a:lnTo>
                  <a:lnTo>
                    <a:pt x="200373" y="212917"/>
                  </a:lnTo>
                  <a:lnTo>
                    <a:pt x="190468" y="218008"/>
                  </a:lnTo>
                  <a:lnTo>
                    <a:pt x="176091" y="223013"/>
                  </a:lnTo>
                  <a:lnTo>
                    <a:pt x="152002" y="228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144884" y="2406697"/>
              <a:ext cx="159101" cy="131541"/>
            </a:xfrm>
            <a:custGeom>
              <a:avLst/>
              <a:gdLst/>
              <a:ahLst/>
              <a:cxnLst/>
              <a:rect l="0" t="0" r="0" b="0"/>
              <a:pathLst>
                <a:path w="159101" h="131541">
                  <a:moveTo>
                    <a:pt x="85400" y="100072"/>
                  </a:moveTo>
                  <a:lnTo>
                    <a:pt x="88267" y="91204"/>
                  </a:lnTo>
                  <a:lnTo>
                    <a:pt x="90409" y="82217"/>
                  </a:lnTo>
                  <a:lnTo>
                    <a:pt x="92007" y="72226"/>
                  </a:lnTo>
                  <a:lnTo>
                    <a:pt x="93015" y="61418"/>
                  </a:lnTo>
                  <a:lnTo>
                    <a:pt x="93215" y="50255"/>
                  </a:lnTo>
                  <a:lnTo>
                    <a:pt x="92551" y="39059"/>
                  </a:lnTo>
                  <a:lnTo>
                    <a:pt x="90794" y="28293"/>
                  </a:lnTo>
                  <a:lnTo>
                    <a:pt x="87485" y="18605"/>
                  </a:lnTo>
                  <a:lnTo>
                    <a:pt x="82516" y="10263"/>
                  </a:lnTo>
                  <a:lnTo>
                    <a:pt x="76077" y="3836"/>
                  </a:lnTo>
                  <a:lnTo>
                    <a:pt x="68468" y="325"/>
                  </a:lnTo>
                  <a:lnTo>
                    <a:pt x="59985" y="0"/>
                  </a:lnTo>
                  <a:lnTo>
                    <a:pt x="51038" y="2358"/>
                  </a:lnTo>
                  <a:lnTo>
                    <a:pt x="42120" y="6522"/>
                  </a:lnTo>
                  <a:lnTo>
                    <a:pt x="33502" y="11805"/>
                  </a:lnTo>
                  <a:lnTo>
                    <a:pt x="25413" y="18092"/>
                  </a:lnTo>
                  <a:lnTo>
                    <a:pt x="18126" y="25733"/>
                  </a:lnTo>
                  <a:lnTo>
                    <a:pt x="11715" y="34826"/>
                  </a:lnTo>
                  <a:lnTo>
                    <a:pt x="6409" y="45049"/>
                  </a:lnTo>
                  <a:lnTo>
                    <a:pt x="2668" y="55836"/>
                  </a:lnTo>
                  <a:lnTo>
                    <a:pt x="596" y="66798"/>
                  </a:lnTo>
                  <a:lnTo>
                    <a:pt x="0" y="77752"/>
                  </a:lnTo>
                  <a:lnTo>
                    <a:pt x="580" y="88634"/>
                  </a:lnTo>
                  <a:lnTo>
                    <a:pt x="2054" y="99418"/>
                  </a:lnTo>
                  <a:lnTo>
                    <a:pt x="4668" y="109625"/>
                  </a:lnTo>
                  <a:lnTo>
                    <a:pt x="9158" y="118348"/>
                  </a:lnTo>
                  <a:lnTo>
                    <a:pt x="15762" y="125201"/>
                  </a:lnTo>
                  <a:lnTo>
                    <a:pt x="23961" y="129801"/>
                  </a:lnTo>
                  <a:lnTo>
                    <a:pt x="32765" y="131540"/>
                  </a:lnTo>
                  <a:lnTo>
                    <a:pt x="41532" y="130372"/>
                  </a:lnTo>
                  <a:lnTo>
                    <a:pt x="49839" y="126690"/>
                  </a:lnTo>
                  <a:lnTo>
                    <a:pt x="57331" y="121029"/>
                  </a:lnTo>
                  <a:lnTo>
                    <a:pt x="63912" y="113892"/>
                  </a:lnTo>
                  <a:lnTo>
                    <a:pt x="69516" y="105529"/>
                  </a:lnTo>
                  <a:lnTo>
                    <a:pt x="73998" y="95948"/>
                  </a:lnTo>
                  <a:lnTo>
                    <a:pt x="77402" y="85281"/>
                  </a:lnTo>
                  <a:lnTo>
                    <a:pt x="80425" y="74936"/>
                  </a:lnTo>
                  <a:lnTo>
                    <a:pt x="84281" y="68552"/>
                  </a:lnTo>
                  <a:lnTo>
                    <a:pt x="89145" y="67990"/>
                  </a:lnTo>
                  <a:lnTo>
                    <a:pt x="94411" y="71431"/>
                  </a:lnTo>
                  <a:lnTo>
                    <a:pt x="99968" y="77194"/>
                  </a:lnTo>
                  <a:lnTo>
                    <a:pt x="105835" y="84067"/>
                  </a:lnTo>
                  <a:lnTo>
                    <a:pt x="111990" y="91352"/>
                  </a:lnTo>
                  <a:lnTo>
                    <a:pt x="118464" y="98426"/>
                  </a:lnTo>
                  <a:lnTo>
                    <a:pt x="126206" y="105262"/>
                  </a:lnTo>
                  <a:lnTo>
                    <a:pt x="138132" y="112450"/>
                  </a:lnTo>
                  <a:lnTo>
                    <a:pt x="159100" y="121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348183" y="2407409"/>
              <a:ext cx="137040" cy="167821"/>
            </a:xfrm>
            <a:custGeom>
              <a:avLst/>
              <a:gdLst/>
              <a:ahLst/>
              <a:cxnLst/>
              <a:rect l="0" t="0" r="0" b="0"/>
              <a:pathLst>
                <a:path w="137040" h="167821">
                  <a:moveTo>
                    <a:pt x="103199" y="4604"/>
                  </a:moveTo>
                  <a:lnTo>
                    <a:pt x="94331" y="1804"/>
                  </a:lnTo>
                  <a:lnTo>
                    <a:pt x="85344" y="302"/>
                  </a:lnTo>
                  <a:lnTo>
                    <a:pt x="75358" y="0"/>
                  </a:lnTo>
                  <a:lnTo>
                    <a:pt x="64723" y="852"/>
                  </a:lnTo>
                  <a:lnTo>
                    <a:pt x="54209" y="2968"/>
                  </a:lnTo>
                  <a:lnTo>
                    <a:pt x="44257" y="6291"/>
                  </a:lnTo>
                  <a:lnTo>
                    <a:pt x="34970" y="10626"/>
                  </a:lnTo>
                  <a:lnTo>
                    <a:pt x="26282" y="15745"/>
                  </a:lnTo>
                  <a:lnTo>
                    <a:pt x="18086" y="21448"/>
                  </a:lnTo>
                  <a:lnTo>
                    <a:pt x="10753" y="27732"/>
                  </a:lnTo>
                  <a:lnTo>
                    <a:pt x="5105" y="34780"/>
                  </a:lnTo>
                  <a:lnTo>
                    <a:pt x="1463" y="42625"/>
                  </a:lnTo>
                  <a:lnTo>
                    <a:pt x="0" y="50841"/>
                  </a:lnTo>
                  <a:lnTo>
                    <a:pt x="987" y="58670"/>
                  </a:lnTo>
                  <a:lnTo>
                    <a:pt x="4322" y="65703"/>
                  </a:lnTo>
                  <a:lnTo>
                    <a:pt x="9628" y="71558"/>
                  </a:lnTo>
                  <a:lnTo>
                    <a:pt x="16461" y="75735"/>
                  </a:lnTo>
                  <a:lnTo>
                    <a:pt x="24425" y="78136"/>
                  </a:lnTo>
                  <a:lnTo>
                    <a:pt x="33361" y="79138"/>
                  </a:lnTo>
                  <a:lnTo>
                    <a:pt x="43335" y="79370"/>
                  </a:lnTo>
                  <a:lnTo>
                    <a:pt x="54293" y="79285"/>
                  </a:lnTo>
                  <a:lnTo>
                    <a:pt x="65752" y="79438"/>
                  </a:lnTo>
                  <a:lnTo>
                    <a:pt x="76911" y="80539"/>
                  </a:lnTo>
                  <a:lnTo>
                    <a:pt x="87341" y="82883"/>
                  </a:lnTo>
                  <a:lnTo>
                    <a:pt x="96971" y="86409"/>
                  </a:lnTo>
                  <a:lnTo>
                    <a:pt x="105900" y="90911"/>
                  </a:lnTo>
                  <a:lnTo>
                    <a:pt x="114267" y="96167"/>
                  </a:lnTo>
                  <a:lnTo>
                    <a:pt x="121888" y="102304"/>
                  </a:lnTo>
                  <a:lnTo>
                    <a:pt x="128262" y="109779"/>
                  </a:lnTo>
                  <a:lnTo>
                    <a:pt x="133204" y="118719"/>
                  </a:lnTo>
                  <a:lnTo>
                    <a:pt x="136356" y="128484"/>
                  </a:lnTo>
                  <a:lnTo>
                    <a:pt x="137039" y="137890"/>
                  </a:lnTo>
                  <a:lnTo>
                    <a:pt x="135119" y="146282"/>
                  </a:lnTo>
                  <a:lnTo>
                    <a:pt x="130744" y="153371"/>
                  </a:lnTo>
                  <a:lnTo>
                    <a:pt x="124077" y="158982"/>
                  </a:lnTo>
                  <a:lnTo>
                    <a:pt x="115453" y="163191"/>
                  </a:lnTo>
                  <a:lnTo>
                    <a:pt x="105445" y="166068"/>
                  </a:lnTo>
                  <a:lnTo>
                    <a:pt x="94753" y="167573"/>
                  </a:lnTo>
                  <a:lnTo>
                    <a:pt x="83838" y="167820"/>
                  </a:lnTo>
                  <a:lnTo>
                    <a:pt x="73175" y="167187"/>
                  </a:lnTo>
                  <a:lnTo>
                    <a:pt x="62203" y="166172"/>
                  </a:lnTo>
                  <a:lnTo>
                    <a:pt x="48848" y="164689"/>
                  </a:lnTo>
                  <a:lnTo>
                    <a:pt x="29500" y="162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547192" y="2254085"/>
              <a:ext cx="9476" cy="294799"/>
            </a:xfrm>
            <a:custGeom>
              <a:avLst/>
              <a:gdLst/>
              <a:ahLst/>
              <a:cxnLst/>
              <a:rect l="0" t="0" r="0" b="0"/>
              <a:pathLst>
                <a:path w="9476" h="294799">
                  <a:moveTo>
                    <a:pt x="9475" y="0"/>
                  </a:moveTo>
                  <a:lnTo>
                    <a:pt x="6609" y="11869"/>
                  </a:lnTo>
                  <a:lnTo>
                    <a:pt x="4467" y="24279"/>
                  </a:lnTo>
                  <a:lnTo>
                    <a:pt x="2864" y="38470"/>
                  </a:lnTo>
                  <a:lnTo>
                    <a:pt x="1683" y="54351"/>
                  </a:lnTo>
                  <a:lnTo>
                    <a:pt x="835" y="71643"/>
                  </a:lnTo>
                  <a:lnTo>
                    <a:pt x="242" y="90028"/>
                  </a:lnTo>
                  <a:lnTo>
                    <a:pt x="0" y="109054"/>
                  </a:lnTo>
                  <a:lnTo>
                    <a:pt x="364" y="128186"/>
                  </a:lnTo>
                  <a:lnTo>
                    <a:pt x="1420" y="147114"/>
                  </a:lnTo>
                  <a:lnTo>
                    <a:pt x="2942" y="165582"/>
                  </a:lnTo>
                  <a:lnTo>
                    <a:pt x="4501" y="183296"/>
                  </a:lnTo>
                  <a:lnTo>
                    <a:pt x="5845" y="200172"/>
                  </a:lnTo>
                  <a:lnTo>
                    <a:pt x="6900" y="216272"/>
                  </a:lnTo>
                  <a:lnTo>
                    <a:pt x="7798" y="233605"/>
                  </a:lnTo>
                  <a:lnTo>
                    <a:pt x="8611" y="257045"/>
                  </a:lnTo>
                  <a:lnTo>
                    <a:pt x="947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430326" y="2360415"/>
              <a:ext cx="221099" cy="9485"/>
            </a:xfrm>
            <a:custGeom>
              <a:avLst/>
              <a:gdLst/>
              <a:ahLst/>
              <a:cxnLst/>
              <a:rect l="0" t="0" r="0" b="0"/>
              <a:pathLst>
                <a:path w="221099" h="9485">
                  <a:moveTo>
                    <a:pt x="221098" y="9484"/>
                  </a:moveTo>
                  <a:lnTo>
                    <a:pt x="209229" y="9417"/>
                  </a:lnTo>
                  <a:lnTo>
                    <a:pt x="196820" y="8777"/>
                  </a:lnTo>
                  <a:lnTo>
                    <a:pt x="182638" y="7484"/>
                  </a:lnTo>
                  <a:lnTo>
                    <a:pt x="167103" y="5798"/>
                  </a:lnTo>
                  <a:lnTo>
                    <a:pt x="151106" y="4130"/>
                  </a:lnTo>
                  <a:lnTo>
                    <a:pt x="135224" y="2716"/>
                  </a:lnTo>
                  <a:lnTo>
                    <a:pt x="119675" y="1618"/>
                  </a:lnTo>
                  <a:lnTo>
                    <a:pt x="104489" y="808"/>
                  </a:lnTo>
                  <a:lnTo>
                    <a:pt x="89620" y="233"/>
                  </a:lnTo>
                  <a:lnTo>
                    <a:pt x="75162" y="0"/>
                  </a:lnTo>
                  <a:lnTo>
                    <a:pt x="61361" y="369"/>
                  </a:lnTo>
                  <a:lnTo>
                    <a:pt x="48306" y="1426"/>
                  </a:lnTo>
                  <a:lnTo>
                    <a:pt x="36379" y="2957"/>
                  </a:lnTo>
                  <a:lnTo>
                    <a:pt x="25155" y="4682"/>
                  </a:lnTo>
                  <a:lnTo>
                    <a:pt x="13647" y="6752"/>
                  </a:lnTo>
                  <a:lnTo>
                    <a:pt x="0" y="9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4883051" y="2221644"/>
            <a:ext cx="1431877" cy="462935"/>
            <a:chOff x="4883051" y="2221644"/>
            <a:chExt cx="1431877" cy="462935"/>
          </a:xfrm>
        </p:grpSpPr>
        <p:sp>
          <p:nvSpPr>
            <p:cNvPr id="228" name="Freeform 227"/>
            <p:cNvSpPr/>
            <p:nvPr/>
          </p:nvSpPr>
          <p:spPr>
            <a:xfrm>
              <a:off x="4956750" y="231725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1442" y="8674"/>
                  </a:lnTo>
                  <a:lnTo>
                    <a:pt x="3357" y="21022"/>
                  </a:lnTo>
                  <a:lnTo>
                    <a:pt x="5180" y="35200"/>
                  </a:lnTo>
                  <a:lnTo>
                    <a:pt x="6684" y="50454"/>
                  </a:lnTo>
                  <a:lnTo>
                    <a:pt x="7999" y="66093"/>
                  </a:lnTo>
                  <a:lnTo>
                    <a:pt x="9480" y="81278"/>
                  </a:lnTo>
                  <a:lnTo>
                    <a:pt x="11320" y="95605"/>
                  </a:lnTo>
                  <a:lnTo>
                    <a:pt x="13383" y="109358"/>
                  </a:lnTo>
                  <a:lnTo>
                    <a:pt x="15314" y="123279"/>
                  </a:lnTo>
                  <a:lnTo>
                    <a:pt x="16909" y="137800"/>
                  </a:lnTo>
                  <a:lnTo>
                    <a:pt x="18133" y="153014"/>
                  </a:lnTo>
                  <a:lnTo>
                    <a:pt x="19028" y="168846"/>
                  </a:lnTo>
                  <a:lnTo>
                    <a:pt x="19666" y="185166"/>
                  </a:lnTo>
                  <a:lnTo>
                    <a:pt x="20110" y="201687"/>
                  </a:lnTo>
                  <a:lnTo>
                    <a:pt x="20417" y="217997"/>
                  </a:lnTo>
                  <a:lnTo>
                    <a:pt x="20626" y="233875"/>
                  </a:lnTo>
                  <a:lnTo>
                    <a:pt x="20767" y="248887"/>
                  </a:lnTo>
                  <a:lnTo>
                    <a:pt x="20878" y="263872"/>
                  </a:lnTo>
                  <a:lnTo>
                    <a:pt x="20970" y="281262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883051" y="2221644"/>
              <a:ext cx="211047" cy="179841"/>
            </a:xfrm>
            <a:custGeom>
              <a:avLst/>
              <a:gdLst/>
              <a:ahLst/>
              <a:cxnLst/>
              <a:rect l="0" t="0" r="0" b="0"/>
              <a:pathLst>
                <a:path w="211047" h="179841">
                  <a:moveTo>
                    <a:pt x="0" y="106141"/>
                  </a:moveTo>
                  <a:lnTo>
                    <a:pt x="3001" y="91606"/>
                  </a:lnTo>
                  <a:lnTo>
                    <a:pt x="6424" y="78975"/>
                  </a:lnTo>
                  <a:lnTo>
                    <a:pt x="10620" y="67075"/>
                  </a:lnTo>
                  <a:lnTo>
                    <a:pt x="15519" y="55766"/>
                  </a:lnTo>
                  <a:lnTo>
                    <a:pt x="21000" y="45222"/>
                  </a:lnTo>
                  <a:lnTo>
                    <a:pt x="26940" y="35492"/>
                  </a:lnTo>
                  <a:lnTo>
                    <a:pt x="33547" y="26648"/>
                  </a:lnTo>
                  <a:lnTo>
                    <a:pt x="41342" y="18851"/>
                  </a:lnTo>
                  <a:lnTo>
                    <a:pt x="50518" y="12096"/>
                  </a:lnTo>
                  <a:lnTo>
                    <a:pt x="61120" y="6560"/>
                  </a:lnTo>
                  <a:lnTo>
                    <a:pt x="73218" y="2663"/>
                  </a:lnTo>
                  <a:lnTo>
                    <a:pt x="86690" y="492"/>
                  </a:lnTo>
                  <a:lnTo>
                    <a:pt x="101125" y="0"/>
                  </a:lnTo>
                  <a:lnTo>
                    <a:pt x="115952" y="1181"/>
                  </a:lnTo>
                  <a:lnTo>
                    <a:pt x="130800" y="3864"/>
                  </a:lnTo>
                  <a:lnTo>
                    <a:pt x="145190" y="7765"/>
                  </a:lnTo>
                  <a:lnTo>
                    <a:pt x="158474" y="12592"/>
                  </a:lnTo>
                  <a:lnTo>
                    <a:pt x="170401" y="18098"/>
                  </a:lnTo>
                  <a:lnTo>
                    <a:pt x="180901" y="24250"/>
                  </a:lnTo>
                  <a:lnTo>
                    <a:pt x="189897" y="31211"/>
                  </a:lnTo>
                  <a:lnTo>
                    <a:pt x="197498" y="39010"/>
                  </a:lnTo>
                  <a:lnTo>
                    <a:pt x="203623" y="47705"/>
                  </a:lnTo>
                  <a:lnTo>
                    <a:pt x="207922" y="57453"/>
                  </a:lnTo>
                  <a:lnTo>
                    <a:pt x="210368" y="68231"/>
                  </a:lnTo>
                  <a:lnTo>
                    <a:pt x="211046" y="79724"/>
                  </a:lnTo>
                  <a:lnTo>
                    <a:pt x="209990" y="91431"/>
                  </a:lnTo>
                  <a:lnTo>
                    <a:pt x="207391" y="103039"/>
                  </a:lnTo>
                  <a:lnTo>
                    <a:pt x="203546" y="114272"/>
                  </a:lnTo>
                  <a:lnTo>
                    <a:pt x="198757" y="124815"/>
                  </a:lnTo>
                  <a:lnTo>
                    <a:pt x="193276" y="134567"/>
                  </a:lnTo>
                  <a:lnTo>
                    <a:pt x="187141" y="143437"/>
                  </a:lnTo>
                  <a:lnTo>
                    <a:pt x="180193" y="151257"/>
                  </a:lnTo>
                  <a:lnTo>
                    <a:pt x="172406" y="158034"/>
                  </a:lnTo>
                  <a:lnTo>
                    <a:pt x="163769" y="163773"/>
                  </a:lnTo>
                  <a:lnTo>
                    <a:pt x="153043" y="168953"/>
                  </a:lnTo>
                  <a:lnTo>
                    <a:pt x="135933" y="174030"/>
                  </a:lnTo>
                  <a:lnTo>
                    <a:pt x="105285" y="179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078425" y="2446683"/>
              <a:ext cx="173124" cy="133543"/>
            </a:xfrm>
            <a:custGeom>
              <a:avLst/>
              <a:gdLst/>
              <a:ahLst/>
              <a:cxnLst/>
              <a:rect l="0" t="0" r="0" b="0"/>
              <a:pathLst>
                <a:path w="173124" h="133543">
                  <a:moveTo>
                    <a:pt x="88896" y="81143"/>
                  </a:moveTo>
                  <a:lnTo>
                    <a:pt x="91696" y="72275"/>
                  </a:lnTo>
                  <a:lnTo>
                    <a:pt x="93197" y="63288"/>
                  </a:lnTo>
                  <a:lnTo>
                    <a:pt x="93499" y="53302"/>
                  </a:lnTo>
                  <a:lnTo>
                    <a:pt x="92647" y="42667"/>
                  </a:lnTo>
                  <a:lnTo>
                    <a:pt x="90531" y="32152"/>
                  </a:lnTo>
                  <a:lnTo>
                    <a:pt x="87204" y="22213"/>
                  </a:lnTo>
                  <a:lnTo>
                    <a:pt x="82696" y="13445"/>
                  </a:lnTo>
                  <a:lnTo>
                    <a:pt x="76928" y="6702"/>
                  </a:lnTo>
                  <a:lnTo>
                    <a:pt x="69981" y="2257"/>
                  </a:lnTo>
                  <a:lnTo>
                    <a:pt x="62217" y="55"/>
                  </a:lnTo>
                  <a:lnTo>
                    <a:pt x="54169" y="0"/>
                  </a:lnTo>
                  <a:lnTo>
                    <a:pt x="46166" y="1819"/>
                  </a:lnTo>
                  <a:lnTo>
                    <a:pt x="38336" y="5460"/>
                  </a:lnTo>
                  <a:lnTo>
                    <a:pt x="30699" y="11168"/>
                  </a:lnTo>
                  <a:lnTo>
                    <a:pt x="23238" y="18893"/>
                  </a:lnTo>
                  <a:lnTo>
                    <a:pt x="16246" y="28332"/>
                  </a:lnTo>
                  <a:lnTo>
                    <a:pt x="10300" y="39108"/>
                  </a:lnTo>
                  <a:lnTo>
                    <a:pt x="5639" y="50870"/>
                  </a:lnTo>
                  <a:lnTo>
                    <a:pt x="2340" y="63173"/>
                  </a:lnTo>
                  <a:lnTo>
                    <a:pt x="492" y="75497"/>
                  </a:lnTo>
                  <a:lnTo>
                    <a:pt x="0" y="87551"/>
                  </a:lnTo>
                  <a:lnTo>
                    <a:pt x="957" y="98931"/>
                  </a:lnTo>
                  <a:lnTo>
                    <a:pt x="3718" y="109049"/>
                  </a:lnTo>
                  <a:lnTo>
                    <a:pt x="8316" y="117695"/>
                  </a:lnTo>
                  <a:lnTo>
                    <a:pt x="14503" y="124671"/>
                  </a:lnTo>
                  <a:lnTo>
                    <a:pt x="21943" y="129616"/>
                  </a:lnTo>
                  <a:lnTo>
                    <a:pt x="30312" y="132532"/>
                  </a:lnTo>
                  <a:lnTo>
                    <a:pt x="39183" y="133542"/>
                  </a:lnTo>
                  <a:lnTo>
                    <a:pt x="48050" y="132716"/>
                  </a:lnTo>
                  <a:lnTo>
                    <a:pt x="56638" y="130272"/>
                  </a:lnTo>
                  <a:lnTo>
                    <a:pt x="64878" y="126362"/>
                  </a:lnTo>
                  <a:lnTo>
                    <a:pt x="72798" y="120998"/>
                  </a:lnTo>
                  <a:lnTo>
                    <a:pt x="80457" y="114318"/>
                  </a:lnTo>
                  <a:lnTo>
                    <a:pt x="87754" y="106563"/>
                  </a:lnTo>
                  <a:lnTo>
                    <a:pt x="94436" y="97988"/>
                  </a:lnTo>
                  <a:lnTo>
                    <a:pt x="100429" y="88858"/>
                  </a:lnTo>
                  <a:lnTo>
                    <a:pt x="106332" y="80952"/>
                  </a:lnTo>
                  <a:lnTo>
                    <a:pt x="112377" y="77131"/>
                  </a:lnTo>
                  <a:lnTo>
                    <a:pt x="117896" y="77727"/>
                  </a:lnTo>
                  <a:lnTo>
                    <a:pt x="123182" y="81295"/>
                  </a:lnTo>
                  <a:lnTo>
                    <a:pt x="128606" y="86525"/>
                  </a:lnTo>
                  <a:lnTo>
                    <a:pt x="134404" y="92514"/>
                  </a:lnTo>
                  <a:lnTo>
                    <a:pt x="141528" y="99301"/>
                  </a:lnTo>
                  <a:lnTo>
                    <a:pt x="152846" y="108574"/>
                  </a:lnTo>
                  <a:lnTo>
                    <a:pt x="173123" y="123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283134" y="2454126"/>
              <a:ext cx="105286" cy="124349"/>
            </a:xfrm>
            <a:custGeom>
              <a:avLst/>
              <a:gdLst/>
              <a:ahLst/>
              <a:cxnLst/>
              <a:rect l="0" t="0" r="0" b="0"/>
              <a:pathLst>
                <a:path w="105286" h="124349">
                  <a:moveTo>
                    <a:pt x="0" y="42115"/>
                  </a:moveTo>
                  <a:lnTo>
                    <a:pt x="67" y="56649"/>
                  </a:lnTo>
                  <a:lnTo>
                    <a:pt x="707" y="69280"/>
                  </a:lnTo>
                  <a:lnTo>
                    <a:pt x="2004" y="81185"/>
                  </a:lnTo>
                  <a:lnTo>
                    <a:pt x="3864" y="92667"/>
                  </a:lnTo>
                  <a:lnTo>
                    <a:pt x="6180" y="103859"/>
                  </a:lnTo>
                  <a:lnTo>
                    <a:pt x="8825" y="114769"/>
                  </a:lnTo>
                  <a:lnTo>
                    <a:pt x="10970" y="122726"/>
                  </a:lnTo>
                  <a:lnTo>
                    <a:pt x="11813" y="124348"/>
                  </a:lnTo>
                  <a:lnTo>
                    <a:pt x="11905" y="120678"/>
                  </a:lnTo>
                  <a:lnTo>
                    <a:pt x="11880" y="113407"/>
                  </a:lnTo>
                  <a:lnTo>
                    <a:pt x="12265" y="103785"/>
                  </a:lnTo>
                  <a:lnTo>
                    <a:pt x="13283" y="92649"/>
                  </a:lnTo>
                  <a:lnTo>
                    <a:pt x="15089" y="80858"/>
                  </a:lnTo>
                  <a:lnTo>
                    <a:pt x="17889" y="69372"/>
                  </a:lnTo>
                  <a:lnTo>
                    <a:pt x="21699" y="58675"/>
                  </a:lnTo>
                  <a:lnTo>
                    <a:pt x="26543" y="49011"/>
                  </a:lnTo>
                  <a:lnTo>
                    <a:pt x="32542" y="40579"/>
                  </a:lnTo>
                  <a:lnTo>
                    <a:pt x="39650" y="33348"/>
                  </a:lnTo>
                  <a:lnTo>
                    <a:pt x="47693" y="27134"/>
                  </a:lnTo>
                  <a:lnTo>
                    <a:pt x="56462" y="21709"/>
                  </a:lnTo>
                  <a:lnTo>
                    <a:pt x="65754" y="16871"/>
                  </a:lnTo>
                  <a:lnTo>
                    <a:pt x="74957" y="12605"/>
                  </a:lnTo>
                  <a:lnTo>
                    <a:pt x="83967" y="8655"/>
                  </a:lnTo>
                  <a:lnTo>
                    <a:pt x="93568" y="46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478562" y="2285671"/>
              <a:ext cx="15143" cy="305327"/>
            </a:xfrm>
            <a:custGeom>
              <a:avLst/>
              <a:gdLst/>
              <a:ahLst/>
              <a:cxnLst/>
              <a:rect l="0" t="0" r="0" b="0"/>
              <a:pathLst>
                <a:path w="15143" h="305327">
                  <a:moveTo>
                    <a:pt x="4613" y="0"/>
                  </a:moveTo>
                  <a:lnTo>
                    <a:pt x="1813" y="11936"/>
                  </a:lnTo>
                  <a:lnTo>
                    <a:pt x="311" y="24985"/>
                  </a:lnTo>
                  <a:lnTo>
                    <a:pt x="0" y="40473"/>
                  </a:lnTo>
                  <a:lnTo>
                    <a:pt x="507" y="58214"/>
                  </a:lnTo>
                  <a:lnTo>
                    <a:pt x="1326" y="77823"/>
                  </a:lnTo>
                  <a:lnTo>
                    <a:pt x="2142" y="98870"/>
                  </a:lnTo>
                  <a:lnTo>
                    <a:pt x="2826" y="120647"/>
                  </a:lnTo>
                  <a:lnTo>
                    <a:pt x="3352" y="142237"/>
                  </a:lnTo>
                  <a:lnTo>
                    <a:pt x="3738" y="163147"/>
                  </a:lnTo>
                  <a:lnTo>
                    <a:pt x="4013" y="183114"/>
                  </a:lnTo>
                  <a:lnTo>
                    <a:pt x="4205" y="201916"/>
                  </a:lnTo>
                  <a:lnTo>
                    <a:pt x="4342" y="219556"/>
                  </a:lnTo>
                  <a:lnTo>
                    <a:pt x="4633" y="235990"/>
                  </a:lnTo>
                  <a:lnTo>
                    <a:pt x="5606" y="252847"/>
                  </a:lnTo>
                  <a:lnTo>
                    <a:pt x="8463" y="273845"/>
                  </a:lnTo>
                  <a:lnTo>
                    <a:pt x="1514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377890" y="238042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4912" y="2934"/>
                  </a:lnTo>
                  <a:lnTo>
                    <a:pt x="161640" y="5716"/>
                  </a:lnTo>
                  <a:lnTo>
                    <a:pt x="148439" y="8616"/>
                  </a:lnTo>
                  <a:lnTo>
                    <a:pt x="135097" y="11656"/>
                  </a:lnTo>
                  <a:lnTo>
                    <a:pt x="121589" y="14821"/>
                  </a:lnTo>
                  <a:lnTo>
                    <a:pt x="107931" y="18085"/>
                  </a:lnTo>
                  <a:lnTo>
                    <a:pt x="93992" y="21423"/>
                  </a:lnTo>
                  <a:lnTo>
                    <a:pt x="79494" y="24814"/>
                  </a:lnTo>
                  <a:lnTo>
                    <a:pt x="64355" y="28238"/>
                  </a:lnTo>
                  <a:lnTo>
                    <a:pt x="49386" y="31532"/>
                  </a:lnTo>
                  <a:lnTo>
                    <a:pt x="34730" y="34714"/>
                  </a:lnTo>
                  <a:lnTo>
                    <a:pt x="19095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5609517" y="247518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0"/>
                  </a:lnTo>
                  <a:lnTo>
                    <a:pt x="0" y="53960"/>
                  </a:lnTo>
                  <a:lnTo>
                    <a:pt x="0" y="67155"/>
                  </a:lnTo>
                  <a:lnTo>
                    <a:pt x="0" y="8292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5588460" y="23593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5667438" y="2410998"/>
              <a:ext cx="110536" cy="158676"/>
            </a:xfrm>
            <a:custGeom>
              <a:avLst/>
              <a:gdLst/>
              <a:ahLst/>
              <a:cxnLst/>
              <a:rect l="0" t="0" r="0" b="0"/>
              <a:pathLst>
                <a:path w="110536" h="158676">
                  <a:moveTo>
                    <a:pt x="110535" y="11543"/>
                  </a:moveTo>
                  <a:lnTo>
                    <a:pt x="104534" y="5877"/>
                  </a:lnTo>
                  <a:lnTo>
                    <a:pt x="97689" y="2233"/>
                  </a:lnTo>
                  <a:lnTo>
                    <a:pt x="89305" y="328"/>
                  </a:lnTo>
                  <a:lnTo>
                    <a:pt x="79851" y="0"/>
                  </a:lnTo>
                  <a:lnTo>
                    <a:pt x="70185" y="1267"/>
                  </a:lnTo>
                  <a:lnTo>
                    <a:pt x="60830" y="3991"/>
                  </a:lnTo>
                  <a:lnTo>
                    <a:pt x="51958" y="7912"/>
                  </a:lnTo>
                  <a:lnTo>
                    <a:pt x="43555" y="12747"/>
                  </a:lnTo>
                  <a:lnTo>
                    <a:pt x="35542" y="18257"/>
                  </a:lnTo>
                  <a:lnTo>
                    <a:pt x="27994" y="24410"/>
                  </a:lnTo>
                  <a:lnTo>
                    <a:pt x="21138" y="31371"/>
                  </a:lnTo>
                  <a:lnTo>
                    <a:pt x="15044" y="39175"/>
                  </a:lnTo>
                  <a:lnTo>
                    <a:pt x="9797" y="48042"/>
                  </a:lnTo>
                  <a:lnTo>
                    <a:pt x="5570" y="58438"/>
                  </a:lnTo>
                  <a:lnTo>
                    <a:pt x="2366" y="70465"/>
                  </a:lnTo>
                  <a:lnTo>
                    <a:pt x="368" y="83611"/>
                  </a:lnTo>
                  <a:lnTo>
                    <a:pt x="0" y="96966"/>
                  </a:lnTo>
                  <a:lnTo>
                    <a:pt x="1351" y="109972"/>
                  </a:lnTo>
                  <a:lnTo>
                    <a:pt x="4377" y="122125"/>
                  </a:lnTo>
                  <a:lnTo>
                    <a:pt x="9074" y="132828"/>
                  </a:lnTo>
                  <a:lnTo>
                    <a:pt x="15270" y="141900"/>
                  </a:lnTo>
                  <a:lnTo>
                    <a:pt x="22683" y="149176"/>
                  </a:lnTo>
                  <a:lnTo>
                    <a:pt x="31021" y="154331"/>
                  </a:lnTo>
                  <a:lnTo>
                    <a:pt x="40034" y="157394"/>
                  </a:lnTo>
                  <a:lnTo>
                    <a:pt x="49523" y="158675"/>
                  </a:lnTo>
                  <a:lnTo>
                    <a:pt x="59346" y="158563"/>
                  </a:lnTo>
                  <a:lnTo>
                    <a:pt x="69383" y="157426"/>
                  </a:lnTo>
                  <a:lnTo>
                    <a:pt x="79107" y="155708"/>
                  </a:lnTo>
                  <a:lnTo>
                    <a:pt x="88530" y="153772"/>
                  </a:lnTo>
                  <a:lnTo>
                    <a:pt x="98478" y="151456"/>
                  </a:lnTo>
                  <a:lnTo>
                    <a:pt x="110535" y="148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5851673" y="251729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49"/>
                  </a:lnTo>
                  <a:lnTo>
                    <a:pt x="3695" y="42469"/>
                  </a:lnTo>
                  <a:lnTo>
                    <a:pt x="5545" y="52836"/>
                  </a:lnTo>
                  <a:lnTo>
                    <a:pt x="7712" y="6558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5841144" y="23698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5925372" y="2451955"/>
              <a:ext cx="118981" cy="232624"/>
            </a:xfrm>
            <a:custGeom>
              <a:avLst/>
              <a:gdLst/>
              <a:ahLst/>
              <a:cxnLst/>
              <a:rect l="0" t="0" r="0" b="0"/>
              <a:pathLst>
                <a:path w="118981" h="232624">
                  <a:moveTo>
                    <a:pt x="0" y="86400"/>
                  </a:moveTo>
                  <a:lnTo>
                    <a:pt x="2934" y="95201"/>
                  </a:lnTo>
                  <a:lnTo>
                    <a:pt x="5716" y="103548"/>
                  </a:lnTo>
                  <a:lnTo>
                    <a:pt x="8616" y="112251"/>
                  </a:lnTo>
                  <a:lnTo>
                    <a:pt x="11655" y="121545"/>
                  </a:lnTo>
                  <a:lnTo>
                    <a:pt x="14820" y="131688"/>
                  </a:lnTo>
                  <a:lnTo>
                    <a:pt x="18085" y="142729"/>
                  </a:lnTo>
                  <a:lnTo>
                    <a:pt x="21423" y="154395"/>
                  </a:lnTo>
                  <a:lnTo>
                    <a:pt x="24814" y="166217"/>
                  </a:lnTo>
                  <a:lnTo>
                    <a:pt x="28239" y="177911"/>
                  </a:lnTo>
                  <a:lnTo>
                    <a:pt x="31521" y="189541"/>
                  </a:lnTo>
                  <a:lnTo>
                    <a:pt x="34346" y="201415"/>
                  </a:lnTo>
                  <a:lnTo>
                    <a:pt x="36554" y="213668"/>
                  </a:lnTo>
                  <a:lnTo>
                    <a:pt x="37368" y="225128"/>
                  </a:lnTo>
                  <a:lnTo>
                    <a:pt x="35437" y="232156"/>
                  </a:lnTo>
                  <a:lnTo>
                    <a:pt x="31331" y="232623"/>
                  </a:lnTo>
                  <a:lnTo>
                    <a:pt x="26859" y="228265"/>
                  </a:lnTo>
                  <a:lnTo>
                    <a:pt x="22761" y="220705"/>
                  </a:lnTo>
                  <a:lnTo>
                    <a:pt x="19378" y="211006"/>
                  </a:lnTo>
                  <a:lnTo>
                    <a:pt x="16777" y="199868"/>
                  </a:lnTo>
                  <a:lnTo>
                    <a:pt x="14868" y="187601"/>
                  </a:lnTo>
                  <a:lnTo>
                    <a:pt x="13507" y="174213"/>
                  </a:lnTo>
                  <a:lnTo>
                    <a:pt x="12556" y="159790"/>
                  </a:lnTo>
                  <a:lnTo>
                    <a:pt x="11901" y="144506"/>
                  </a:lnTo>
                  <a:lnTo>
                    <a:pt x="11453" y="128558"/>
                  </a:lnTo>
                  <a:lnTo>
                    <a:pt x="11155" y="112131"/>
                  </a:lnTo>
                  <a:lnTo>
                    <a:pt x="11123" y="95692"/>
                  </a:lnTo>
                  <a:lnTo>
                    <a:pt x="11633" y="79961"/>
                  </a:lnTo>
                  <a:lnTo>
                    <a:pt x="12799" y="65276"/>
                  </a:lnTo>
                  <a:lnTo>
                    <a:pt x="14736" y="51790"/>
                  </a:lnTo>
                  <a:lnTo>
                    <a:pt x="17640" y="39643"/>
                  </a:lnTo>
                  <a:lnTo>
                    <a:pt x="21530" y="28777"/>
                  </a:lnTo>
                  <a:lnTo>
                    <a:pt x="26601" y="19309"/>
                  </a:lnTo>
                  <a:lnTo>
                    <a:pt x="33285" y="11612"/>
                  </a:lnTo>
                  <a:lnTo>
                    <a:pt x="41665" y="5736"/>
                  </a:lnTo>
                  <a:lnTo>
                    <a:pt x="51206" y="1771"/>
                  </a:lnTo>
                  <a:lnTo>
                    <a:pt x="60988" y="0"/>
                  </a:lnTo>
                  <a:lnTo>
                    <a:pt x="70450" y="365"/>
                  </a:lnTo>
                  <a:lnTo>
                    <a:pt x="79410" y="2541"/>
                  </a:lnTo>
                  <a:lnTo>
                    <a:pt x="87881" y="6127"/>
                  </a:lnTo>
                  <a:lnTo>
                    <a:pt x="95937" y="10766"/>
                  </a:lnTo>
                  <a:lnTo>
                    <a:pt x="103346" y="16487"/>
                  </a:lnTo>
                  <a:lnTo>
                    <a:pt x="109578" y="23683"/>
                  </a:lnTo>
                  <a:lnTo>
                    <a:pt x="114431" y="32445"/>
                  </a:lnTo>
                  <a:lnTo>
                    <a:pt x="117690" y="42430"/>
                  </a:lnTo>
                  <a:lnTo>
                    <a:pt x="118980" y="53050"/>
                  </a:lnTo>
                  <a:lnTo>
                    <a:pt x="118280" y="63887"/>
                  </a:lnTo>
                  <a:lnTo>
                    <a:pt x="115538" y="74417"/>
                  </a:lnTo>
                  <a:lnTo>
                    <a:pt x="110507" y="83948"/>
                  </a:lnTo>
                  <a:lnTo>
                    <a:pt x="103276" y="92195"/>
                  </a:lnTo>
                  <a:lnTo>
                    <a:pt x="94356" y="98899"/>
                  </a:lnTo>
                  <a:lnTo>
                    <a:pt x="84468" y="103661"/>
                  </a:lnTo>
                  <a:lnTo>
                    <a:pt x="74128" y="106458"/>
                  </a:lnTo>
                  <a:lnTo>
                    <a:pt x="63870" y="107526"/>
                  </a:lnTo>
                  <a:lnTo>
                    <a:pt x="53220" y="107183"/>
                  </a:lnTo>
                  <a:lnTo>
                    <a:pt x="40136" y="104283"/>
                  </a:lnTo>
                  <a:lnTo>
                    <a:pt x="21057" y="96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6093828" y="2285671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2"/>
                  </a:lnTo>
                  <a:lnTo>
                    <a:pt x="0" y="70352"/>
                  </a:lnTo>
                  <a:lnTo>
                    <a:pt x="0" y="89130"/>
                  </a:lnTo>
                  <a:lnTo>
                    <a:pt x="5" y="108601"/>
                  </a:lnTo>
                  <a:lnTo>
                    <a:pt x="178" y="128232"/>
                  </a:lnTo>
                  <a:lnTo>
                    <a:pt x="826" y="147258"/>
                  </a:lnTo>
                  <a:lnTo>
                    <a:pt x="2079" y="165307"/>
                  </a:lnTo>
                  <a:lnTo>
                    <a:pt x="3904" y="182206"/>
                  </a:lnTo>
                  <a:lnTo>
                    <a:pt x="6201" y="197796"/>
                  </a:lnTo>
                  <a:lnTo>
                    <a:pt x="8852" y="212133"/>
                  </a:lnTo>
                  <a:lnTo>
                    <a:pt x="11609" y="225354"/>
                  </a:lnTo>
                  <a:lnTo>
                    <a:pt x="14365" y="239091"/>
                  </a:lnTo>
                  <a:lnTo>
                    <a:pt x="17357" y="256791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6146471" y="2411578"/>
              <a:ext cx="168457" cy="179420"/>
            </a:xfrm>
            <a:custGeom>
              <a:avLst/>
              <a:gdLst/>
              <a:ahLst/>
              <a:cxnLst/>
              <a:rect l="0" t="0" r="0" b="0"/>
              <a:pathLst>
                <a:path w="168457" h="179420">
                  <a:moveTo>
                    <a:pt x="0" y="116248"/>
                  </a:moveTo>
                  <a:lnTo>
                    <a:pt x="8801" y="110381"/>
                  </a:lnTo>
                  <a:lnTo>
                    <a:pt x="17148" y="104816"/>
                  </a:lnTo>
                  <a:lnTo>
                    <a:pt x="25842" y="99017"/>
                  </a:lnTo>
                  <a:lnTo>
                    <a:pt x="34790" y="92936"/>
                  </a:lnTo>
                  <a:lnTo>
                    <a:pt x="43637" y="86606"/>
                  </a:lnTo>
                  <a:lnTo>
                    <a:pt x="52176" y="80078"/>
                  </a:lnTo>
                  <a:lnTo>
                    <a:pt x="60364" y="73402"/>
                  </a:lnTo>
                  <a:lnTo>
                    <a:pt x="68241" y="66620"/>
                  </a:lnTo>
                  <a:lnTo>
                    <a:pt x="75858" y="59757"/>
                  </a:lnTo>
                  <a:lnTo>
                    <a:pt x="82785" y="52675"/>
                  </a:lnTo>
                  <a:lnTo>
                    <a:pt x="88154" y="45082"/>
                  </a:lnTo>
                  <a:lnTo>
                    <a:pt x="91605" y="36868"/>
                  </a:lnTo>
                  <a:lnTo>
                    <a:pt x="92937" y="28403"/>
                  </a:lnTo>
                  <a:lnTo>
                    <a:pt x="91862" y="20406"/>
                  </a:lnTo>
                  <a:lnTo>
                    <a:pt x="88468" y="13262"/>
                  </a:lnTo>
                  <a:lnTo>
                    <a:pt x="83123" y="7331"/>
                  </a:lnTo>
                  <a:lnTo>
                    <a:pt x="76263" y="3104"/>
                  </a:lnTo>
                  <a:lnTo>
                    <a:pt x="68291" y="679"/>
                  </a:lnTo>
                  <a:lnTo>
                    <a:pt x="59689" y="0"/>
                  </a:lnTo>
                  <a:lnTo>
                    <a:pt x="51003" y="1049"/>
                  </a:lnTo>
                  <a:lnTo>
                    <a:pt x="42542" y="3649"/>
                  </a:lnTo>
                  <a:lnTo>
                    <a:pt x="34558" y="7832"/>
                  </a:lnTo>
                  <a:lnTo>
                    <a:pt x="27341" y="13912"/>
                  </a:lnTo>
                  <a:lnTo>
                    <a:pt x="20972" y="21890"/>
                  </a:lnTo>
                  <a:lnTo>
                    <a:pt x="15525" y="31501"/>
                  </a:lnTo>
                  <a:lnTo>
                    <a:pt x="11156" y="42393"/>
                  </a:lnTo>
                  <a:lnTo>
                    <a:pt x="7850" y="54232"/>
                  </a:lnTo>
                  <a:lnTo>
                    <a:pt x="5610" y="66587"/>
                  </a:lnTo>
                  <a:lnTo>
                    <a:pt x="4548" y="78947"/>
                  </a:lnTo>
                  <a:lnTo>
                    <a:pt x="4615" y="91028"/>
                  </a:lnTo>
                  <a:lnTo>
                    <a:pt x="5793" y="102597"/>
                  </a:lnTo>
                  <a:lnTo>
                    <a:pt x="8179" y="113373"/>
                  </a:lnTo>
                  <a:lnTo>
                    <a:pt x="11715" y="123284"/>
                  </a:lnTo>
                  <a:lnTo>
                    <a:pt x="16376" y="132263"/>
                  </a:lnTo>
                  <a:lnTo>
                    <a:pt x="22254" y="140156"/>
                  </a:lnTo>
                  <a:lnTo>
                    <a:pt x="29282" y="146988"/>
                  </a:lnTo>
                  <a:lnTo>
                    <a:pt x="37272" y="152916"/>
                  </a:lnTo>
                  <a:lnTo>
                    <a:pt x="46005" y="158140"/>
                  </a:lnTo>
                  <a:lnTo>
                    <a:pt x="55291" y="162840"/>
                  </a:lnTo>
                  <a:lnTo>
                    <a:pt x="65135" y="166998"/>
                  </a:lnTo>
                  <a:lnTo>
                    <a:pt x="75728" y="170419"/>
                  </a:lnTo>
                  <a:lnTo>
                    <a:pt x="87110" y="173054"/>
                  </a:lnTo>
                  <a:lnTo>
                    <a:pt x="99157" y="174998"/>
                  </a:lnTo>
                  <a:lnTo>
                    <a:pt x="113154" y="176596"/>
                  </a:lnTo>
                  <a:lnTo>
                    <a:pt x="133686" y="177990"/>
                  </a:lnTo>
                  <a:lnTo>
                    <a:pt x="168456" y="179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3779730" y="3806292"/>
            <a:ext cx="2010944" cy="562660"/>
            <a:chOff x="3779730" y="3806292"/>
            <a:chExt cx="2010944" cy="562660"/>
          </a:xfrm>
        </p:grpSpPr>
        <p:sp>
          <p:nvSpPr>
            <p:cNvPr id="243" name="Freeform 242"/>
            <p:cNvSpPr/>
            <p:nvPr/>
          </p:nvSpPr>
          <p:spPr>
            <a:xfrm>
              <a:off x="3874487" y="3903374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8190" y="11870"/>
                  </a:lnTo>
                  <a:lnTo>
                    <a:pt x="16048" y="24279"/>
                  </a:lnTo>
                  <a:lnTo>
                    <a:pt x="14445" y="38471"/>
                  </a:lnTo>
                  <a:lnTo>
                    <a:pt x="13264" y="54351"/>
                  </a:lnTo>
                  <a:lnTo>
                    <a:pt x="12415" y="71644"/>
                  </a:lnTo>
                  <a:lnTo>
                    <a:pt x="11818" y="90023"/>
                  </a:lnTo>
                  <a:lnTo>
                    <a:pt x="11404" y="108877"/>
                  </a:lnTo>
                  <a:lnTo>
                    <a:pt x="11120" y="127360"/>
                  </a:lnTo>
                  <a:lnTo>
                    <a:pt x="10921" y="145044"/>
                  </a:lnTo>
                  <a:lnTo>
                    <a:pt x="10618" y="162033"/>
                  </a:lnTo>
                  <a:lnTo>
                    <a:pt x="9881" y="178747"/>
                  </a:lnTo>
                  <a:lnTo>
                    <a:pt x="8573" y="195473"/>
                  </a:lnTo>
                  <a:lnTo>
                    <a:pt x="6881" y="212166"/>
                  </a:lnTo>
                  <a:lnTo>
                    <a:pt x="5206" y="228542"/>
                  </a:lnTo>
                  <a:lnTo>
                    <a:pt x="3786" y="244435"/>
                  </a:lnTo>
                  <a:lnTo>
                    <a:pt x="2678" y="259245"/>
                  </a:lnTo>
                  <a:lnTo>
                    <a:pt x="1741" y="273322"/>
                  </a:lnTo>
                  <a:lnTo>
                    <a:pt x="895" y="28790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779730" y="3806292"/>
              <a:ext cx="232521" cy="244482"/>
            </a:xfrm>
            <a:custGeom>
              <a:avLst/>
              <a:gdLst/>
              <a:ahLst/>
              <a:cxnLst/>
              <a:rect l="0" t="0" r="0" b="0"/>
              <a:pathLst>
                <a:path w="232521" h="244482">
                  <a:moveTo>
                    <a:pt x="0" y="65497"/>
                  </a:moveTo>
                  <a:lnTo>
                    <a:pt x="5868" y="56763"/>
                  </a:lnTo>
                  <a:lnTo>
                    <a:pt x="11432" y="49056"/>
                  </a:lnTo>
                  <a:lnTo>
                    <a:pt x="17236" y="41658"/>
                  </a:lnTo>
                  <a:lnTo>
                    <a:pt x="23489" y="34570"/>
                  </a:lnTo>
                  <a:lnTo>
                    <a:pt x="30468" y="28040"/>
                  </a:lnTo>
                  <a:lnTo>
                    <a:pt x="38249" y="22167"/>
                  </a:lnTo>
                  <a:lnTo>
                    <a:pt x="46750" y="16903"/>
                  </a:lnTo>
                  <a:lnTo>
                    <a:pt x="55830" y="12132"/>
                  </a:lnTo>
                  <a:lnTo>
                    <a:pt x="65348" y="7746"/>
                  </a:lnTo>
                  <a:lnTo>
                    <a:pt x="75349" y="3970"/>
                  </a:lnTo>
                  <a:lnTo>
                    <a:pt x="86046" y="1338"/>
                  </a:lnTo>
                  <a:lnTo>
                    <a:pt x="97498" y="50"/>
                  </a:lnTo>
                  <a:lnTo>
                    <a:pt x="109460" y="0"/>
                  </a:lnTo>
                  <a:lnTo>
                    <a:pt x="121489" y="953"/>
                  </a:lnTo>
                  <a:lnTo>
                    <a:pt x="133321" y="2677"/>
                  </a:lnTo>
                  <a:lnTo>
                    <a:pt x="144876" y="5292"/>
                  </a:lnTo>
                  <a:lnTo>
                    <a:pt x="156168" y="9249"/>
                  </a:lnTo>
                  <a:lnTo>
                    <a:pt x="167240" y="14684"/>
                  </a:lnTo>
                  <a:lnTo>
                    <a:pt x="177980" y="21281"/>
                  </a:lnTo>
                  <a:lnTo>
                    <a:pt x="188127" y="28473"/>
                  </a:lnTo>
                  <a:lnTo>
                    <a:pt x="197579" y="35878"/>
                  </a:lnTo>
                  <a:lnTo>
                    <a:pt x="206234" y="43799"/>
                  </a:lnTo>
                  <a:lnTo>
                    <a:pt x="213901" y="53087"/>
                  </a:lnTo>
                  <a:lnTo>
                    <a:pt x="220568" y="64107"/>
                  </a:lnTo>
                  <a:lnTo>
                    <a:pt x="226045" y="76439"/>
                  </a:lnTo>
                  <a:lnTo>
                    <a:pt x="229901" y="89182"/>
                  </a:lnTo>
                  <a:lnTo>
                    <a:pt x="232046" y="101754"/>
                  </a:lnTo>
                  <a:lnTo>
                    <a:pt x="232520" y="113940"/>
                  </a:lnTo>
                  <a:lnTo>
                    <a:pt x="231326" y="125722"/>
                  </a:lnTo>
                  <a:lnTo>
                    <a:pt x="228635" y="137155"/>
                  </a:lnTo>
                  <a:lnTo>
                    <a:pt x="224728" y="148153"/>
                  </a:lnTo>
                  <a:lnTo>
                    <a:pt x="219898" y="158481"/>
                  </a:lnTo>
                  <a:lnTo>
                    <a:pt x="214390" y="168063"/>
                  </a:lnTo>
                  <a:lnTo>
                    <a:pt x="208236" y="176975"/>
                  </a:lnTo>
                  <a:lnTo>
                    <a:pt x="201274" y="185348"/>
                  </a:lnTo>
                  <a:lnTo>
                    <a:pt x="193479" y="193316"/>
                  </a:lnTo>
                  <a:lnTo>
                    <a:pt x="184956" y="200990"/>
                  </a:lnTo>
                  <a:lnTo>
                    <a:pt x="175856" y="208457"/>
                  </a:lnTo>
                  <a:lnTo>
                    <a:pt x="166322" y="215771"/>
                  </a:lnTo>
                  <a:lnTo>
                    <a:pt x="156309" y="222650"/>
                  </a:lnTo>
                  <a:lnTo>
                    <a:pt x="145602" y="228511"/>
                  </a:lnTo>
                  <a:lnTo>
                    <a:pt x="134157" y="233116"/>
                  </a:lnTo>
                  <a:lnTo>
                    <a:pt x="122665" y="236554"/>
                  </a:lnTo>
                  <a:lnTo>
                    <a:pt x="111331" y="239399"/>
                  </a:lnTo>
                  <a:lnTo>
                    <a:pt x="99162" y="241898"/>
                  </a:lnTo>
                  <a:lnTo>
                    <a:pt x="84228" y="244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945900" y="4084940"/>
              <a:ext cx="139158" cy="128921"/>
            </a:xfrm>
            <a:custGeom>
              <a:avLst/>
              <a:gdLst/>
              <a:ahLst/>
              <a:cxnLst/>
              <a:rect l="0" t="0" r="0" b="0"/>
              <a:pathLst>
                <a:path w="139158" h="128921">
                  <a:moveTo>
                    <a:pt x="75986" y="50061"/>
                  </a:moveTo>
                  <a:lnTo>
                    <a:pt x="78719" y="41327"/>
                  </a:lnTo>
                  <a:lnTo>
                    <a:pt x="79580" y="33620"/>
                  </a:lnTo>
                  <a:lnTo>
                    <a:pt x="78586" y="26223"/>
                  </a:lnTo>
                  <a:lnTo>
                    <a:pt x="75874" y="19135"/>
                  </a:lnTo>
                  <a:lnTo>
                    <a:pt x="71441" y="12604"/>
                  </a:lnTo>
                  <a:lnTo>
                    <a:pt x="65457" y="6750"/>
                  </a:lnTo>
                  <a:lnTo>
                    <a:pt x="58371" y="2177"/>
                  </a:lnTo>
                  <a:lnTo>
                    <a:pt x="50793" y="0"/>
                  </a:lnTo>
                  <a:lnTo>
                    <a:pt x="43117" y="618"/>
                  </a:lnTo>
                  <a:lnTo>
                    <a:pt x="35680" y="3798"/>
                  </a:lnTo>
                  <a:lnTo>
                    <a:pt x="28840" y="9055"/>
                  </a:lnTo>
                  <a:lnTo>
                    <a:pt x="22724" y="15884"/>
                  </a:lnTo>
                  <a:lnTo>
                    <a:pt x="17278" y="23856"/>
                  </a:lnTo>
                  <a:lnTo>
                    <a:pt x="12378" y="32635"/>
                  </a:lnTo>
                  <a:lnTo>
                    <a:pt x="7901" y="41974"/>
                  </a:lnTo>
                  <a:lnTo>
                    <a:pt x="4062" y="51699"/>
                  </a:lnTo>
                  <a:lnTo>
                    <a:pt x="1387" y="61687"/>
                  </a:lnTo>
                  <a:lnTo>
                    <a:pt x="70" y="71853"/>
                  </a:lnTo>
                  <a:lnTo>
                    <a:pt x="0" y="82137"/>
                  </a:lnTo>
                  <a:lnTo>
                    <a:pt x="940" y="92503"/>
                  </a:lnTo>
                  <a:lnTo>
                    <a:pt x="2661" y="102904"/>
                  </a:lnTo>
                  <a:lnTo>
                    <a:pt x="5442" y="112668"/>
                  </a:lnTo>
                  <a:lnTo>
                    <a:pt x="10043" y="120555"/>
                  </a:lnTo>
                  <a:lnTo>
                    <a:pt x="16724" y="126029"/>
                  </a:lnTo>
                  <a:lnTo>
                    <a:pt x="24972" y="128888"/>
                  </a:lnTo>
                  <a:lnTo>
                    <a:pt x="33811" y="128920"/>
                  </a:lnTo>
                  <a:lnTo>
                    <a:pt x="42600" y="126303"/>
                  </a:lnTo>
                  <a:lnTo>
                    <a:pt x="50922" y="121328"/>
                  </a:lnTo>
                  <a:lnTo>
                    <a:pt x="58424" y="114193"/>
                  </a:lnTo>
                  <a:lnTo>
                    <a:pt x="65034" y="105251"/>
                  </a:lnTo>
                  <a:lnTo>
                    <a:pt x="71415" y="96136"/>
                  </a:lnTo>
                  <a:lnTo>
                    <a:pt x="78503" y="90489"/>
                  </a:lnTo>
                  <a:lnTo>
                    <a:pt x="85888" y="89899"/>
                  </a:lnTo>
                  <a:lnTo>
                    <a:pt x="92818" y="92466"/>
                  </a:lnTo>
                  <a:lnTo>
                    <a:pt x="99483" y="96478"/>
                  </a:lnTo>
                  <a:lnTo>
                    <a:pt x="107164" y="100971"/>
                  </a:lnTo>
                  <a:lnTo>
                    <a:pt x="118778" y="106297"/>
                  </a:lnTo>
                  <a:lnTo>
                    <a:pt x="139157" y="113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085057" y="4061302"/>
              <a:ext cx="124313" cy="153432"/>
            </a:xfrm>
            <a:custGeom>
              <a:avLst/>
              <a:gdLst/>
              <a:ahLst/>
              <a:cxnLst/>
              <a:rect l="0" t="0" r="0" b="0"/>
              <a:pathLst>
                <a:path w="124313" h="153432">
                  <a:moveTo>
                    <a:pt x="115813" y="0"/>
                  </a:moveTo>
                  <a:lnTo>
                    <a:pt x="104145" y="67"/>
                  </a:lnTo>
                  <a:lnTo>
                    <a:pt x="93656" y="707"/>
                  </a:lnTo>
                  <a:lnTo>
                    <a:pt x="83359" y="2008"/>
                  </a:lnTo>
                  <a:lnTo>
                    <a:pt x="73230" y="4041"/>
                  </a:lnTo>
                  <a:lnTo>
                    <a:pt x="63535" y="7005"/>
                  </a:lnTo>
                  <a:lnTo>
                    <a:pt x="54399" y="10925"/>
                  </a:lnTo>
                  <a:lnTo>
                    <a:pt x="45796" y="15674"/>
                  </a:lnTo>
                  <a:lnTo>
                    <a:pt x="37635" y="21078"/>
                  </a:lnTo>
                  <a:lnTo>
                    <a:pt x="29829" y="26969"/>
                  </a:lnTo>
                  <a:lnTo>
                    <a:pt x="22944" y="33212"/>
                  </a:lnTo>
                  <a:lnTo>
                    <a:pt x="18136" y="39701"/>
                  </a:lnTo>
                  <a:lnTo>
                    <a:pt x="15879" y="46351"/>
                  </a:lnTo>
                  <a:lnTo>
                    <a:pt x="16332" y="52781"/>
                  </a:lnTo>
                  <a:lnTo>
                    <a:pt x="19677" y="58340"/>
                  </a:lnTo>
                  <a:lnTo>
                    <a:pt x="25709" y="62743"/>
                  </a:lnTo>
                  <a:lnTo>
                    <a:pt x="33961" y="66038"/>
                  </a:lnTo>
                  <a:lnTo>
                    <a:pt x="43917" y="68415"/>
                  </a:lnTo>
                  <a:lnTo>
                    <a:pt x="55113" y="70098"/>
                  </a:lnTo>
                  <a:lnTo>
                    <a:pt x="66862" y="71605"/>
                  </a:lnTo>
                  <a:lnTo>
                    <a:pt x="78281" y="73697"/>
                  </a:lnTo>
                  <a:lnTo>
                    <a:pt x="88913" y="76749"/>
                  </a:lnTo>
                  <a:lnTo>
                    <a:pt x="98524" y="80938"/>
                  </a:lnTo>
                  <a:lnTo>
                    <a:pt x="106915" y="86426"/>
                  </a:lnTo>
                  <a:lnTo>
                    <a:pt x="114102" y="93153"/>
                  </a:lnTo>
                  <a:lnTo>
                    <a:pt x="119778" y="100753"/>
                  </a:lnTo>
                  <a:lnTo>
                    <a:pt x="123244" y="108685"/>
                  </a:lnTo>
                  <a:lnTo>
                    <a:pt x="124312" y="116601"/>
                  </a:lnTo>
                  <a:lnTo>
                    <a:pt x="123081" y="124200"/>
                  </a:lnTo>
                  <a:lnTo>
                    <a:pt x="119672" y="131150"/>
                  </a:lnTo>
                  <a:lnTo>
                    <a:pt x="114376" y="137336"/>
                  </a:lnTo>
                  <a:lnTo>
                    <a:pt x="107415" y="142658"/>
                  </a:lnTo>
                  <a:lnTo>
                    <a:pt x="98856" y="146943"/>
                  </a:lnTo>
                  <a:lnTo>
                    <a:pt x="88882" y="150193"/>
                  </a:lnTo>
                  <a:lnTo>
                    <a:pt x="77764" y="152394"/>
                  </a:lnTo>
                  <a:lnTo>
                    <a:pt x="65777" y="153431"/>
                  </a:lnTo>
                  <a:lnTo>
                    <a:pt x="53177" y="153357"/>
                  </a:lnTo>
                  <a:lnTo>
                    <a:pt x="40756" y="152504"/>
                  </a:lnTo>
                  <a:lnTo>
                    <a:pt x="28625" y="151317"/>
                  </a:lnTo>
                  <a:lnTo>
                    <a:pt x="15722" y="14969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285098" y="391390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23" y="8935"/>
                  </a:lnTo>
                  <a:lnTo>
                    <a:pt x="15341" y="18562"/>
                  </a:lnTo>
                  <a:lnTo>
                    <a:pt x="12446" y="29858"/>
                  </a:lnTo>
                  <a:lnTo>
                    <a:pt x="9579" y="42872"/>
                  </a:lnTo>
                  <a:lnTo>
                    <a:pt x="7062" y="57648"/>
                  </a:lnTo>
                  <a:lnTo>
                    <a:pt x="5051" y="74026"/>
                  </a:lnTo>
                  <a:lnTo>
                    <a:pt x="3539" y="91713"/>
                  </a:lnTo>
                  <a:lnTo>
                    <a:pt x="2444" y="110398"/>
                  </a:lnTo>
                  <a:lnTo>
                    <a:pt x="1671" y="129806"/>
                  </a:lnTo>
                  <a:lnTo>
                    <a:pt x="1135" y="149564"/>
                  </a:lnTo>
                  <a:lnTo>
                    <a:pt x="767" y="169206"/>
                  </a:lnTo>
                  <a:lnTo>
                    <a:pt x="517" y="188488"/>
                  </a:lnTo>
                  <a:lnTo>
                    <a:pt x="347" y="207197"/>
                  </a:lnTo>
                  <a:lnTo>
                    <a:pt x="233" y="225074"/>
                  </a:lnTo>
                  <a:lnTo>
                    <a:pt x="156" y="242051"/>
                  </a:lnTo>
                  <a:lnTo>
                    <a:pt x="104" y="257823"/>
                  </a:lnTo>
                  <a:lnTo>
                    <a:pt x="64" y="273410"/>
                  </a:lnTo>
                  <a:lnTo>
                    <a:pt x="31" y="29130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200870" y="400865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9588" y="18190"/>
                  </a:lnTo>
                  <a:lnTo>
                    <a:pt x="150601" y="16049"/>
                  </a:lnTo>
                  <a:lnTo>
                    <a:pt x="140610" y="14441"/>
                  </a:lnTo>
                  <a:lnTo>
                    <a:pt x="129802" y="13088"/>
                  </a:lnTo>
                  <a:lnTo>
                    <a:pt x="118639" y="11591"/>
                  </a:lnTo>
                  <a:lnTo>
                    <a:pt x="107430" y="9744"/>
                  </a:lnTo>
                  <a:lnTo>
                    <a:pt x="96145" y="7677"/>
                  </a:lnTo>
                  <a:lnTo>
                    <a:pt x="84512" y="5745"/>
                  </a:lnTo>
                  <a:lnTo>
                    <a:pt x="72402" y="4149"/>
                  </a:lnTo>
                  <a:lnTo>
                    <a:pt x="60048" y="2922"/>
                  </a:lnTo>
                  <a:lnTo>
                    <a:pt x="46549" y="1892"/>
                  </a:lnTo>
                  <a:lnTo>
                    <a:pt x="28478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653596" y="395601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6" y="29859"/>
                  </a:lnTo>
                  <a:lnTo>
                    <a:pt x="2736" y="42872"/>
                  </a:lnTo>
                  <a:lnTo>
                    <a:pt x="1887" y="57648"/>
                  </a:lnTo>
                  <a:lnTo>
                    <a:pt x="1290" y="74026"/>
                  </a:lnTo>
                  <a:lnTo>
                    <a:pt x="875" y="91713"/>
                  </a:lnTo>
                  <a:lnTo>
                    <a:pt x="591" y="110398"/>
                  </a:lnTo>
                  <a:lnTo>
                    <a:pt x="398" y="129802"/>
                  </a:lnTo>
                  <a:lnTo>
                    <a:pt x="267" y="149386"/>
                  </a:lnTo>
                  <a:lnTo>
                    <a:pt x="179" y="168380"/>
                  </a:lnTo>
                  <a:lnTo>
                    <a:pt x="119" y="186413"/>
                  </a:lnTo>
                  <a:lnTo>
                    <a:pt x="80" y="203469"/>
                  </a:lnTo>
                  <a:lnTo>
                    <a:pt x="54" y="219699"/>
                  </a:lnTo>
                  <a:lnTo>
                    <a:pt x="35" y="235269"/>
                  </a:lnTo>
                  <a:lnTo>
                    <a:pt x="23" y="249743"/>
                  </a:lnTo>
                  <a:lnTo>
                    <a:pt x="14" y="263501"/>
                  </a:lnTo>
                  <a:lnTo>
                    <a:pt x="7" y="27775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548311" y="3856113"/>
              <a:ext cx="232964" cy="205190"/>
            </a:xfrm>
            <a:custGeom>
              <a:avLst/>
              <a:gdLst/>
              <a:ahLst/>
              <a:cxnLst/>
              <a:rect l="0" t="0" r="0" b="0"/>
              <a:pathLst>
                <a:path w="232964" h="205190">
                  <a:moveTo>
                    <a:pt x="0" y="120961"/>
                  </a:moveTo>
                  <a:lnTo>
                    <a:pt x="3000" y="109360"/>
                  </a:lnTo>
                  <a:lnTo>
                    <a:pt x="6422" y="99511"/>
                  </a:lnTo>
                  <a:lnTo>
                    <a:pt x="10618" y="90502"/>
                  </a:lnTo>
                  <a:lnTo>
                    <a:pt x="15519" y="81887"/>
                  </a:lnTo>
                  <a:lnTo>
                    <a:pt x="21000" y="73211"/>
                  </a:lnTo>
                  <a:lnTo>
                    <a:pt x="26936" y="64239"/>
                  </a:lnTo>
                  <a:lnTo>
                    <a:pt x="33370" y="55082"/>
                  </a:lnTo>
                  <a:lnTo>
                    <a:pt x="40517" y="46083"/>
                  </a:lnTo>
                  <a:lnTo>
                    <a:pt x="48434" y="37441"/>
                  </a:lnTo>
                  <a:lnTo>
                    <a:pt x="57038" y="29349"/>
                  </a:lnTo>
                  <a:lnTo>
                    <a:pt x="66191" y="22068"/>
                  </a:lnTo>
                  <a:lnTo>
                    <a:pt x="75762" y="15661"/>
                  </a:lnTo>
                  <a:lnTo>
                    <a:pt x="85799" y="10189"/>
                  </a:lnTo>
                  <a:lnTo>
                    <a:pt x="96522" y="5804"/>
                  </a:lnTo>
                  <a:lnTo>
                    <a:pt x="107991" y="2492"/>
                  </a:lnTo>
                  <a:lnTo>
                    <a:pt x="119964" y="419"/>
                  </a:lnTo>
                  <a:lnTo>
                    <a:pt x="132001" y="0"/>
                  </a:lnTo>
                  <a:lnTo>
                    <a:pt x="143833" y="1317"/>
                  </a:lnTo>
                  <a:lnTo>
                    <a:pt x="155219" y="4321"/>
                  </a:lnTo>
                  <a:lnTo>
                    <a:pt x="165865" y="9002"/>
                  </a:lnTo>
                  <a:lnTo>
                    <a:pt x="175690" y="15193"/>
                  </a:lnTo>
                  <a:lnTo>
                    <a:pt x="184779" y="22771"/>
                  </a:lnTo>
                  <a:lnTo>
                    <a:pt x="193278" y="31753"/>
                  </a:lnTo>
                  <a:lnTo>
                    <a:pt x="201328" y="42011"/>
                  </a:lnTo>
                  <a:lnTo>
                    <a:pt x="208890" y="53151"/>
                  </a:lnTo>
                  <a:lnTo>
                    <a:pt x="215750" y="64620"/>
                  </a:lnTo>
                  <a:lnTo>
                    <a:pt x="221838" y="76073"/>
                  </a:lnTo>
                  <a:lnTo>
                    <a:pt x="226910" y="87372"/>
                  </a:lnTo>
                  <a:lnTo>
                    <a:pt x="230487" y="98492"/>
                  </a:lnTo>
                  <a:lnTo>
                    <a:pt x="232445" y="109453"/>
                  </a:lnTo>
                  <a:lnTo>
                    <a:pt x="232963" y="120290"/>
                  </a:lnTo>
                  <a:lnTo>
                    <a:pt x="232330" y="131033"/>
                  </a:lnTo>
                  <a:lnTo>
                    <a:pt x="230824" y="141700"/>
                  </a:lnTo>
                  <a:lnTo>
                    <a:pt x="228357" y="151983"/>
                  </a:lnTo>
                  <a:lnTo>
                    <a:pt x="224500" y="161284"/>
                  </a:lnTo>
                  <a:lnTo>
                    <a:pt x="219124" y="169352"/>
                  </a:lnTo>
                  <a:lnTo>
                    <a:pt x="212225" y="176260"/>
                  </a:lnTo>
                  <a:lnTo>
                    <a:pt x="203767" y="182216"/>
                  </a:lnTo>
                  <a:lnTo>
                    <a:pt x="193889" y="187442"/>
                  </a:lnTo>
                  <a:lnTo>
                    <a:pt x="182849" y="191971"/>
                  </a:lnTo>
                  <a:lnTo>
                    <a:pt x="170922" y="195648"/>
                  </a:lnTo>
                  <a:lnTo>
                    <a:pt x="158366" y="198459"/>
                  </a:lnTo>
                  <a:lnTo>
                    <a:pt x="145975" y="200523"/>
                  </a:lnTo>
                  <a:lnTo>
                    <a:pt x="133868" y="202215"/>
                  </a:lnTo>
                  <a:lnTo>
                    <a:pt x="120986" y="203685"/>
                  </a:lnTo>
                  <a:lnTo>
                    <a:pt x="105285" y="205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4710928" y="4108350"/>
              <a:ext cx="153238" cy="136518"/>
            </a:xfrm>
            <a:custGeom>
              <a:avLst/>
              <a:gdLst/>
              <a:ahLst/>
              <a:cxnLst/>
              <a:rect l="0" t="0" r="0" b="0"/>
              <a:pathLst>
                <a:path w="153238" h="136518">
                  <a:moveTo>
                    <a:pt x="90066" y="89822"/>
                  </a:moveTo>
                  <a:lnTo>
                    <a:pt x="92933" y="80954"/>
                  </a:lnTo>
                  <a:lnTo>
                    <a:pt x="95075" y="71967"/>
                  </a:lnTo>
                  <a:lnTo>
                    <a:pt x="96669" y="61976"/>
                  </a:lnTo>
                  <a:lnTo>
                    <a:pt x="97504" y="51168"/>
                  </a:lnTo>
                  <a:lnTo>
                    <a:pt x="97056" y="40005"/>
                  </a:lnTo>
                  <a:lnTo>
                    <a:pt x="95137" y="28818"/>
                  </a:lnTo>
                  <a:lnTo>
                    <a:pt x="91555" y="18398"/>
                  </a:lnTo>
                  <a:lnTo>
                    <a:pt x="85950" y="10006"/>
                  </a:lnTo>
                  <a:lnTo>
                    <a:pt x="78334" y="4158"/>
                  </a:lnTo>
                  <a:lnTo>
                    <a:pt x="69323" y="863"/>
                  </a:lnTo>
                  <a:lnTo>
                    <a:pt x="59906" y="0"/>
                  </a:lnTo>
                  <a:lnTo>
                    <a:pt x="50696" y="1237"/>
                  </a:lnTo>
                  <a:lnTo>
                    <a:pt x="42076" y="4300"/>
                  </a:lnTo>
                  <a:lnTo>
                    <a:pt x="34367" y="9080"/>
                  </a:lnTo>
                  <a:lnTo>
                    <a:pt x="27631" y="15361"/>
                  </a:lnTo>
                  <a:lnTo>
                    <a:pt x="21753" y="22845"/>
                  </a:lnTo>
                  <a:lnTo>
                    <a:pt x="16555" y="31237"/>
                  </a:lnTo>
                  <a:lnTo>
                    <a:pt x="11870" y="40293"/>
                  </a:lnTo>
                  <a:lnTo>
                    <a:pt x="7721" y="49984"/>
                  </a:lnTo>
                  <a:lnTo>
                    <a:pt x="4304" y="60473"/>
                  </a:lnTo>
                  <a:lnTo>
                    <a:pt x="1680" y="71786"/>
                  </a:lnTo>
                  <a:lnTo>
                    <a:pt x="87" y="83655"/>
                  </a:lnTo>
                  <a:lnTo>
                    <a:pt x="0" y="95622"/>
                  </a:lnTo>
                  <a:lnTo>
                    <a:pt x="1543" y="107394"/>
                  </a:lnTo>
                  <a:lnTo>
                    <a:pt x="4698" y="118230"/>
                  </a:lnTo>
                  <a:lnTo>
                    <a:pt x="9483" y="126910"/>
                  </a:lnTo>
                  <a:lnTo>
                    <a:pt x="15734" y="132953"/>
                  </a:lnTo>
                  <a:lnTo>
                    <a:pt x="23014" y="136210"/>
                  </a:lnTo>
                  <a:lnTo>
                    <a:pt x="30731" y="136517"/>
                  </a:lnTo>
                  <a:lnTo>
                    <a:pt x="38507" y="134098"/>
                  </a:lnTo>
                  <a:lnTo>
                    <a:pt x="46183" y="129596"/>
                  </a:lnTo>
                  <a:lnTo>
                    <a:pt x="53716" y="123844"/>
                  </a:lnTo>
                  <a:lnTo>
                    <a:pt x="61112" y="117428"/>
                  </a:lnTo>
                  <a:lnTo>
                    <a:pt x="68231" y="110517"/>
                  </a:lnTo>
                  <a:lnTo>
                    <a:pt x="74793" y="102973"/>
                  </a:lnTo>
                  <a:lnTo>
                    <a:pt x="80707" y="94786"/>
                  </a:lnTo>
                  <a:lnTo>
                    <a:pt x="86568" y="87264"/>
                  </a:lnTo>
                  <a:lnTo>
                    <a:pt x="93094" y="83708"/>
                  </a:lnTo>
                  <a:lnTo>
                    <a:pt x="99562" y="85389"/>
                  </a:lnTo>
                  <a:lnTo>
                    <a:pt x="105081" y="90312"/>
                  </a:lnTo>
                  <a:lnTo>
                    <a:pt x="110187" y="96685"/>
                  </a:lnTo>
                  <a:lnTo>
                    <a:pt x="116873" y="103514"/>
                  </a:lnTo>
                  <a:lnTo>
                    <a:pt x="129083" y="111361"/>
                  </a:lnTo>
                  <a:lnTo>
                    <a:pt x="153237" y="121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874694" y="4103416"/>
              <a:ext cx="84229" cy="134375"/>
            </a:xfrm>
            <a:custGeom>
              <a:avLst/>
              <a:gdLst/>
              <a:ahLst/>
              <a:cxnLst/>
              <a:rect l="0" t="0" r="0" b="0"/>
              <a:pathLst>
                <a:path w="84229" h="134375">
                  <a:moveTo>
                    <a:pt x="0" y="42114"/>
                  </a:moveTo>
                  <a:lnTo>
                    <a:pt x="67" y="56715"/>
                  </a:lnTo>
                  <a:lnTo>
                    <a:pt x="708" y="69987"/>
                  </a:lnTo>
                  <a:lnTo>
                    <a:pt x="2004" y="83183"/>
                  </a:lnTo>
                  <a:lnTo>
                    <a:pt x="3863" y="96352"/>
                  </a:lnTo>
                  <a:lnTo>
                    <a:pt x="6179" y="109213"/>
                  </a:lnTo>
                  <a:lnTo>
                    <a:pt x="8830" y="121545"/>
                  </a:lnTo>
                  <a:lnTo>
                    <a:pt x="11112" y="130954"/>
                  </a:lnTo>
                  <a:lnTo>
                    <a:pt x="12048" y="134374"/>
                  </a:lnTo>
                  <a:lnTo>
                    <a:pt x="11599" y="132678"/>
                  </a:lnTo>
                  <a:lnTo>
                    <a:pt x="10124" y="127598"/>
                  </a:lnTo>
                  <a:lnTo>
                    <a:pt x="8120" y="120269"/>
                  </a:lnTo>
                  <a:lnTo>
                    <a:pt x="6135" y="111200"/>
                  </a:lnTo>
                  <a:lnTo>
                    <a:pt x="4465" y="100760"/>
                  </a:lnTo>
                  <a:lnTo>
                    <a:pt x="3508" y="89605"/>
                  </a:lnTo>
                  <a:lnTo>
                    <a:pt x="3844" y="78628"/>
                  </a:lnTo>
                  <a:lnTo>
                    <a:pt x="5665" y="68308"/>
                  </a:lnTo>
                  <a:lnTo>
                    <a:pt x="8835" y="58748"/>
                  </a:lnTo>
                  <a:lnTo>
                    <a:pt x="13097" y="49862"/>
                  </a:lnTo>
                  <a:lnTo>
                    <a:pt x="18187" y="41518"/>
                  </a:lnTo>
                  <a:lnTo>
                    <a:pt x="24043" y="33743"/>
                  </a:lnTo>
                  <a:lnTo>
                    <a:pt x="30797" y="26732"/>
                  </a:lnTo>
                  <a:lnTo>
                    <a:pt x="38439" y="20534"/>
                  </a:lnTo>
                  <a:lnTo>
                    <a:pt x="46580" y="15201"/>
                  </a:lnTo>
                  <a:lnTo>
                    <a:pt x="55429" y="10346"/>
                  </a:lnTo>
                  <a:lnTo>
                    <a:pt x="66883" y="554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5032746" y="3924431"/>
              <a:ext cx="10405" cy="326385"/>
            </a:xfrm>
            <a:custGeom>
              <a:avLst/>
              <a:gdLst/>
              <a:ahLst/>
              <a:cxnLst/>
              <a:rect l="0" t="0" r="0" b="0"/>
              <a:pathLst>
                <a:path w="10405" h="326385">
                  <a:moveTo>
                    <a:pt x="10404" y="0"/>
                  </a:moveTo>
                  <a:lnTo>
                    <a:pt x="7537" y="14669"/>
                  </a:lnTo>
                  <a:lnTo>
                    <a:pt x="5395" y="28581"/>
                  </a:lnTo>
                  <a:lnTo>
                    <a:pt x="3792" y="43074"/>
                  </a:lnTo>
                  <a:lnTo>
                    <a:pt x="2611" y="58103"/>
                  </a:lnTo>
                  <a:lnTo>
                    <a:pt x="1763" y="73279"/>
                  </a:lnTo>
                  <a:lnTo>
                    <a:pt x="1165" y="88350"/>
                  </a:lnTo>
                  <a:lnTo>
                    <a:pt x="751" y="103388"/>
                  </a:lnTo>
                  <a:lnTo>
                    <a:pt x="468" y="118696"/>
                  </a:lnTo>
                  <a:lnTo>
                    <a:pt x="274" y="134437"/>
                  </a:lnTo>
                  <a:lnTo>
                    <a:pt x="143" y="150618"/>
                  </a:lnTo>
                  <a:lnTo>
                    <a:pt x="55" y="167173"/>
                  </a:lnTo>
                  <a:lnTo>
                    <a:pt x="0" y="184013"/>
                  </a:lnTo>
                  <a:lnTo>
                    <a:pt x="133" y="200899"/>
                  </a:lnTo>
                  <a:lnTo>
                    <a:pt x="755" y="217463"/>
                  </a:lnTo>
                  <a:lnTo>
                    <a:pt x="1985" y="233524"/>
                  </a:lnTo>
                  <a:lnTo>
                    <a:pt x="3635" y="249058"/>
                  </a:lnTo>
                  <a:lnTo>
                    <a:pt x="5453" y="265939"/>
                  </a:lnTo>
                  <a:lnTo>
                    <a:pt x="7599" y="289002"/>
                  </a:lnTo>
                  <a:lnTo>
                    <a:pt x="1040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948394" y="4023049"/>
              <a:ext cx="168457" cy="27725"/>
            </a:xfrm>
            <a:custGeom>
              <a:avLst/>
              <a:gdLst/>
              <a:ahLst/>
              <a:cxnLst/>
              <a:rect l="0" t="0" r="0" b="0"/>
              <a:pathLst>
                <a:path w="168457" h="27725">
                  <a:moveTo>
                    <a:pt x="168456" y="27724"/>
                  </a:moveTo>
                  <a:lnTo>
                    <a:pt x="156788" y="21924"/>
                  </a:lnTo>
                  <a:lnTo>
                    <a:pt x="146299" y="16999"/>
                  </a:lnTo>
                  <a:lnTo>
                    <a:pt x="135988" y="12501"/>
                  </a:lnTo>
                  <a:lnTo>
                    <a:pt x="125341" y="8454"/>
                  </a:lnTo>
                  <a:lnTo>
                    <a:pt x="113700" y="5088"/>
                  </a:lnTo>
                  <a:lnTo>
                    <a:pt x="100809" y="2484"/>
                  </a:lnTo>
                  <a:lnTo>
                    <a:pt x="86902" y="730"/>
                  </a:lnTo>
                  <a:lnTo>
                    <a:pt x="72499" y="0"/>
                  </a:lnTo>
                  <a:lnTo>
                    <a:pt x="57979" y="282"/>
                  </a:lnTo>
                  <a:lnTo>
                    <a:pt x="44114" y="1275"/>
                  </a:lnTo>
                  <a:lnTo>
                    <a:pt x="30783" y="2572"/>
                  </a:lnTo>
                  <a:lnTo>
                    <a:pt x="16821" y="4286"/>
                  </a:lnTo>
                  <a:lnTo>
                    <a:pt x="0" y="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5143746" y="4124473"/>
              <a:ext cx="15218" cy="126343"/>
            </a:xfrm>
            <a:custGeom>
              <a:avLst/>
              <a:gdLst/>
              <a:ahLst/>
              <a:cxnLst/>
              <a:rect l="0" t="0" r="0" b="0"/>
              <a:pathLst>
                <a:path w="15218" h="126343">
                  <a:moveTo>
                    <a:pt x="4689" y="0"/>
                  </a:moveTo>
                  <a:lnTo>
                    <a:pt x="4621" y="11668"/>
                  </a:lnTo>
                  <a:lnTo>
                    <a:pt x="3982" y="22156"/>
                  </a:lnTo>
                  <a:lnTo>
                    <a:pt x="2694" y="32458"/>
                  </a:lnTo>
                  <a:lnTo>
                    <a:pt x="1180" y="42759"/>
                  </a:lnTo>
                  <a:lnTo>
                    <a:pt x="160" y="53103"/>
                  </a:lnTo>
                  <a:lnTo>
                    <a:pt x="0" y="63488"/>
                  </a:lnTo>
                  <a:lnTo>
                    <a:pt x="763" y="73838"/>
                  </a:lnTo>
                  <a:lnTo>
                    <a:pt x="2560" y="85234"/>
                  </a:lnTo>
                  <a:lnTo>
                    <a:pt x="6672" y="100914"/>
                  </a:lnTo>
                  <a:lnTo>
                    <a:pt x="1521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5148435" y="39876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5214034" y="4112929"/>
              <a:ext cx="102858" cy="148415"/>
            </a:xfrm>
            <a:custGeom>
              <a:avLst/>
              <a:gdLst/>
              <a:ahLst/>
              <a:cxnLst/>
              <a:rect l="0" t="0" r="0" b="0"/>
              <a:pathLst>
                <a:path w="102858" h="148415">
                  <a:moveTo>
                    <a:pt x="92328" y="11544"/>
                  </a:moveTo>
                  <a:lnTo>
                    <a:pt x="86394" y="5877"/>
                  </a:lnTo>
                  <a:lnTo>
                    <a:pt x="80190" y="2233"/>
                  </a:lnTo>
                  <a:lnTo>
                    <a:pt x="73094" y="328"/>
                  </a:lnTo>
                  <a:lnTo>
                    <a:pt x="65153" y="0"/>
                  </a:lnTo>
                  <a:lnTo>
                    <a:pt x="56507" y="1267"/>
                  </a:lnTo>
                  <a:lnTo>
                    <a:pt x="47317" y="3997"/>
                  </a:lnTo>
                  <a:lnTo>
                    <a:pt x="37890" y="8090"/>
                  </a:lnTo>
                  <a:lnTo>
                    <a:pt x="28649" y="13573"/>
                  </a:lnTo>
                  <a:lnTo>
                    <a:pt x="19822" y="20341"/>
                  </a:lnTo>
                  <a:lnTo>
                    <a:pt x="11933" y="28493"/>
                  </a:lnTo>
                  <a:lnTo>
                    <a:pt x="5845" y="38399"/>
                  </a:lnTo>
                  <a:lnTo>
                    <a:pt x="1871" y="50092"/>
                  </a:lnTo>
                  <a:lnTo>
                    <a:pt x="0" y="63013"/>
                  </a:lnTo>
                  <a:lnTo>
                    <a:pt x="174" y="76216"/>
                  </a:lnTo>
                  <a:lnTo>
                    <a:pt x="2146" y="89126"/>
                  </a:lnTo>
                  <a:lnTo>
                    <a:pt x="5721" y="101384"/>
                  </a:lnTo>
                  <a:lnTo>
                    <a:pt x="10852" y="112690"/>
                  </a:lnTo>
                  <a:lnTo>
                    <a:pt x="17377" y="122980"/>
                  </a:lnTo>
                  <a:lnTo>
                    <a:pt x="25195" y="131889"/>
                  </a:lnTo>
                  <a:lnTo>
                    <a:pt x="34346" y="138677"/>
                  </a:lnTo>
                  <a:lnTo>
                    <a:pt x="44710" y="143138"/>
                  </a:lnTo>
                  <a:lnTo>
                    <a:pt x="55657" y="145678"/>
                  </a:lnTo>
                  <a:lnTo>
                    <a:pt x="67300" y="147302"/>
                  </a:lnTo>
                  <a:lnTo>
                    <a:pt x="81779" y="148151"/>
                  </a:lnTo>
                  <a:lnTo>
                    <a:pt x="102857" y="148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5369533" y="415605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1"/>
                  </a:lnTo>
                  <a:lnTo>
                    <a:pt x="3864" y="50553"/>
                  </a:lnTo>
                  <a:lnTo>
                    <a:pt x="6180" y="61745"/>
                  </a:lnTo>
                  <a:lnTo>
                    <a:pt x="8842" y="72718"/>
                  </a:lnTo>
                  <a:lnTo>
                    <a:pt x="11604" y="83079"/>
                  </a:lnTo>
                  <a:lnTo>
                    <a:pt x="14362" y="93002"/>
                  </a:lnTo>
                  <a:lnTo>
                    <a:pt x="17356" y="103360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5359005" y="40191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5455110" y="4079439"/>
              <a:ext cx="99295" cy="289513"/>
            </a:xfrm>
            <a:custGeom>
              <a:avLst/>
              <a:gdLst/>
              <a:ahLst/>
              <a:cxnLst/>
              <a:rect l="0" t="0" r="0" b="0"/>
              <a:pathLst>
                <a:path w="99295" h="289513">
                  <a:moveTo>
                    <a:pt x="9180" y="139790"/>
                  </a:moveTo>
                  <a:lnTo>
                    <a:pt x="12047" y="154459"/>
                  </a:lnTo>
                  <a:lnTo>
                    <a:pt x="14189" y="168370"/>
                  </a:lnTo>
                  <a:lnTo>
                    <a:pt x="15796" y="182864"/>
                  </a:lnTo>
                  <a:lnTo>
                    <a:pt x="17150" y="197892"/>
                  </a:lnTo>
                  <a:lnTo>
                    <a:pt x="18646" y="213069"/>
                  </a:lnTo>
                  <a:lnTo>
                    <a:pt x="20498" y="228136"/>
                  </a:lnTo>
                  <a:lnTo>
                    <a:pt x="22737" y="243001"/>
                  </a:lnTo>
                  <a:lnTo>
                    <a:pt x="25318" y="257660"/>
                  </a:lnTo>
                  <a:lnTo>
                    <a:pt x="28128" y="272084"/>
                  </a:lnTo>
                  <a:lnTo>
                    <a:pt x="29752" y="284010"/>
                  </a:lnTo>
                  <a:lnTo>
                    <a:pt x="28986" y="289512"/>
                  </a:lnTo>
                  <a:lnTo>
                    <a:pt x="27204" y="287784"/>
                  </a:lnTo>
                  <a:lnTo>
                    <a:pt x="25352" y="280183"/>
                  </a:lnTo>
                  <a:lnTo>
                    <a:pt x="23617" y="268654"/>
                  </a:lnTo>
                  <a:lnTo>
                    <a:pt x="21766" y="255108"/>
                  </a:lnTo>
                  <a:lnTo>
                    <a:pt x="19629" y="240739"/>
                  </a:lnTo>
                  <a:lnTo>
                    <a:pt x="17176" y="225971"/>
                  </a:lnTo>
                  <a:lnTo>
                    <a:pt x="14441" y="210742"/>
                  </a:lnTo>
                  <a:lnTo>
                    <a:pt x="11487" y="195009"/>
                  </a:lnTo>
                  <a:lnTo>
                    <a:pt x="8536" y="178978"/>
                  </a:lnTo>
                  <a:lnTo>
                    <a:pt x="5940" y="163045"/>
                  </a:lnTo>
                  <a:lnTo>
                    <a:pt x="3865" y="147430"/>
                  </a:lnTo>
                  <a:lnTo>
                    <a:pt x="2304" y="132177"/>
                  </a:lnTo>
                  <a:lnTo>
                    <a:pt x="1174" y="117248"/>
                  </a:lnTo>
                  <a:lnTo>
                    <a:pt x="381" y="102575"/>
                  </a:lnTo>
                  <a:lnTo>
                    <a:pt x="0" y="88093"/>
                  </a:lnTo>
                  <a:lnTo>
                    <a:pt x="269" y="73749"/>
                  </a:lnTo>
                  <a:lnTo>
                    <a:pt x="1268" y="59512"/>
                  </a:lnTo>
                  <a:lnTo>
                    <a:pt x="3091" y="45679"/>
                  </a:lnTo>
                  <a:lnTo>
                    <a:pt x="5918" y="32842"/>
                  </a:lnTo>
                  <a:lnTo>
                    <a:pt x="9752" y="21264"/>
                  </a:lnTo>
                  <a:lnTo>
                    <a:pt x="14616" y="11525"/>
                  </a:lnTo>
                  <a:lnTo>
                    <a:pt x="20629" y="4645"/>
                  </a:lnTo>
                  <a:lnTo>
                    <a:pt x="27744" y="912"/>
                  </a:lnTo>
                  <a:lnTo>
                    <a:pt x="35623" y="0"/>
                  </a:lnTo>
                  <a:lnTo>
                    <a:pt x="43749" y="1349"/>
                  </a:lnTo>
                  <a:lnTo>
                    <a:pt x="51799" y="4402"/>
                  </a:lnTo>
                  <a:lnTo>
                    <a:pt x="59491" y="8852"/>
                  </a:lnTo>
                  <a:lnTo>
                    <a:pt x="66504" y="14646"/>
                  </a:lnTo>
                  <a:lnTo>
                    <a:pt x="72735" y="21647"/>
                  </a:lnTo>
                  <a:lnTo>
                    <a:pt x="78259" y="29632"/>
                  </a:lnTo>
                  <a:lnTo>
                    <a:pt x="83211" y="38369"/>
                  </a:lnTo>
                  <a:lnTo>
                    <a:pt x="87727" y="47661"/>
                  </a:lnTo>
                  <a:lnTo>
                    <a:pt x="91762" y="57510"/>
                  </a:lnTo>
                  <a:lnTo>
                    <a:pt x="95101" y="68108"/>
                  </a:lnTo>
                  <a:lnTo>
                    <a:pt x="97673" y="79489"/>
                  </a:lnTo>
                  <a:lnTo>
                    <a:pt x="99230" y="91233"/>
                  </a:lnTo>
                  <a:lnTo>
                    <a:pt x="99294" y="102585"/>
                  </a:lnTo>
                  <a:lnTo>
                    <a:pt x="97735" y="113139"/>
                  </a:lnTo>
                  <a:lnTo>
                    <a:pt x="94569" y="122682"/>
                  </a:lnTo>
                  <a:lnTo>
                    <a:pt x="89777" y="131021"/>
                  </a:lnTo>
                  <a:lnTo>
                    <a:pt x="83517" y="138178"/>
                  </a:lnTo>
                  <a:lnTo>
                    <a:pt x="75944" y="144188"/>
                  </a:lnTo>
                  <a:lnTo>
                    <a:pt x="66064" y="149587"/>
                  </a:lnTo>
                  <a:lnTo>
                    <a:pt x="49661" y="154850"/>
                  </a:lnTo>
                  <a:lnTo>
                    <a:pt x="19708" y="160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5614366" y="3882317"/>
              <a:ext cx="7852" cy="336913"/>
            </a:xfrm>
            <a:custGeom>
              <a:avLst/>
              <a:gdLst/>
              <a:ahLst/>
              <a:cxnLst/>
              <a:rect l="0" t="0" r="0" b="0"/>
              <a:pathLst>
                <a:path w="7852" h="336913">
                  <a:moveTo>
                    <a:pt x="7851" y="0"/>
                  </a:moveTo>
                  <a:lnTo>
                    <a:pt x="7784" y="11668"/>
                  </a:lnTo>
                  <a:lnTo>
                    <a:pt x="7144" y="22157"/>
                  </a:lnTo>
                  <a:lnTo>
                    <a:pt x="5852" y="32477"/>
                  </a:lnTo>
                  <a:lnTo>
                    <a:pt x="4165" y="43470"/>
                  </a:lnTo>
                  <a:lnTo>
                    <a:pt x="2498" y="56407"/>
                  </a:lnTo>
                  <a:lnTo>
                    <a:pt x="1088" y="71791"/>
                  </a:lnTo>
                  <a:lnTo>
                    <a:pt x="163" y="88830"/>
                  </a:lnTo>
                  <a:lnTo>
                    <a:pt x="0" y="105881"/>
                  </a:lnTo>
                  <a:lnTo>
                    <a:pt x="670" y="121976"/>
                  </a:lnTo>
                  <a:lnTo>
                    <a:pt x="1917" y="137015"/>
                  </a:lnTo>
                  <a:lnTo>
                    <a:pt x="3285" y="151401"/>
                  </a:lnTo>
                  <a:lnTo>
                    <a:pt x="4497" y="165485"/>
                  </a:lnTo>
                  <a:lnTo>
                    <a:pt x="5459" y="179621"/>
                  </a:lnTo>
                  <a:lnTo>
                    <a:pt x="6180" y="194205"/>
                  </a:lnTo>
                  <a:lnTo>
                    <a:pt x="6699" y="209399"/>
                  </a:lnTo>
                  <a:lnTo>
                    <a:pt x="7064" y="225014"/>
                  </a:lnTo>
                  <a:lnTo>
                    <a:pt x="7318" y="240644"/>
                  </a:lnTo>
                  <a:lnTo>
                    <a:pt x="7491" y="256035"/>
                  </a:lnTo>
                  <a:lnTo>
                    <a:pt x="7609" y="270900"/>
                  </a:lnTo>
                  <a:lnTo>
                    <a:pt x="7702" y="286507"/>
                  </a:lnTo>
                  <a:lnTo>
                    <a:pt x="7778" y="306461"/>
                  </a:lnTo>
                  <a:lnTo>
                    <a:pt x="785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5668160" y="4092577"/>
              <a:ext cx="122514" cy="194398"/>
            </a:xfrm>
            <a:custGeom>
              <a:avLst/>
              <a:gdLst/>
              <a:ahLst/>
              <a:cxnLst/>
              <a:rect l="0" t="0" r="0" b="0"/>
              <a:pathLst>
                <a:path w="122514" h="194398">
                  <a:moveTo>
                    <a:pt x="27757" y="74010"/>
                  </a:moveTo>
                  <a:lnTo>
                    <a:pt x="39425" y="73943"/>
                  </a:lnTo>
                  <a:lnTo>
                    <a:pt x="49914" y="73303"/>
                  </a:lnTo>
                  <a:lnTo>
                    <a:pt x="60206" y="71997"/>
                  </a:lnTo>
                  <a:lnTo>
                    <a:pt x="70162" y="69791"/>
                  </a:lnTo>
                  <a:lnTo>
                    <a:pt x="79208" y="66178"/>
                  </a:lnTo>
                  <a:lnTo>
                    <a:pt x="87083" y="61005"/>
                  </a:lnTo>
                  <a:lnTo>
                    <a:pt x="93514" y="54431"/>
                  </a:lnTo>
                  <a:lnTo>
                    <a:pt x="98083" y="46730"/>
                  </a:lnTo>
                  <a:lnTo>
                    <a:pt x="100735" y="38192"/>
                  </a:lnTo>
                  <a:lnTo>
                    <a:pt x="101397" y="29377"/>
                  </a:lnTo>
                  <a:lnTo>
                    <a:pt x="99804" y="21080"/>
                  </a:lnTo>
                  <a:lnTo>
                    <a:pt x="96030" y="13703"/>
                  </a:lnTo>
                  <a:lnTo>
                    <a:pt x="90414" y="7600"/>
                  </a:lnTo>
                  <a:lnTo>
                    <a:pt x="83366" y="3250"/>
                  </a:lnTo>
                  <a:lnTo>
                    <a:pt x="75264" y="738"/>
                  </a:lnTo>
                  <a:lnTo>
                    <a:pt x="66573" y="0"/>
                  </a:lnTo>
                  <a:lnTo>
                    <a:pt x="57827" y="1009"/>
                  </a:lnTo>
                  <a:lnTo>
                    <a:pt x="49325" y="3576"/>
                  </a:lnTo>
                  <a:lnTo>
                    <a:pt x="41313" y="7568"/>
                  </a:lnTo>
                  <a:lnTo>
                    <a:pt x="34078" y="12988"/>
                  </a:lnTo>
                  <a:lnTo>
                    <a:pt x="27693" y="19704"/>
                  </a:lnTo>
                  <a:lnTo>
                    <a:pt x="22065" y="27484"/>
                  </a:lnTo>
                  <a:lnTo>
                    <a:pt x="17042" y="36075"/>
                  </a:lnTo>
                  <a:lnTo>
                    <a:pt x="12478" y="45265"/>
                  </a:lnTo>
                  <a:lnTo>
                    <a:pt x="8410" y="55046"/>
                  </a:lnTo>
                  <a:lnTo>
                    <a:pt x="5050" y="65596"/>
                  </a:lnTo>
                  <a:lnTo>
                    <a:pt x="2459" y="76949"/>
                  </a:lnTo>
                  <a:lnTo>
                    <a:pt x="719" y="88845"/>
                  </a:lnTo>
                  <a:lnTo>
                    <a:pt x="0" y="100830"/>
                  </a:lnTo>
                  <a:lnTo>
                    <a:pt x="301" y="112628"/>
                  </a:lnTo>
                  <a:lnTo>
                    <a:pt x="1639" y="123990"/>
                  </a:lnTo>
                  <a:lnTo>
                    <a:pt x="4133" y="134621"/>
                  </a:lnTo>
                  <a:lnTo>
                    <a:pt x="7735" y="144436"/>
                  </a:lnTo>
                  <a:lnTo>
                    <a:pt x="12273" y="153518"/>
                  </a:lnTo>
                  <a:lnTo>
                    <a:pt x="17535" y="162012"/>
                  </a:lnTo>
                  <a:lnTo>
                    <a:pt x="23341" y="170056"/>
                  </a:lnTo>
                  <a:lnTo>
                    <a:pt x="29865" y="177442"/>
                  </a:lnTo>
                  <a:lnTo>
                    <a:pt x="37608" y="183652"/>
                  </a:lnTo>
                  <a:lnTo>
                    <a:pt x="46741" y="188491"/>
                  </a:lnTo>
                  <a:lnTo>
                    <a:pt x="56977" y="191909"/>
                  </a:lnTo>
                  <a:lnTo>
                    <a:pt x="67765" y="193838"/>
                  </a:lnTo>
                  <a:lnTo>
                    <a:pt x="78711" y="194397"/>
                  </a:lnTo>
                  <a:lnTo>
                    <a:pt x="89182" y="193988"/>
                  </a:lnTo>
                  <a:lnTo>
                    <a:pt x="99253" y="193154"/>
                  </a:lnTo>
                  <a:lnTo>
                    <a:pt x="109802" y="191826"/>
                  </a:lnTo>
                  <a:lnTo>
                    <a:pt x="122513" y="189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3514017" y="5631783"/>
            <a:ext cx="289396" cy="601549"/>
            <a:chOff x="3514017" y="5631783"/>
            <a:chExt cx="289396" cy="601549"/>
          </a:xfrm>
        </p:grpSpPr>
        <p:sp>
          <p:nvSpPr>
            <p:cNvPr id="264" name="Freeform 263"/>
            <p:cNvSpPr/>
            <p:nvPr/>
          </p:nvSpPr>
          <p:spPr>
            <a:xfrm>
              <a:off x="3629831" y="5759548"/>
              <a:ext cx="10405" cy="473784"/>
            </a:xfrm>
            <a:custGeom>
              <a:avLst/>
              <a:gdLst/>
              <a:ahLst/>
              <a:cxnLst/>
              <a:rect l="0" t="0" r="0" b="0"/>
              <a:pathLst>
                <a:path w="10405" h="473784">
                  <a:moveTo>
                    <a:pt x="0" y="0"/>
                  </a:moveTo>
                  <a:lnTo>
                    <a:pt x="4" y="8683"/>
                  </a:lnTo>
                  <a:lnTo>
                    <a:pt x="177" y="21377"/>
                  </a:lnTo>
                  <a:lnTo>
                    <a:pt x="825" y="36851"/>
                  </a:lnTo>
                  <a:lnTo>
                    <a:pt x="2074" y="54612"/>
                  </a:lnTo>
                  <a:lnTo>
                    <a:pt x="3727" y="73902"/>
                  </a:lnTo>
                  <a:lnTo>
                    <a:pt x="5375" y="93681"/>
                  </a:lnTo>
                  <a:lnTo>
                    <a:pt x="6778" y="113305"/>
                  </a:lnTo>
                  <a:lnTo>
                    <a:pt x="7871" y="132376"/>
                  </a:lnTo>
                  <a:lnTo>
                    <a:pt x="8679" y="150562"/>
                  </a:lnTo>
                  <a:lnTo>
                    <a:pt x="9256" y="167796"/>
                  </a:lnTo>
                  <a:lnTo>
                    <a:pt x="9661" y="184351"/>
                  </a:lnTo>
                  <a:lnTo>
                    <a:pt x="9941" y="200711"/>
                  </a:lnTo>
                  <a:lnTo>
                    <a:pt x="10132" y="217167"/>
                  </a:lnTo>
                  <a:lnTo>
                    <a:pt x="10262" y="233664"/>
                  </a:lnTo>
                  <a:lnTo>
                    <a:pt x="10350" y="249901"/>
                  </a:lnTo>
                  <a:lnTo>
                    <a:pt x="10404" y="265715"/>
                  </a:lnTo>
                  <a:lnTo>
                    <a:pt x="10271" y="281099"/>
                  </a:lnTo>
                  <a:lnTo>
                    <a:pt x="9649" y="296114"/>
                  </a:lnTo>
                  <a:lnTo>
                    <a:pt x="8418" y="310854"/>
                  </a:lnTo>
                  <a:lnTo>
                    <a:pt x="6777" y="325718"/>
                  </a:lnTo>
                  <a:lnTo>
                    <a:pt x="5137" y="341384"/>
                  </a:lnTo>
                  <a:lnTo>
                    <a:pt x="3739" y="358144"/>
                  </a:lnTo>
                  <a:lnTo>
                    <a:pt x="2650" y="375641"/>
                  </a:lnTo>
                  <a:lnTo>
                    <a:pt x="1845" y="393078"/>
                  </a:lnTo>
                  <a:lnTo>
                    <a:pt x="1268" y="409972"/>
                  </a:lnTo>
                  <a:lnTo>
                    <a:pt x="863" y="425604"/>
                  </a:lnTo>
                  <a:lnTo>
                    <a:pt x="540" y="440396"/>
                  </a:lnTo>
                  <a:lnTo>
                    <a:pt x="269" y="45564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3514017" y="5631783"/>
              <a:ext cx="289396" cy="359393"/>
            </a:xfrm>
            <a:custGeom>
              <a:avLst/>
              <a:gdLst/>
              <a:ahLst/>
              <a:cxnLst/>
              <a:rect l="0" t="0" r="0" b="0"/>
              <a:pathLst>
                <a:path w="289396" h="359393">
                  <a:moveTo>
                    <a:pt x="0" y="117237"/>
                  </a:moveTo>
                  <a:lnTo>
                    <a:pt x="134" y="105636"/>
                  </a:lnTo>
                  <a:lnTo>
                    <a:pt x="1415" y="95788"/>
                  </a:lnTo>
                  <a:lnTo>
                    <a:pt x="4008" y="86778"/>
                  </a:lnTo>
                  <a:lnTo>
                    <a:pt x="7728" y="78163"/>
                  </a:lnTo>
                  <a:lnTo>
                    <a:pt x="12360" y="69487"/>
                  </a:lnTo>
                  <a:lnTo>
                    <a:pt x="17698" y="60516"/>
                  </a:lnTo>
                  <a:lnTo>
                    <a:pt x="23718" y="51358"/>
                  </a:lnTo>
                  <a:lnTo>
                    <a:pt x="30580" y="42359"/>
                  </a:lnTo>
                  <a:lnTo>
                    <a:pt x="38304" y="33716"/>
                  </a:lnTo>
                  <a:lnTo>
                    <a:pt x="46778" y="25625"/>
                  </a:lnTo>
                  <a:lnTo>
                    <a:pt x="55843" y="18345"/>
                  </a:lnTo>
                  <a:lnTo>
                    <a:pt x="65354" y="11941"/>
                  </a:lnTo>
                  <a:lnTo>
                    <a:pt x="75352" y="6642"/>
                  </a:lnTo>
                  <a:lnTo>
                    <a:pt x="86048" y="2906"/>
                  </a:lnTo>
                  <a:lnTo>
                    <a:pt x="97504" y="833"/>
                  </a:lnTo>
                  <a:lnTo>
                    <a:pt x="109638" y="67"/>
                  </a:lnTo>
                  <a:lnTo>
                    <a:pt x="122315" y="0"/>
                  </a:lnTo>
                  <a:lnTo>
                    <a:pt x="135391" y="218"/>
                  </a:lnTo>
                  <a:lnTo>
                    <a:pt x="148425" y="835"/>
                  </a:lnTo>
                  <a:lnTo>
                    <a:pt x="160717" y="2381"/>
                  </a:lnTo>
                  <a:lnTo>
                    <a:pt x="171948" y="5086"/>
                  </a:lnTo>
                  <a:lnTo>
                    <a:pt x="182302" y="8886"/>
                  </a:lnTo>
                  <a:lnTo>
                    <a:pt x="192256" y="13586"/>
                  </a:lnTo>
                  <a:lnTo>
                    <a:pt x="202138" y="18984"/>
                  </a:lnTo>
                  <a:lnTo>
                    <a:pt x="211929" y="25218"/>
                  </a:lnTo>
                  <a:lnTo>
                    <a:pt x="221365" y="32760"/>
                  </a:lnTo>
                  <a:lnTo>
                    <a:pt x="230305" y="41755"/>
                  </a:lnTo>
                  <a:lnTo>
                    <a:pt x="238598" y="51896"/>
                  </a:lnTo>
                  <a:lnTo>
                    <a:pt x="246015" y="62620"/>
                  </a:lnTo>
                  <a:lnTo>
                    <a:pt x="252524" y="73536"/>
                  </a:lnTo>
                  <a:lnTo>
                    <a:pt x="258403" y="84459"/>
                  </a:lnTo>
                  <a:lnTo>
                    <a:pt x="264125" y="95318"/>
                  </a:lnTo>
                  <a:lnTo>
                    <a:pt x="269971" y="106109"/>
                  </a:lnTo>
                  <a:lnTo>
                    <a:pt x="275714" y="117170"/>
                  </a:lnTo>
                  <a:lnTo>
                    <a:pt x="280737" y="129127"/>
                  </a:lnTo>
                  <a:lnTo>
                    <a:pt x="284740" y="142250"/>
                  </a:lnTo>
                  <a:lnTo>
                    <a:pt x="287580" y="156321"/>
                  </a:lnTo>
                  <a:lnTo>
                    <a:pt x="289110" y="170838"/>
                  </a:lnTo>
                  <a:lnTo>
                    <a:pt x="289395" y="185450"/>
                  </a:lnTo>
                  <a:lnTo>
                    <a:pt x="288637" y="199836"/>
                  </a:lnTo>
                  <a:lnTo>
                    <a:pt x="287073" y="213642"/>
                  </a:lnTo>
                  <a:lnTo>
                    <a:pt x="284915" y="226739"/>
                  </a:lnTo>
                  <a:lnTo>
                    <a:pt x="282334" y="239176"/>
                  </a:lnTo>
                  <a:lnTo>
                    <a:pt x="279456" y="251075"/>
                  </a:lnTo>
                  <a:lnTo>
                    <a:pt x="276371" y="262567"/>
                  </a:lnTo>
                  <a:lnTo>
                    <a:pt x="272977" y="273761"/>
                  </a:lnTo>
                  <a:lnTo>
                    <a:pt x="269013" y="284746"/>
                  </a:lnTo>
                  <a:lnTo>
                    <a:pt x="264376" y="295575"/>
                  </a:lnTo>
                  <a:lnTo>
                    <a:pt x="258955" y="305967"/>
                  </a:lnTo>
                  <a:lnTo>
                    <a:pt x="252559" y="315341"/>
                  </a:lnTo>
                  <a:lnTo>
                    <a:pt x="245179" y="323458"/>
                  </a:lnTo>
                  <a:lnTo>
                    <a:pt x="236952" y="330399"/>
                  </a:lnTo>
                  <a:lnTo>
                    <a:pt x="228059" y="336376"/>
                  </a:lnTo>
                  <a:lnTo>
                    <a:pt x="218676" y="341617"/>
                  </a:lnTo>
                  <a:lnTo>
                    <a:pt x="209013" y="346169"/>
                  </a:lnTo>
                  <a:lnTo>
                    <a:pt x="198156" y="350349"/>
                  </a:lnTo>
                  <a:lnTo>
                    <a:pt x="182922" y="354528"/>
                  </a:lnTo>
                  <a:lnTo>
                    <a:pt x="157928" y="3593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3861517" y="5757048"/>
            <a:ext cx="857422" cy="463255"/>
            <a:chOff x="3861517" y="5757048"/>
            <a:chExt cx="857422" cy="463255"/>
          </a:xfrm>
        </p:grpSpPr>
        <p:sp>
          <p:nvSpPr>
            <p:cNvPr id="267" name="Freeform 266"/>
            <p:cNvSpPr/>
            <p:nvPr/>
          </p:nvSpPr>
          <p:spPr>
            <a:xfrm>
              <a:off x="3861517" y="5904447"/>
              <a:ext cx="109899" cy="315728"/>
            </a:xfrm>
            <a:custGeom>
              <a:avLst/>
              <a:gdLst/>
              <a:ahLst/>
              <a:cxnLst/>
              <a:rect l="0" t="0" r="0" b="0"/>
              <a:pathLst>
                <a:path w="109899" h="315728">
                  <a:moveTo>
                    <a:pt x="4613" y="115813"/>
                  </a:moveTo>
                  <a:lnTo>
                    <a:pt x="1813" y="124615"/>
                  </a:lnTo>
                  <a:lnTo>
                    <a:pt x="312" y="132962"/>
                  </a:lnTo>
                  <a:lnTo>
                    <a:pt x="0" y="141669"/>
                  </a:lnTo>
                  <a:lnTo>
                    <a:pt x="506" y="151136"/>
                  </a:lnTo>
                  <a:lnTo>
                    <a:pt x="1326" y="161928"/>
                  </a:lnTo>
                  <a:lnTo>
                    <a:pt x="2147" y="174221"/>
                  </a:lnTo>
                  <a:lnTo>
                    <a:pt x="3004" y="187714"/>
                  </a:lnTo>
                  <a:lnTo>
                    <a:pt x="4178" y="201832"/>
                  </a:lnTo>
                  <a:lnTo>
                    <a:pt x="5813" y="216177"/>
                  </a:lnTo>
                  <a:lnTo>
                    <a:pt x="7740" y="230552"/>
                  </a:lnTo>
                  <a:lnTo>
                    <a:pt x="9580" y="244883"/>
                  </a:lnTo>
                  <a:lnTo>
                    <a:pt x="11114" y="259149"/>
                  </a:lnTo>
                  <a:lnTo>
                    <a:pt x="12297" y="273355"/>
                  </a:lnTo>
                  <a:lnTo>
                    <a:pt x="13167" y="287514"/>
                  </a:lnTo>
                  <a:lnTo>
                    <a:pt x="13786" y="301550"/>
                  </a:lnTo>
                  <a:lnTo>
                    <a:pt x="14238" y="312407"/>
                  </a:lnTo>
                  <a:lnTo>
                    <a:pt x="14408" y="315727"/>
                  </a:lnTo>
                  <a:lnTo>
                    <a:pt x="13982" y="311818"/>
                  </a:lnTo>
                  <a:lnTo>
                    <a:pt x="12867" y="302477"/>
                  </a:lnTo>
                  <a:lnTo>
                    <a:pt x="11293" y="289667"/>
                  </a:lnTo>
                  <a:lnTo>
                    <a:pt x="9692" y="275213"/>
                  </a:lnTo>
                  <a:lnTo>
                    <a:pt x="8312" y="260216"/>
                  </a:lnTo>
                  <a:lnTo>
                    <a:pt x="7063" y="245188"/>
                  </a:lnTo>
                  <a:lnTo>
                    <a:pt x="5618" y="230312"/>
                  </a:lnTo>
                  <a:lnTo>
                    <a:pt x="3802" y="215628"/>
                  </a:lnTo>
                  <a:lnTo>
                    <a:pt x="1922" y="201116"/>
                  </a:lnTo>
                  <a:lnTo>
                    <a:pt x="645" y="186740"/>
                  </a:lnTo>
                  <a:lnTo>
                    <a:pt x="306" y="172467"/>
                  </a:lnTo>
                  <a:lnTo>
                    <a:pt x="910" y="158267"/>
                  </a:lnTo>
                  <a:lnTo>
                    <a:pt x="2312" y="144119"/>
                  </a:lnTo>
                  <a:lnTo>
                    <a:pt x="4336" y="130014"/>
                  </a:lnTo>
                  <a:lnTo>
                    <a:pt x="6983" y="116271"/>
                  </a:lnTo>
                  <a:lnTo>
                    <a:pt x="10430" y="103496"/>
                  </a:lnTo>
                  <a:lnTo>
                    <a:pt x="14709" y="91942"/>
                  </a:lnTo>
                  <a:lnTo>
                    <a:pt x="19716" y="81539"/>
                  </a:lnTo>
                  <a:lnTo>
                    <a:pt x="25301" y="72085"/>
                  </a:lnTo>
                  <a:lnTo>
                    <a:pt x="31318" y="63351"/>
                  </a:lnTo>
                  <a:lnTo>
                    <a:pt x="37646" y="55145"/>
                  </a:lnTo>
                  <a:lnTo>
                    <a:pt x="44193" y="47313"/>
                  </a:lnTo>
                  <a:lnTo>
                    <a:pt x="50897" y="39745"/>
                  </a:lnTo>
                  <a:lnTo>
                    <a:pt x="57873" y="32526"/>
                  </a:lnTo>
                  <a:lnTo>
                    <a:pt x="65395" y="25903"/>
                  </a:lnTo>
                  <a:lnTo>
                    <a:pt x="73556" y="19972"/>
                  </a:lnTo>
                  <a:lnTo>
                    <a:pt x="81849" y="14822"/>
                  </a:lnTo>
                  <a:lnTo>
                    <a:pt x="90075" y="10111"/>
                  </a:lnTo>
                  <a:lnTo>
                    <a:pt x="98956" y="5425"/>
                  </a:lnTo>
                  <a:lnTo>
                    <a:pt x="10989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3955013" y="5992604"/>
              <a:ext cx="153273" cy="218394"/>
            </a:xfrm>
            <a:custGeom>
              <a:avLst/>
              <a:gdLst/>
              <a:ahLst/>
              <a:cxnLst/>
              <a:rect l="0" t="0" r="0" b="0"/>
              <a:pathLst>
                <a:path w="153273" h="218394">
                  <a:moveTo>
                    <a:pt x="47987" y="101356"/>
                  </a:moveTo>
                  <a:lnTo>
                    <a:pt x="56721" y="98355"/>
                  </a:lnTo>
                  <a:lnTo>
                    <a:pt x="64428" y="94932"/>
                  </a:lnTo>
                  <a:lnTo>
                    <a:pt x="71826" y="90732"/>
                  </a:lnTo>
                  <a:lnTo>
                    <a:pt x="78914" y="85659"/>
                  </a:lnTo>
                  <a:lnTo>
                    <a:pt x="85444" y="79529"/>
                  </a:lnTo>
                  <a:lnTo>
                    <a:pt x="91308" y="72341"/>
                  </a:lnTo>
                  <a:lnTo>
                    <a:pt x="96226" y="64081"/>
                  </a:lnTo>
                  <a:lnTo>
                    <a:pt x="99700" y="54638"/>
                  </a:lnTo>
                  <a:lnTo>
                    <a:pt x="101579" y="44078"/>
                  </a:lnTo>
                  <a:lnTo>
                    <a:pt x="101704" y="33073"/>
                  </a:lnTo>
                  <a:lnTo>
                    <a:pt x="99744" y="22761"/>
                  </a:lnTo>
                  <a:lnTo>
                    <a:pt x="95720" y="13734"/>
                  </a:lnTo>
                  <a:lnTo>
                    <a:pt x="89935" y="6542"/>
                  </a:lnTo>
                  <a:lnTo>
                    <a:pt x="82772" y="1918"/>
                  </a:lnTo>
                  <a:lnTo>
                    <a:pt x="74593" y="0"/>
                  </a:lnTo>
                  <a:lnTo>
                    <a:pt x="65850" y="458"/>
                  </a:lnTo>
                  <a:lnTo>
                    <a:pt x="57070" y="2801"/>
                  </a:lnTo>
                  <a:lnTo>
                    <a:pt x="48544" y="6558"/>
                  </a:lnTo>
                  <a:lnTo>
                    <a:pt x="40517" y="11496"/>
                  </a:lnTo>
                  <a:lnTo>
                    <a:pt x="33272" y="17627"/>
                  </a:lnTo>
                  <a:lnTo>
                    <a:pt x="26879" y="24855"/>
                  </a:lnTo>
                  <a:lnTo>
                    <a:pt x="21247" y="32996"/>
                  </a:lnTo>
                  <a:lnTo>
                    <a:pt x="16221" y="41837"/>
                  </a:lnTo>
                  <a:lnTo>
                    <a:pt x="11655" y="51199"/>
                  </a:lnTo>
                  <a:lnTo>
                    <a:pt x="7586" y="61095"/>
                  </a:lnTo>
                  <a:lnTo>
                    <a:pt x="4225" y="71724"/>
                  </a:lnTo>
                  <a:lnTo>
                    <a:pt x="1638" y="83135"/>
                  </a:lnTo>
                  <a:lnTo>
                    <a:pt x="71" y="95239"/>
                  </a:lnTo>
                  <a:lnTo>
                    <a:pt x="0" y="107896"/>
                  </a:lnTo>
                  <a:lnTo>
                    <a:pt x="1550" y="120959"/>
                  </a:lnTo>
                  <a:lnTo>
                    <a:pt x="4541" y="133985"/>
                  </a:lnTo>
                  <a:lnTo>
                    <a:pt x="8682" y="146271"/>
                  </a:lnTo>
                  <a:lnTo>
                    <a:pt x="13692" y="157493"/>
                  </a:lnTo>
                  <a:lnTo>
                    <a:pt x="19495" y="167672"/>
                  </a:lnTo>
                  <a:lnTo>
                    <a:pt x="26212" y="176976"/>
                  </a:lnTo>
                  <a:lnTo>
                    <a:pt x="33840" y="185603"/>
                  </a:lnTo>
                  <a:lnTo>
                    <a:pt x="42250" y="193568"/>
                  </a:lnTo>
                  <a:lnTo>
                    <a:pt x="51273" y="200707"/>
                  </a:lnTo>
                  <a:lnTo>
                    <a:pt x="60751" y="206986"/>
                  </a:lnTo>
                  <a:lnTo>
                    <a:pt x="70557" y="212188"/>
                  </a:lnTo>
                  <a:lnTo>
                    <a:pt x="80592" y="215851"/>
                  </a:lnTo>
                  <a:lnTo>
                    <a:pt x="90782" y="217868"/>
                  </a:lnTo>
                  <a:lnTo>
                    <a:pt x="101006" y="218393"/>
                  </a:lnTo>
                  <a:lnTo>
                    <a:pt x="112307" y="217616"/>
                  </a:lnTo>
                  <a:lnTo>
                    <a:pt x="127912" y="214353"/>
                  </a:lnTo>
                  <a:lnTo>
                    <a:pt x="153272" y="2066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4120316" y="5936033"/>
              <a:ext cx="132482" cy="252684"/>
            </a:xfrm>
            <a:custGeom>
              <a:avLst/>
              <a:gdLst/>
              <a:ahLst/>
              <a:cxnLst/>
              <a:rect l="0" t="0" r="0" b="0"/>
              <a:pathLst>
                <a:path w="132482" h="252684">
                  <a:moveTo>
                    <a:pt x="114311" y="0"/>
                  </a:moveTo>
                  <a:lnTo>
                    <a:pt x="102710" y="134"/>
                  </a:lnTo>
                  <a:lnTo>
                    <a:pt x="92862" y="1414"/>
                  </a:lnTo>
                  <a:lnTo>
                    <a:pt x="83852" y="4007"/>
                  </a:lnTo>
                  <a:lnTo>
                    <a:pt x="75237" y="7727"/>
                  </a:lnTo>
                  <a:lnTo>
                    <a:pt x="66562" y="12359"/>
                  </a:lnTo>
                  <a:lnTo>
                    <a:pt x="57590" y="17692"/>
                  </a:lnTo>
                  <a:lnTo>
                    <a:pt x="48433" y="23540"/>
                  </a:lnTo>
                  <a:lnTo>
                    <a:pt x="39433" y="29754"/>
                  </a:lnTo>
                  <a:lnTo>
                    <a:pt x="30791" y="36229"/>
                  </a:lnTo>
                  <a:lnTo>
                    <a:pt x="22700" y="43049"/>
                  </a:lnTo>
                  <a:lnTo>
                    <a:pt x="15419" y="50467"/>
                  </a:lnTo>
                  <a:lnTo>
                    <a:pt x="9020" y="58566"/>
                  </a:lnTo>
                  <a:lnTo>
                    <a:pt x="3894" y="67125"/>
                  </a:lnTo>
                  <a:lnTo>
                    <a:pt x="806" y="75717"/>
                  </a:lnTo>
                  <a:lnTo>
                    <a:pt x="0" y="84078"/>
                  </a:lnTo>
                  <a:lnTo>
                    <a:pt x="1578" y="91811"/>
                  </a:lnTo>
                  <a:lnTo>
                    <a:pt x="5753" y="98319"/>
                  </a:lnTo>
                  <a:lnTo>
                    <a:pt x="12377" y="103395"/>
                  </a:lnTo>
                  <a:lnTo>
                    <a:pt x="21044" y="107157"/>
                  </a:lnTo>
                  <a:lnTo>
                    <a:pt x="31286" y="109856"/>
                  </a:lnTo>
                  <a:lnTo>
                    <a:pt x="42683" y="111755"/>
                  </a:lnTo>
                  <a:lnTo>
                    <a:pt x="54737" y="113236"/>
                  </a:lnTo>
                  <a:lnTo>
                    <a:pt x="66894" y="114780"/>
                  </a:lnTo>
                  <a:lnTo>
                    <a:pt x="78840" y="116647"/>
                  </a:lnTo>
                  <a:lnTo>
                    <a:pt x="90316" y="119056"/>
                  </a:lnTo>
                  <a:lnTo>
                    <a:pt x="101031" y="122278"/>
                  </a:lnTo>
                  <a:lnTo>
                    <a:pt x="110892" y="126383"/>
                  </a:lnTo>
                  <a:lnTo>
                    <a:pt x="119498" y="131597"/>
                  </a:lnTo>
                  <a:lnTo>
                    <a:pt x="126077" y="138378"/>
                  </a:lnTo>
                  <a:lnTo>
                    <a:pt x="130385" y="146820"/>
                  </a:lnTo>
                  <a:lnTo>
                    <a:pt x="132481" y="156405"/>
                  </a:lnTo>
                  <a:lnTo>
                    <a:pt x="132458" y="166214"/>
                  </a:lnTo>
                  <a:lnTo>
                    <a:pt x="130584" y="175696"/>
                  </a:lnTo>
                  <a:lnTo>
                    <a:pt x="126904" y="184669"/>
                  </a:lnTo>
                  <a:lnTo>
                    <a:pt x="121170" y="193148"/>
                  </a:lnTo>
                  <a:lnTo>
                    <a:pt x="113432" y="201214"/>
                  </a:lnTo>
                  <a:lnTo>
                    <a:pt x="104154" y="208799"/>
                  </a:lnTo>
                  <a:lnTo>
                    <a:pt x="94017" y="215682"/>
                  </a:lnTo>
                  <a:lnTo>
                    <a:pt x="83503" y="221799"/>
                  </a:lnTo>
                  <a:lnTo>
                    <a:pt x="72927" y="227276"/>
                  </a:lnTo>
                  <a:lnTo>
                    <a:pt x="61285" y="232988"/>
                  </a:lnTo>
                  <a:lnTo>
                    <a:pt x="45328" y="240555"/>
                  </a:lnTo>
                  <a:lnTo>
                    <a:pt x="19555" y="2526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4245155" y="5992984"/>
              <a:ext cx="284271" cy="227319"/>
            </a:xfrm>
            <a:custGeom>
              <a:avLst/>
              <a:gdLst/>
              <a:ahLst/>
              <a:cxnLst/>
              <a:rect l="0" t="0" r="0" b="0"/>
              <a:pathLst>
                <a:path w="284271" h="227319">
                  <a:moveTo>
                    <a:pt x="0" y="122033"/>
                  </a:moveTo>
                  <a:lnTo>
                    <a:pt x="8802" y="119032"/>
                  </a:lnTo>
                  <a:lnTo>
                    <a:pt x="17148" y="115610"/>
                  </a:lnTo>
                  <a:lnTo>
                    <a:pt x="25847" y="111414"/>
                  </a:lnTo>
                  <a:lnTo>
                    <a:pt x="34969" y="106513"/>
                  </a:lnTo>
                  <a:lnTo>
                    <a:pt x="44463" y="101032"/>
                  </a:lnTo>
                  <a:lnTo>
                    <a:pt x="54251" y="95101"/>
                  </a:lnTo>
                  <a:lnTo>
                    <a:pt x="64092" y="88840"/>
                  </a:lnTo>
                  <a:lnTo>
                    <a:pt x="73617" y="82342"/>
                  </a:lnTo>
                  <a:lnTo>
                    <a:pt x="82650" y="75673"/>
                  </a:lnTo>
                  <a:lnTo>
                    <a:pt x="91188" y="68721"/>
                  </a:lnTo>
                  <a:lnTo>
                    <a:pt x="99310" y="61216"/>
                  </a:lnTo>
                  <a:lnTo>
                    <a:pt x="107094" y="53052"/>
                  </a:lnTo>
                  <a:lnTo>
                    <a:pt x="114136" y="44281"/>
                  </a:lnTo>
                  <a:lnTo>
                    <a:pt x="119581" y="35015"/>
                  </a:lnTo>
                  <a:lnTo>
                    <a:pt x="123084" y="25390"/>
                  </a:lnTo>
                  <a:lnTo>
                    <a:pt x="124453" y="16166"/>
                  </a:lnTo>
                  <a:lnTo>
                    <a:pt x="123401" y="8651"/>
                  </a:lnTo>
                  <a:lnTo>
                    <a:pt x="120028" y="3425"/>
                  </a:lnTo>
                  <a:lnTo>
                    <a:pt x="114866" y="564"/>
                  </a:lnTo>
                  <a:lnTo>
                    <a:pt x="108661" y="0"/>
                  </a:lnTo>
                  <a:lnTo>
                    <a:pt x="101942" y="1445"/>
                  </a:lnTo>
                  <a:lnTo>
                    <a:pt x="94996" y="4820"/>
                  </a:lnTo>
                  <a:lnTo>
                    <a:pt x="87961" y="10341"/>
                  </a:lnTo>
                  <a:lnTo>
                    <a:pt x="80904" y="17933"/>
                  </a:lnTo>
                  <a:lnTo>
                    <a:pt x="74013" y="27112"/>
                  </a:lnTo>
                  <a:lnTo>
                    <a:pt x="67605" y="37181"/>
                  </a:lnTo>
                  <a:lnTo>
                    <a:pt x="61810" y="47653"/>
                  </a:lnTo>
                  <a:lnTo>
                    <a:pt x="56596" y="58277"/>
                  </a:lnTo>
                  <a:lnTo>
                    <a:pt x="51858" y="68935"/>
                  </a:lnTo>
                  <a:lnTo>
                    <a:pt x="47493" y="79583"/>
                  </a:lnTo>
                  <a:lnTo>
                    <a:pt x="43732" y="90208"/>
                  </a:lnTo>
                  <a:lnTo>
                    <a:pt x="41108" y="100808"/>
                  </a:lnTo>
                  <a:lnTo>
                    <a:pt x="39831" y="111384"/>
                  </a:lnTo>
                  <a:lnTo>
                    <a:pt x="39957" y="121776"/>
                  </a:lnTo>
                  <a:lnTo>
                    <a:pt x="41562" y="131682"/>
                  </a:lnTo>
                  <a:lnTo>
                    <a:pt x="44542" y="140966"/>
                  </a:lnTo>
                  <a:lnTo>
                    <a:pt x="48982" y="149334"/>
                  </a:lnTo>
                  <a:lnTo>
                    <a:pt x="55237" y="156278"/>
                  </a:lnTo>
                  <a:lnTo>
                    <a:pt x="63328" y="161640"/>
                  </a:lnTo>
                  <a:lnTo>
                    <a:pt x="72845" y="165258"/>
                  </a:lnTo>
                  <a:lnTo>
                    <a:pt x="83141" y="166794"/>
                  </a:lnTo>
                  <a:lnTo>
                    <a:pt x="93763" y="166263"/>
                  </a:lnTo>
                  <a:lnTo>
                    <a:pt x="104315" y="163636"/>
                  </a:lnTo>
                  <a:lnTo>
                    <a:pt x="114394" y="158682"/>
                  </a:lnTo>
                  <a:lnTo>
                    <a:pt x="123835" y="151508"/>
                  </a:lnTo>
                  <a:lnTo>
                    <a:pt x="132664" y="142796"/>
                  </a:lnTo>
                  <a:lnTo>
                    <a:pt x="140990" y="133579"/>
                  </a:lnTo>
                  <a:lnTo>
                    <a:pt x="148923" y="124522"/>
                  </a:lnTo>
                  <a:lnTo>
                    <a:pt x="156425" y="116704"/>
                  </a:lnTo>
                  <a:lnTo>
                    <a:pt x="163882" y="112366"/>
                  </a:lnTo>
                  <a:lnTo>
                    <a:pt x="171161" y="112839"/>
                  </a:lnTo>
                  <a:lnTo>
                    <a:pt x="176896" y="117563"/>
                  </a:lnTo>
                  <a:lnTo>
                    <a:pt x="180976" y="125747"/>
                  </a:lnTo>
                  <a:lnTo>
                    <a:pt x="183775" y="136458"/>
                  </a:lnTo>
                  <a:lnTo>
                    <a:pt x="185668" y="148701"/>
                  </a:lnTo>
                  <a:lnTo>
                    <a:pt x="186942" y="161686"/>
                  </a:lnTo>
                  <a:lnTo>
                    <a:pt x="187849" y="171561"/>
                  </a:lnTo>
                  <a:lnTo>
                    <a:pt x="188521" y="173960"/>
                  </a:lnTo>
                  <a:lnTo>
                    <a:pt x="188944" y="170359"/>
                  </a:lnTo>
                  <a:lnTo>
                    <a:pt x="189189" y="162717"/>
                  </a:lnTo>
                  <a:lnTo>
                    <a:pt x="189327" y="152188"/>
                  </a:lnTo>
                  <a:lnTo>
                    <a:pt x="189409" y="139558"/>
                  </a:lnTo>
                  <a:lnTo>
                    <a:pt x="189625" y="125580"/>
                  </a:lnTo>
                  <a:lnTo>
                    <a:pt x="190299" y="111007"/>
                  </a:lnTo>
                  <a:lnTo>
                    <a:pt x="191572" y="96299"/>
                  </a:lnTo>
                  <a:lnTo>
                    <a:pt x="193580" y="81819"/>
                  </a:lnTo>
                  <a:lnTo>
                    <a:pt x="196531" y="67936"/>
                  </a:lnTo>
                  <a:lnTo>
                    <a:pt x="200448" y="54791"/>
                  </a:lnTo>
                  <a:lnTo>
                    <a:pt x="205367" y="42657"/>
                  </a:lnTo>
                  <a:lnTo>
                    <a:pt x="211417" y="32024"/>
                  </a:lnTo>
                  <a:lnTo>
                    <a:pt x="218553" y="23037"/>
                  </a:lnTo>
                  <a:lnTo>
                    <a:pt x="226275" y="16170"/>
                  </a:lnTo>
                  <a:lnTo>
                    <a:pt x="233764" y="12363"/>
                  </a:lnTo>
                  <a:lnTo>
                    <a:pt x="240573" y="11843"/>
                  </a:lnTo>
                  <a:lnTo>
                    <a:pt x="246616" y="14239"/>
                  </a:lnTo>
                  <a:lnTo>
                    <a:pt x="251983" y="18961"/>
                  </a:lnTo>
                  <a:lnTo>
                    <a:pt x="256815" y="25433"/>
                  </a:lnTo>
                  <a:lnTo>
                    <a:pt x="261247" y="33332"/>
                  </a:lnTo>
                  <a:lnTo>
                    <a:pt x="265392" y="42595"/>
                  </a:lnTo>
                  <a:lnTo>
                    <a:pt x="269331" y="53082"/>
                  </a:lnTo>
                  <a:lnTo>
                    <a:pt x="272961" y="64731"/>
                  </a:lnTo>
                  <a:lnTo>
                    <a:pt x="276021" y="77614"/>
                  </a:lnTo>
                  <a:lnTo>
                    <a:pt x="278411" y="91650"/>
                  </a:lnTo>
                  <a:lnTo>
                    <a:pt x="280184" y="106484"/>
                  </a:lnTo>
                  <a:lnTo>
                    <a:pt x="281457" y="121588"/>
                  </a:lnTo>
                  <a:lnTo>
                    <a:pt x="282351" y="136630"/>
                  </a:lnTo>
                  <a:lnTo>
                    <a:pt x="282970" y="151460"/>
                  </a:lnTo>
                  <a:lnTo>
                    <a:pt x="283461" y="167785"/>
                  </a:lnTo>
                  <a:lnTo>
                    <a:pt x="283870" y="190387"/>
                  </a:lnTo>
                  <a:lnTo>
                    <a:pt x="284270" y="2273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4603125" y="5757048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6"/>
                  </a:lnTo>
                  <a:lnTo>
                    <a:pt x="3686" y="47155"/>
                  </a:lnTo>
                  <a:lnTo>
                    <a:pt x="5354" y="61761"/>
                  </a:lnTo>
                  <a:lnTo>
                    <a:pt x="6767" y="78577"/>
                  </a:lnTo>
                  <a:lnTo>
                    <a:pt x="7865" y="97405"/>
                  </a:lnTo>
                  <a:lnTo>
                    <a:pt x="8676" y="117860"/>
                  </a:lnTo>
                  <a:lnTo>
                    <a:pt x="9255" y="139529"/>
                  </a:lnTo>
                  <a:lnTo>
                    <a:pt x="9661" y="161585"/>
                  </a:lnTo>
                  <a:lnTo>
                    <a:pt x="9941" y="182844"/>
                  </a:lnTo>
                  <a:lnTo>
                    <a:pt x="10132" y="202725"/>
                  </a:lnTo>
                  <a:lnTo>
                    <a:pt x="10262" y="221189"/>
                  </a:lnTo>
                  <a:lnTo>
                    <a:pt x="10349" y="238444"/>
                  </a:lnTo>
                  <a:lnTo>
                    <a:pt x="10408" y="254774"/>
                  </a:lnTo>
                  <a:lnTo>
                    <a:pt x="10448" y="270915"/>
                  </a:lnTo>
                  <a:lnTo>
                    <a:pt x="10475" y="287986"/>
                  </a:lnTo>
                  <a:lnTo>
                    <a:pt x="10492" y="306511"/>
                  </a:lnTo>
                  <a:lnTo>
                    <a:pt x="10504" y="326009"/>
                  </a:lnTo>
                  <a:lnTo>
                    <a:pt x="10512" y="345330"/>
                  </a:lnTo>
                  <a:lnTo>
                    <a:pt x="10517" y="363795"/>
                  </a:lnTo>
                  <a:lnTo>
                    <a:pt x="10521" y="381033"/>
                  </a:lnTo>
                  <a:lnTo>
                    <a:pt x="10524" y="398639"/>
                  </a:lnTo>
                  <a:lnTo>
                    <a:pt x="10526" y="420385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4466254" y="5899834"/>
              <a:ext cx="252685" cy="15142"/>
            </a:xfrm>
            <a:custGeom>
              <a:avLst/>
              <a:gdLst/>
              <a:ahLst/>
              <a:cxnLst/>
              <a:rect l="0" t="0" r="0" b="0"/>
              <a:pathLst>
                <a:path w="252685" h="15142">
                  <a:moveTo>
                    <a:pt x="252684" y="4613"/>
                  </a:moveTo>
                  <a:lnTo>
                    <a:pt x="243816" y="1813"/>
                  </a:lnTo>
                  <a:lnTo>
                    <a:pt x="234829" y="311"/>
                  </a:lnTo>
                  <a:lnTo>
                    <a:pt x="224825" y="0"/>
                  </a:lnTo>
                  <a:lnTo>
                    <a:pt x="213499" y="507"/>
                  </a:lnTo>
                  <a:lnTo>
                    <a:pt x="200390" y="1326"/>
                  </a:lnTo>
                  <a:lnTo>
                    <a:pt x="185434" y="2142"/>
                  </a:lnTo>
                  <a:lnTo>
                    <a:pt x="169191" y="2826"/>
                  </a:lnTo>
                  <a:lnTo>
                    <a:pt x="152614" y="3352"/>
                  </a:lnTo>
                  <a:lnTo>
                    <a:pt x="136286" y="3742"/>
                  </a:lnTo>
                  <a:lnTo>
                    <a:pt x="120412" y="4190"/>
                  </a:lnTo>
                  <a:lnTo>
                    <a:pt x="104994" y="5030"/>
                  </a:lnTo>
                  <a:lnTo>
                    <a:pt x="89964" y="6411"/>
                  </a:lnTo>
                  <a:lnTo>
                    <a:pt x="75258" y="8162"/>
                  </a:lnTo>
                  <a:lnTo>
                    <a:pt x="59089" y="10060"/>
                  </a:lnTo>
                  <a:lnTo>
                    <a:pt x="36679" y="12273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8" name="Group 287"/>
          <p:cNvGrpSpPr/>
          <p:nvPr/>
        </p:nvGrpSpPr>
        <p:grpSpPr>
          <a:xfrm>
            <a:off x="4946222" y="5615272"/>
            <a:ext cx="1579276" cy="836808"/>
            <a:chOff x="4946222" y="5615272"/>
            <a:chExt cx="1579276" cy="836808"/>
          </a:xfrm>
        </p:grpSpPr>
        <p:sp>
          <p:nvSpPr>
            <p:cNvPr id="274" name="Freeform 273"/>
            <p:cNvSpPr/>
            <p:nvPr/>
          </p:nvSpPr>
          <p:spPr>
            <a:xfrm>
              <a:off x="5083092" y="5748362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7" y="65464"/>
                  </a:lnTo>
                  <a:lnTo>
                    <a:pt x="2075" y="81181"/>
                  </a:lnTo>
                  <a:lnTo>
                    <a:pt x="3728" y="97284"/>
                  </a:lnTo>
                  <a:lnTo>
                    <a:pt x="5376" y="113308"/>
                  </a:lnTo>
                  <a:lnTo>
                    <a:pt x="6778" y="129019"/>
                  </a:lnTo>
                  <a:lnTo>
                    <a:pt x="7871" y="144855"/>
                  </a:lnTo>
                  <a:lnTo>
                    <a:pt x="8679" y="161778"/>
                  </a:lnTo>
                  <a:lnTo>
                    <a:pt x="9257" y="180232"/>
                  </a:lnTo>
                  <a:lnTo>
                    <a:pt x="9662" y="199695"/>
                  </a:lnTo>
                  <a:lnTo>
                    <a:pt x="9942" y="219001"/>
                  </a:lnTo>
                  <a:lnTo>
                    <a:pt x="10133" y="237467"/>
                  </a:lnTo>
                  <a:lnTo>
                    <a:pt x="10263" y="254933"/>
                  </a:lnTo>
                  <a:lnTo>
                    <a:pt x="10350" y="271496"/>
                  </a:lnTo>
                  <a:lnTo>
                    <a:pt x="10409" y="287345"/>
                  </a:lnTo>
                  <a:lnTo>
                    <a:pt x="10449" y="302989"/>
                  </a:lnTo>
                  <a:lnTo>
                    <a:pt x="10475" y="319193"/>
                  </a:lnTo>
                  <a:lnTo>
                    <a:pt x="10493" y="336327"/>
                  </a:lnTo>
                  <a:lnTo>
                    <a:pt x="10505" y="354246"/>
                  </a:lnTo>
                  <a:lnTo>
                    <a:pt x="10513" y="372501"/>
                  </a:lnTo>
                  <a:lnTo>
                    <a:pt x="10518" y="390767"/>
                  </a:lnTo>
                  <a:lnTo>
                    <a:pt x="10521" y="408541"/>
                  </a:lnTo>
                  <a:lnTo>
                    <a:pt x="10524" y="427022"/>
                  </a:lnTo>
                  <a:lnTo>
                    <a:pt x="10526" y="450065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4946222" y="5615272"/>
              <a:ext cx="321998" cy="364718"/>
            </a:xfrm>
            <a:custGeom>
              <a:avLst/>
              <a:gdLst/>
              <a:ahLst/>
              <a:cxnLst/>
              <a:rect l="0" t="0" r="0" b="0"/>
              <a:pathLst>
                <a:path w="321998" h="364718">
                  <a:moveTo>
                    <a:pt x="0" y="69919"/>
                  </a:moveTo>
                  <a:lnTo>
                    <a:pt x="5868" y="61185"/>
                  </a:lnTo>
                  <a:lnTo>
                    <a:pt x="11432" y="53478"/>
                  </a:lnTo>
                  <a:lnTo>
                    <a:pt x="17235" y="46080"/>
                  </a:lnTo>
                  <a:lnTo>
                    <a:pt x="23489" y="38992"/>
                  </a:lnTo>
                  <a:lnTo>
                    <a:pt x="30467" y="32462"/>
                  </a:lnTo>
                  <a:lnTo>
                    <a:pt x="38249" y="26589"/>
                  </a:lnTo>
                  <a:lnTo>
                    <a:pt x="46751" y="21325"/>
                  </a:lnTo>
                  <a:lnTo>
                    <a:pt x="55830" y="16554"/>
                  </a:lnTo>
                  <a:lnTo>
                    <a:pt x="65347" y="12164"/>
                  </a:lnTo>
                  <a:lnTo>
                    <a:pt x="75349" y="8215"/>
                  </a:lnTo>
                  <a:lnTo>
                    <a:pt x="86046" y="4935"/>
                  </a:lnTo>
                  <a:lnTo>
                    <a:pt x="97498" y="2398"/>
                  </a:lnTo>
                  <a:lnTo>
                    <a:pt x="109459" y="694"/>
                  </a:lnTo>
                  <a:lnTo>
                    <a:pt x="121488" y="0"/>
                  </a:lnTo>
                  <a:lnTo>
                    <a:pt x="133325" y="313"/>
                  </a:lnTo>
                  <a:lnTo>
                    <a:pt x="145053" y="1489"/>
                  </a:lnTo>
                  <a:lnTo>
                    <a:pt x="156993" y="3340"/>
                  </a:lnTo>
                  <a:lnTo>
                    <a:pt x="169318" y="5700"/>
                  </a:lnTo>
                  <a:lnTo>
                    <a:pt x="181885" y="8587"/>
                  </a:lnTo>
                  <a:lnTo>
                    <a:pt x="194328" y="12203"/>
                  </a:lnTo>
                  <a:lnTo>
                    <a:pt x="206437" y="16598"/>
                  </a:lnTo>
                  <a:lnTo>
                    <a:pt x="218009" y="21686"/>
                  </a:lnTo>
                  <a:lnTo>
                    <a:pt x="228781" y="27325"/>
                  </a:lnTo>
                  <a:lnTo>
                    <a:pt x="238690" y="33387"/>
                  </a:lnTo>
                  <a:lnTo>
                    <a:pt x="247836" y="40086"/>
                  </a:lnTo>
                  <a:lnTo>
                    <a:pt x="256373" y="47947"/>
                  </a:lnTo>
                  <a:lnTo>
                    <a:pt x="264454" y="57163"/>
                  </a:lnTo>
                  <a:lnTo>
                    <a:pt x="272205" y="67624"/>
                  </a:lnTo>
                  <a:lnTo>
                    <a:pt x="279724" y="79096"/>
                  </a:lnTo>
                  <a:lnTo>
                    <a:pt x="287078" y="91328"/>
                  </a:lnTo>
                  <a:lnTo>
                    <a:pt x="294154" y="103948"/>
                  </a:lnTo>
                  <a:lnTo>
                    <a:pt x="300679" y="116485"/>
                  </a:lnTo>
                  <a:lnTo>
                    <a:pt x="306544" y="128701"/>
                  </a:lnTo>
                  <a:lnTo>
                    <a:pt x="311633" y="140867"/>
                  </a:lnTo>
                  <a:lnTo>
                    <a:pt x="315754" y="153642"/>
                  </a:lnTo>
                  <a:lnTo>
                    <a:pt x="318890" y="167349"/>
                  </a:lnTo>
                  <a:lnTo>
                    <a:pt x="321013" y="181828"/>
                  </a:lnTo>
                  <a:lnTo>
                    <a:pt x="321997" y="196627"/>
                  </a:lnTo>
                  <a:lnTo>
                    <a:pt x="321882" y="211432"/>
                  </a:lnTo>
                  <a:lnTo>
                    <a:pt x="320839" y="225949"/>
                  </a:lnTo>
                  <a:lnTo>
                    <a:pt x="319077" y="239844"/>
                  </a:lnTo>
                  <a:lnTo>
                    <a:pt x="316779" y="252995"/>
                  </a:lnTo>
                  <a:lnTo>
                    <a:pt x="313933" y="265299"/>
                  </a:lnTo>
                  <a:lnTo>
                    <a:pt x="310345" y="276577"/>
                  </a:lnTo>
                  <a:lnTo>
                    <a:pt x="305968" y="286834"/>
                  </a:lnTo>
                  <a:lnTo>
                    <a:pt x="300893" y="296215"/>
                  </a:lnTo>
                  <a:lnTo>
                    <a:pt x="295262" y="304911"/>
                  </a:lnTo>
                  <a:lnTo>
                    <a:pt x="289209" y="313098"/>
                  </a:lnTo>
                  <a:lnTo>
                    <a:pt x="282687" y="320922"/>
                  </a:lnTo>
                  <a:lnTo>
                    <a:pt x="275477" y="328489"/>
                  </a:lnTo>
                  <a:lnTo>
                    <a:pt x="267506" y="335871"/>
                  </a:lnTo>
                  <a:lnTo>
                    <a:pt x="258526" y="342795"/>
                  </a:lnTo>
                  <a:lnTo>
                    <a:pt x="248055" y="348686"/>
                  </a:lnTo>
                  <a:lnTo>
                    <a:pt x="235982" y="353311"/>
                  </a:lnTo>
                  <a:lnTo>
                    <a:pt x="222865" y="356763"/>
                  </a:lnTo>
                  <a:lnTo>
                    <a:pt x="208253" y="359618"/>
                  </a:lnTo>
                  <a:lnTo>
                    <a:pt x="188627" y="362126"/>
                  </a:lnTo>
                  <a:lnTo>
                    <a:pt x="157928" y="3647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5171562" y="6086200"/>
              <a:ext cx="206329" cy="215549"/>
            </a:xfrm>
            <a:custGeom>
              <a:avLst/>
              <a:gdLst/>
              <a:ahLst/>
              <a:cxnLst/>
              <a:rect l="0" t="0" r="0" b="0"/>
              <a:pathLst>
                <a:path w="206329" h="215549">
                  <a:moveTo>
                    <a:pt x="111572" y="83302"/>
                  </a:moveTo>
                  <a:lnTo>
                    <a:pt x="111505" y="71567"/>
                  </a:lnTo>
                  <a:lnTo>
                    <a:pt x="110865" y="60437"/>
                  </a:lnTo>
                  <a:lnTo>
                    <a:pt x="109559" y="48853"/>
                  </a:lnTo>
                  <a:lnTo>
                    <a:pt x="107354" y="37210"/>
                  </a:lnTo>
                  <a:lnTo>
                    <a:pt x="103740" y="26495"/>
                  </a:lnTo>
                  <a:lnTo>
                    <a:pt x="98568" y="17208"/>
                  </a:lnTo>
                  <a:lnTo>
                    <a:pt x="91993" y="9678"/>
                  </a:lnTo>
                  <a:lnTo>
                    <a:pt x="84293" y="4299"/>
                  </a:lnTo>
                  <a:lnTo>
                    <a:pt x="75754" y="1068"/>
                  </a:lnTo>
                  <a:lnTo>
                    <a:pt x="66939" y="0"/>
                  </a:lnTo>
                  <a:lnTo>
                    <a:pt x="58643" y="1314"/>
                  </a:lnTo>
                  <a:lnTo>
                    <a:pt x="51251" y="4896"/>
                  </a:lnTo>
                  <a:lnTo>
                    <a:pt x="44630" y="10383"/>
                  </a:lnTo>
                  <a:lnTo>
                    <a:pt x="38335" y="17343"/>
                  </a:lnTo>
                  <a:lnTo>
                    <a:pt x="32063" y="25391"/>
                  </a:lnTo>
                  <a:lnTo>
                    <a:pt x="25848" y="34215"/>
                  </a:lnTo>
                  <a:lnTo>
                    <a:pt x="19967" y="43583"/>
                  </a:lnTo>
                  <a:lnTo>
                    <a:pt x="14567" y="53329"/>
                  </a:lnTo>
                  <a:lnTo>
                    <a:pt x="9804" y="63500"/>
                  </a:lnTo>
                  <a:lnTo>
                    <a:pt x="5911" y="74321"/>
                  </a:lnTo>
                  <a:lnTo>
                    <a:pt x="2929" y="85858"/>
                  </a:lnTo>
                  <a:lnTo>
                    <a:pt x="912" y="97880"/>
                  </a:lnTo>
                  <a:lnTo>
                    <a:pt x="0" y="109949"/>
                  </a:lnTo>
                  <a:lnTo>
                    <a:pt x="163" y="121809"/>
                  </a:lnTo>
                  <a:lnTo>
                    <a:pt x="1237" y="133382"/>
                  </a:lnTo>
                  <a:lnTo>
                    <a:pt x="3021" y="144687"/>
                  </a:lnTo>
                  <a:lnTo>
                    <a:pt x="5334" y="155772"/>
                  </a:lnTo>
                  <a:lnTo>
                    <a:pt x="8190" y="166691"/>
                  </a:lnTo>
                  <a:lnTo>
                    <a:pt x="11784" y="177490"/>
                  </a:lnTo>
                  <a:lnTo>
                    <a:pt x="16170" y="188185"/>
                  </a:lnTo>
                  <a:lnTo>
                    <a:pt x="21421" y="198148"/>
                  </a:lnTo>
                  <a:lnTo>
                    <a:pt x="27702" y="206168"/>
                  </a:lnTo>
                  <a:lnTo>
                    <a:pt x="35000" y="211736"/>
                  </a:lnTo>
                  <a:lnTo>
                    <a:pt x="43003" y="214828"/>
                  </a:lnTo>
                  <a:lnTo>
                    <a:pt x="51213" y="215548"/>
                  </a:lnTo>
                  <a:lnTo>
                    <a:pt x="59324" y="214208"/>
                  </a:lnTo>
                  <a:lnTo>
                    <a:pt x="67227" y="210903"/>
                  </a:lnTo>
                  <a:lnTo>
                    <a:pt x="74913" y="205427"/>
                  </a:lnTo>
                  <a:lnTo>
                    <a:pt x="82411" y="197867"/>
                  </a:lnTo>
                  <a:lnTo>
                    <a:pt x="89599" y="188710"/>
                  </a:lnTo>
                  <a:lnTo>
                    <a:pt x="96207" y="178655"/>
                  </a:lnTo>
                  <a:lnTo>
                    <a:pt x="102130" y="168187"/>
                  </a:lnTo>
                  <a:lnTo>
                    <a:pt x="107262" y="157397"/>
                  </a:lnTo>
                  <a:lnTo>
                    <a:pt x="111411" y="146094"/>
                  </a:lnTo>
                  <a:lnTo>
                    <a:pt x="114597" y="134264"/>
                  </a:lnTo>
                  <a:lnTo>
                    <a:pt x="117848" y="124349"/>
                  </a:lnTo>
                  <a:lnTo>
                    <a:pt x="121900" y="119914"/>
                  </a:lnTo>
                  <a:lnTo>
                    <a:pt x="125849" y="120745"/>
                  </a:lnTo>
                  <a:lnTo>
                    <a:pt x="129525" y="125225"/>
                  </a:lnTo>
                  <a:lnTo>
                    <a:pt x="133206" y="131826"/>
                  </a:lnTo>
                  <a:lnTo>
                    <a:pt x="137299" y="139355"/>
                  </a:lnTo>
                  <a:lnTo>
                    <a:pt x="141989" y="147127"/>
                  </a:lnTo>
                  <a:lnTo>
                    <a:pt x="147428" y="154358"/>
                  </a:lnTo>
                  <a:lnTo>
                    <a:pt x="153828" y="160028"/>
                  </a:lnTo>
                  <a:lnTo>
                    <a:pt x="161197" y="163739"/>
                  </a:lnTo>
                  <a:lnTo>
                    <a:pt x="169136" y="165580"/>
                  </a:lnTo>
                  <a:lnTo>
                    <a:pt x="177820" y="165916"/>
                  </a:lnTo>
                  <a:lnTo>
                    <a:pt x="189129" y="163655"/>
                  </a:lnTo>
                  <a:lnTo>
                    <a:pt x="206328" y="1570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5388419" y="6074745"/>
              <a:ext cx="105286" cy="208097"/>
            </a:xfrm>
            <a:custGeom>
              <a:avLst/>
              <a:gdLst/>
              <a:ahLst/>
              <a:cxnLst/>
              <a:rect l="0" t="0" r="0" b="0"/>
              <a:pathLst>
                <a:path w="105286" h="208097">
                  <a:moveTo>
                    <a:pt x="0" y="84228"/>
                  </a:moveTo>
                  <a:lnTo>
                    <a:pt x="67" y="98763"/>
                  </a:lnTo>
                  <a:lnTo>
                    <a:pt x="707" y="111394"/>
                  </a:lnTo>
                  <a:lnTo>
                    <a:pt x="2004" y="123303"/>
                  </a:lnTo>
                  <a:lnTo>
                    <a:pt x="3863" y="134958"/>
                  </a:lnTo>
                  <a:lnTo>
                    <a:pt x="6180" y="146799"/>
                  </a:lnTo>
                  <a:lnTo>
                    <a:pt x="8846" y="159035"/>
                  </a:lnTo>
                  <a:lnTo>
                    <a:pt x="11770" y="171530"/>
                  </a:lnTo>
                  <a:lnTo>
                    <a:pt x="14877" y="183920"/>
                  </a:lnTo>
                  <a:lnTo>
                    <a:pt x="18088" y="195925"/>
                  </a:lnTo>
                  <a:lnTo>
                    <a:pt x="20489" y="205013"/>
                  </a:lnTo>
                  <a:lnTo>
                    <a:pt x="21014" y="208096"/>
                  </a:lnTo>
                  <a:lnTo>
                    <a:pt x="20065" y="206216"/>
                  </a:lnTo>
                  <a:lnTo>
                    <a:pt x="18337" y="200918"/>
                  </a:lnTo>
                  <a:lnTo>
                    <a:pt x="16496" y="193129"/>
                  </a:lnTo>
                  <a:lnTo>
                    <a:pt x="14893" y="183491"/>
                  </a:lnTo>
                  <a:lnTo>
                    <a:pt x="13630" y="172508"/>
                  </a:lnTo>
                  <a:lnTo>
                    <a:pt x="12692" y="160568"/>
                  </a:lnTo>
                  <a:lnTo>
                    <a:pt x="12018" y="147960"/>
                  </a:lnTo>
                  <a:lnTo>
                    <a:pt x="11544" y="134891"/>
                  </a:lnTo>
                  <a:lnTo>
                    <a:pt x="11217" y="121505"/>
                  </a:lnTo>
                  <a:lnTo>
                    <a:pt x="10993" y="107907"/>
                  </a:lnTo>
                  <a:lnTo>
                    <a:pt x="10840" y="94163"/>
                  </a:lnTo>
                  <a:lnTo>
                    <a:pt x="10738" y="80322"/>
                  </a:lnTo>
                  <a:lnTo>
                    <a:pt x="10687" y="66434"/>
                  </a:lnTo>
                  <a:lnTo>
                    <a:pt x="11332" y="53175"/>
                  </a:lnTo>
                  <a:lnTo>
                    <a:pt x="13894" y="41789"/>
                  </a:lnTo>
                  <a:lnTo>
                    <a:pt x="18886" y="32804"/>
                  </a:lnTo>
                  <a:lnTo>
                    <a:pt x="26174" y="26095"/>
                  </a:lnTo>
                  <a:lnTo>
                    <a:pt x="35351" y="21260"/>
                  </a:lnTo>
                  <a:lnTo>
                    <a:pt x="45955" y="17853"/>
                  </a:lnTo>
                  <a:lnTo>
                    <a:pt x="57180" y="15290"/>
                  </a:lnTo>
                  <a:lnTo>
                    <a:pt x="69097" y="12514"/>
                  </a:lnTo>
                  <a:lnTo>
                    <a:pt x="83863" y="815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5562791" y="5779947"/>
              <a:ext cx="15142" cy="547483"/>
            </a:xfrm>
            <a:custGeom>
              <a:avLst/>
              <a:gdLst/>
              <a:ahLst/>
              <a:cxnLst/>
              <a:rect l="0" t="0" r="0" b="0"/>
              <a:pathLst>
                <a:path w="15142" h="547483">
                  <a:moveTo>
                    <a:pt x="4612" y="0"/>
                  </a:moveTo>
                  <a:lnTo>
                    <a:pt x="1813" y="11669"/>
                  </a:lnTo>
                  <a:lnTo>
                    <a:pt x="310" y="22157"/>
                  </a:lnTo>
                  <a:lnTo>
                    <a:pt x="0" y="32478"/>
                  </a:lnTo>
                  <a:lnTo>
                    <a:pt x="506" y="43470"/>
                  </a:lnTo>
                  <a:lnTo>
                    <a:pt x="1326" y="56407"/>
                  </a:lnTo>
                  <a:lnTo>
                    <a:pt x="2141" y="71796"/>
                  </a:lnTo>
                  <a:lnTo>
                    <a:pt x="2825" y="89008"/>
                  </a:lnTo>
                  <a:lnTo>
                    <a:pt x="3352" y="106707"/>
                  </a:lnTo>
                  <a:lnTo>
                    <a:pt x="3737" y="124051"/>
                  </a:lnTo>
                  <a:lnTo>
                    <a:pt x="4012" y="140743"/>
                  </a:lnTo>
                  <a:lnTo>
                    <a:pt x="4204" y="156777"/>
                  </a:lnTo>
                  <a:lnTo>
                    <a:pt x="4336" y="172263"/>
                  </a:lnTo>
                  <a:lnTo>
                    <a:pt x="4426" y="187492"/>
                  </a:lnTo>
                  <a:lnTo>
                    <a:pt x="4487" y="202885"/>
                  </a:lnTo>
                  <a:lnTo>
                    <a:pt x="4528" y="218656"/>
                  </a:lnTo>
                  <a:lnTo>
                    <a:pt x="4556" y="234676"/>
                  </a:lnTo>
                  <a:lnTo>
                    <a:pt x="4574" y="250585"/>
                  </a:lnTo>
                  <a:lnTo>
                    <a:pt x="4587" y="266176"/>
                  </a:lnTo>
                  <a:lnTo>
                    <a:pt x="4595" y="281408"/>
                  </a:lnTo>
                  <a:lnTo>
                    <a:pt x="4601" y="296322"/>
                  </a:lnTo>
                  <a:lnTo>
                    <a:pt x="4605" y="310983"/>
                  </a:lnTo>
                  <a:lnTo>
                    <a:pt x="4607" y="325456"/>
                  </a:lnTo>
                  <a:lnTo>
                    <a:pt x="4609" y="339794"/>
                  </a:lnTo>
                  <a:lnTo>
                    <a:pt x="4611" y="354037"/>
                  </a:lnTo>
                  <a:lnTo>
                    <a:pt x="4611" y="368214"/>
                  </a:lnTo>
                  <a:lnTo>
                    <a:pt x="4611" y="382345"/>
                  </a:lnTo>
                  <a:lnTo>
                    <a:pt x="4611" y="396451"/>
                  </a:lnTo>
                  <a:lnTo>
                    <a:pt x="4611" y="410704"/>
                  </a:lnTo>
                  <a:lnTo>
                    <a:pt x="4612" y="425418"/>
                  </a:lnTo>
                  <a:lnTo>
                    <a:pt x="4617" y="440724"/>
                  </a:lnTo>
                  <a:lnTo>
                    <a:pt x="4790" y="456427"/>
                  </a:lnTo>
                  <a:lnTo>
                    <a:pt x="5438" y="472122"/>
                  </a:lnTo>
                  <a:lnTo>
                    <a:pt x="6687" y="487551"/>
                  </a:lnTo>
                  <a:lnTo>
                    <a:pt x="8348" y="502045"/>
                  </a:lnTo>
                  <a:lnTo>
                    <a:pt x="10175" y="515876"/>
                  </a:lnTo>
                  <a:lnTo>
                    <a:pt x="12329" y="530253"/>
                  </a:lnTo>
                  <a:lnTo>
                    <a:pt x="15141" y="5474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5441061" y="5938587"/>
              <a:ext cx="231629" cy="20346"/>
            </a:xfrm>
            <a:custGeom>
              <a:avLst/>
              <a:gdLst/>
              <a:ahLst/>
              <a:cxnLst/>
              <a:rect l="0" t="0" r="0" b="0"/>
              <a:pathLst>
                <a:path w="231629" h="20346">
                  <a:moveTo>
                    <a:pt x="231628" y="20345"/>
                  </a:moveTo>
                  <a:lnTo>
                    <a:pt x="222759" y="14612"/>
                  </a:lnTo>
                  <a:lnTo>
                    <a:pt x="213772" y="10328"/>
                  </a:lnTo>
                  <a:lnTo>
                    <a:pt x="203772" y="7121"/>
                  </a:lnTo>
                  <a:lnTo>
                    <a:pt x="192619" y="4761"/>
                  </a:lnTo>
                  <a:lnTo>
                    <a:pt x="180159" y="3063"/>
                  </a:lnTo>
                  <a:lnTo>
                    <a:pt x="166447" y="1869"/>
                  </a:lnTo>
                  <a:lnTo>
                    <a:pt x="151684" y="1040"/>
                  </a:lnTo>
                  <a:lnTo>
                    <a:pt x="136107" y="471"/>
                  </a:lnTo>
                  <a:lnTo>
                    <a:pt x="119938" y="89"/>
                  </a:lnTo>
                  <a:lnTo>
                    <a:pt x="103677" y="0"/>
                  </a:lnTo>
                  <a:lnTo>
                    <a:pt x="88067" y="472"/>
                  </a:lnTo>
                  <a:lnTo>
                    <a:pt x="73465" y="1602"/>
                  </a:lnTo>
                  <a:lnTo>
                    <a:pt x="59933" y="3184"/>
                  </a:lnTo>
                  <a:lnTo>
                    <a:pt x="45888" y="4949"/>
                  </a:lnTo>
                  <a:lnTo>
                    <a:pt x="27865" y="7053"/>
                  </a:lnTo>
                  <a:lnTo>
                    <a:pt x="0" y="98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5672689" y="6116859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01"/>
                  </a:lnTo>
                  <a:lnTo>
                    <a:pt x="0" y="88971"/>
                  </a:lnTo>
                  <a:lnTo>
                    <a:pt x="0" y="104051"/>
                  </a:lnTo>
                  <a:lnTo>
                    <a:pt x="0" y="1220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5683217" y="5948403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8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5745162" y="6067004"/>
              <a:ext cx="159154" cy="201450"/>
            </a:xfrm>
            <a:custGeom>
              <a:avLst/>
              <a:gdLst/>
              <a:ahLst/>
              <a:cxnLst/>
              <a:rect l="0" t="0" r="0" b="0"/>
              <a:pathLst>
                <a:path w="159154" h="201450">
                  <a:moveTo>
                    <a:pt x="95982" y="7741"/>
                  </a:moveTo>
                  <a:lnTo>
                    <a:pt x="89804" y="2236"/>
                  </a:lnTo>
                  <a:lnTo>
                    <a:pt x="82340" y="0"/>
                  </a:lnTo>
                  <a:lnTo>
                    <a:pt x="74518" y="416"/>
                  </a:lnTo>
                  <a:lnTo>
                    <a:pt x="66570" y="2338"/>
                  </a:lnTo>
                  <a:lnTo>
                    <a:pt x="58271" y="5056"/>
                  </a:lnTo>
                  <a:lnTo>
                    <a:pt x="49675" y="8509"/>
                  </a:lnTo>
                  <a:lnTo>
                    <a:pt x="41110" y="13113"/>
                  </a:lnTo>
                  <a:lnTo>
                    <a:pt x="32788" y="19032"/>
                  </a:lnTo>
                  <a:lnTo>
                    <a:pt x="24926" y="26313"/>
                  </a:lnTo>
                  <a:lnTo>
                    <a:pt x="17804" y="35037"/>
                  </a:lnTo>
                  <a:lnTo>
                    <a:pt x="11512" y="45094"/>
                  </a:lnTo>
                  <a:lnTo>
                    <a:pt x="6288" y="56085"/>
                  </a:lnTo>
                  <a:lnTo>
                    <a:pt x="2603" y="67448"/>
                  </a:lnTo>
                  <a:lnTo>
                    <a:pt x="569" y="78826"/>
                  </a:lnTo>
                  <a:lnTo>
                    <a:pt x="0" y="90074"/>
                  </a:lnTo>
                  <a:lnTo>
                    <a:pt x="597" y="101159"/>
                  </a:lnTo>
                  <a:lnTo>
                    <a:pt x="2074" y="112097"/>
                  </a:lnTo>
                  <a:lnTo>
                    <a:pt x="4351" y="122917"/>
                  </a:lnTo>
                  <a:lnTo>
                    <a:pt x="7549" y="133649"/>
                  </a:lnTo>
                  <a:lnTo>
                    <a:pt x="11661" y="144313"/>
                  </a:lnTo>
                  <a:lnTo>
                    <a:pt x="16556" y="154765"/>
                  </a:lnTo>
                  <a:lnTo>
                    <a:pt x="22065" y="164710"/>
                  </a:lnTo>
                  <a:lnTo>
                    <a:pt x="28041" y="174020"/>
                  </a:lnTo>
                  <a:lnTo>
                    <a:pt x="34682" y="182407"/>
                  </a:lnTo>
                  <a:lnTo>
                    <a:pt x="42503" y="189362"/>
                  </a:lnTo>
                  <a:lnTo>
                    <a:pt x="51689" y="194737"/>
                  </a:lnTo>
                  <a:lnTo>
                    <a:pt x="61961" y="198532"/>
                  </a:lnTo>
                  <a:lnTo>
                    <a:pt x="72772" y="200720"/>
                  </a:lnTo>
                  <a:lnTo>
                    <a:pt x="83747" y="201449"/>
                  </a:lnTo>
                  <a:lnTo>
                    <a:pt x="94709" y="200822"/>
                  </a:lnTo>
                  <a:lnTo>
                    <a:pt x="105595" y="198814"/>
                  </a:lnTo>
                  <a:lnTo>
                    <a:pt x="116382" y="195545"/>
                  </a:lnTo>
                  <a:lnTo>
                    <a:pt x="126627" y="191356"/>
                  </a:lnTo>
                  <a:lnTo>
                    <a:pt x="136464" y="186210"/>
                  </a:lnTo>
                  <a:lnTo>
                    <a:pt x="146757" y="178539"/>
                  </a:lnTo>
                  <a:lnTo>
                    <a:pt x="159153" y="165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5956958" y="6127388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60"/>
                  </a:lnTo>
                  <a:lnTo>
                    <a:pt x="0" y="94683"/>
                  </a:lnTo>
                  <a:lnTo>
                    <a:pt x="0" y="107364"/>
                  </a:lnTo>
                  <a:lnTo>
                    <a:pt x="0" y="12071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5935901" y="594840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6034169" y="6013415"/>
              <a:ext cx="135608" cy="438665"/>
            </a:xfrm>
            <a:custGeom>
              <a:avLst/>
              <a:gdLst/>
              <a:ahLst/>
              <a:cxnLst/>
              <a:rect l="0" t="0" r="0" b="0"/>
              <a:pathLst>
                <a:path w="135608" h="438665">
                  <a:moveTo>
                    <a:pt x="17545" y="177144"/>
                  </a:moveTo>
                  <a:lnTo>
                    <a:pt x="17612" y="191679"/>
                  </a:lnTo>
                  <a:lnTo>
                    <a:pt x="18252" y="204310"/>
                  </a:lnTo>
                  <a:lnTo>
                    <a:pt x="19549" y="216224"/>
                  </a:lnTo>
                  <a:lnTo>
                    <a:pt x="21408" y="228051"/>
                  </a:lnTo>
                  <a:lnTo>
                    <a:pt x="23724" y="240540"/>
                  </a:lnTo>
                  <a:lnTo>
                    <a:pt x="26387" y="254038"/>
                  </a:lnTo>
                  <a:lnTo>
                    <a:pt x="29138" y="268704"/>
                  </a:lnTo>
                  <a:lnTo>
                    <a:pt x="31596" y="284688"/>
                  </a:lnTo>
                  <a:lnTo>
                    <a:pt x="33583" y="301921"/>
                  </a:lnTo>
                  <a:lnTo>
                    <a:pt x="35255" y="320037"/>
                  </a:lnTo>
                  <a:lnTo>
                    <a:pt x="36991" y="338488"/>
                  </a:lnTo>
                  <a:lnTo>
                    <a:pt x="39014" y="356931"/>
                  </a:lnTo>
                  <a:lnTo>
                    <a:pt x="41374" y="375228"/>
                  </a:lnTo>
                  <a:lnTo>
                    <a:pt x="44038" y="393353"/>
                  </a:lnTo>
                  <a:lnTo>
                    <a:pt x="46935" y="411281"/>
                  </a:lnTo>
                  <a:lnTo>
                    <a:pt x="49667" y="427522"/>
                  </a:lnTo>
                  <a:lnTo>
                    <a:pt x="51240" y="437500"/>
                  </a:lnTo>
                  <a:lnTo>
                    <a:pt x="51394" y="438664"/>
                  </a:lnTo>
                  <a:lnTo>
                    <a:pt x="51009" y="433460"/>
                  </a:lnTo>
                  <a:lnTo>
                    <a:pt x="50380" y="424432"/>
                  </a:lnTo>
                  <a:lnTo>
                    <a:pt x="49337" y="413616"/>
                  </a:lnTo>
                  <a:lnTo>
                    <a:pt x="47779" y="402179"/>
                  </a:lnTo>
                  <a:lnTo>
                    <a:pt x="45730" y="390174"/>
                  </a:lnTo>
                  <a:lnTo>
                    <a:pt x="43275" y="376881"/>
                  </a:lnTo>
                  <a:lnTo>
                    <a:pt x="40509" y="361960"/>
                  </a:lnTo>
                  <a:lnTo>
                    <a:pt x="37514" y="345660"/>
                  </a:lnTo>
                  <a:lnTo>
                    <a:pt x="34358" y="328555"/>
                  </a:lnTo>
                  <a:lnTo>
                    <a:pt x="31089" y="311073"/>
                  </a:lnTo>
                  <a:lnTo>
                    <a:pt x="27742" y="293281"/>
                  </a:lnTo>
                  <a:lnTo>
                    <a:pt x="24342" y="274978"/>
                  </a:lnTo>
                  <a:lnTo>
                    <a:pt x="20906" y="256080"/>
                  </a:lnTo>
                  <a:lnTo>
                    <a:pt x="17446" y="236797"/>
                  </a:lnTo>
                  <a:lnTo>
                    <a:pt x="13969" y="217539"/>
                  </a:lnTo>
                  <a:lnTo>
                    <a:pt x="10486" y="198548"/>
                  </a:lnTo>
                  <a:lnTo>
                    <a:pt x="7164" y="180048"/>
                  </a:lnTo>
                  <a:lnTo>
                    <a:pt x="4313" y="162319"/>
                  </a:lnTo>
                  <a:lnTo>
                    <a:pt x="2068" y="145436"/>
                  </a:lnTo>
                  <a:lnTo>
                    <a:pt x="561" y="129472"/>
                  </a:lnTo>
                  <a:lnTo>
                    <a:pt x="0" y="114582"/>
                  </a:lnTo>
                  <a:lnTo>
                    <a:pt x="402" y="100738"/>
                  </a:lnTo>
                  <a:lnTo>
                    <a:pt x="1637" y="87456"/>
                  </a:lnTo>
                  <a:lnTo>
                    <a:pt x="3529" y="73923"/>
                  </a:lnTo>
                  <a:lnTo>
                    <a:pt x="5920" y="59717"/>
                  </a:lnTo>
                  <a:lnTo>
                    <a:pt x="8998" y="45411"/>
                  </a:lnTo>
                  <a:lnTo>
                    <a:pt x="13273" y="32326"/>
                  </a:lnTo>
                  <a:lnTo>
                    <a:pt x="18930" y="21129"/>
                  </a:lnTo>
                  <a:lnTo>
                    <a:pt x="25848" y="12157"/>
                  </a:lnTo>
                  <a:lnTo>
                    <a:pt x="33787" y="5731"/>
                  </a:lnTo>
                  <a:lnTo>
                    <a:pt x="42495" y="1754"/>
                  </a:lnTo>
                  <a:lnTo>
                    <a:pt x="51595" y="0"/>
                  </a:lnTo>
                  <a:lnTo>
                    <a:pt x="60616" y="311"/>
                  </a:lnTo>
                  <a:lnTo>
                    <a:pt x="69308" y="2403"/>
                  </a:lnTo>
                  <a:lnTo>
                    <a:pt x="77616" y="6073"/>
                  </a:lnTo>
                  <a:lnTo>
                    <a:pt x="85583" y="11276"/>
                  </a:lnTo>
                  <a:lnTo>
                    <a:pt x="93272" y="17852"/>
                  </a:lnTo>
                  <a:lnTo>
                    <a:pt x="100591" y="25707"/>
                  </a:lnTo>
                  <a:lnTo>
                    <a:pt x="107286" y="34882"/>
                  </a:lnTo>
                  <a:lnTo>
                    <a:pt x="113273" y="45272"/>
                  </a:lnTo>
                  <a:lnTo>
                    <a:pt x="118617" y="56504"/>
                  </a:lnTo>
                  <a:lnTo>
                    <a:pt x="123441" y="68034"/>
                  </a:lnTo>
                  <a:lnTo>
                    <a:pt x="127864" y="79537"/>
                  </a:lnTo>
                  <a:lnTo>
                    <a:pt x="131665" y="91210"/>
                  </a:lnTo>
                  <a:lnTo>
                    <a:pt x="134313" y="103646"/>
                  </a:lnTo>
                  <a:lnTo>
                    <a:pt x="135607" y="117113"/>
                  </a:lnTo>
                  <a:lnTo>
                    <a:pt x="135493" y="131090"/>
                  </a:lnTo>
                  <a:lnTo>
                    <a:pt x="133896" y="144487"/>
                  </a:lnTo>
                  <a:lnTo>
                    <a:pt x="130931" y="156719"/>
                  </a:lnTo>
                  <a:lnTo>
                    <a:pt x="126839" y="167711"/>
                  </a:lnTo>
                  <a:lnTo>
                    <a:pt x="121883" y="177629"/>
                  </a:lnTo>
                  <a:lnTo>
                    <a:pt x="116292" y="186705"/>
                  </a:lnTo>
                  <a:lnTo>
                    <a:pt x="110081" y="195156"/>
                  </a:lnTo>
                  <a:lnTo>
                    <a:pt x="103082" y="203160"/>
                  </a:lnTo>
                  <a:lnTo>
                    <a:pt x="95261" y="210838"/>
                  </a:lnTo>
                  <a:lnTo>
                    <a:pt x="86721" y="217794"/>
                  </a:lnTo>
                  <a:lnTo>
                    <a:pt x="77611" y="223175"/>
                  </a:lnTo>
                  <a:lnTo>
                    <a:pt x="68087" y="226645"/>
                  </a:lnTo>
                  <a:lnTo>
                    <a:pt x="58724" y="228498"/>
                  </a:lnTo>
                  <a:lnTo>
                    <a:pt x="49591" y="229576"/>
                  </a:lnTo>
                  <a:lnTo>
                    <a:pt x="39888" y="229969"/>
                  </a:lnTo>
                  <a:lnTo>
                    <a:pt x="28074" y="2297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6220170" y="5758890"/>
              <a:ext cx="26518" cy="466893"/>
            </a:xfrm>
            <a:custGeom>
              <a:avLst/>
              <a:gdLst/>
              <a:ahLst/>
              <a:cxnLst/>
              <a:rect l="0" t="0" r="0" b="0"/>
              <a:pathLst>
                <a:path w="26518" h="466893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5" y="52533"/>
                  </a:lnTo>
                  <a:lnTo>
                    <a:pt x="178" y="69998"/>
                  </a:lnTo>
                  <a:lnTo>
                    <a:pt x="826" y="87479"/>
                  </a:lnTo>
                  <a:lnTo>
                    <a:pt x="2075" y="104453"/>
                  </a:lnTo>
                  <a:lnTo>
                    <a:pt x="3727" y="120779"/>
                  </a:lnTo>
                  <a:lnTo>
                    <a:pt x="5376" y="136508"/>
                  </a:lnTo>
                  <a:lnTo>
                    <a:pt x="6778" y="151756"/>
                  </a:lnTo>
                  <a:lnTo>
                    <a:pt x="7871" y="166642"/>
                  </a:lnTo>
                  <a:lnTo>
                    <a:pt x="8679" y="181265"/>
                  </a:lnTo>
                  <a:lnTo>
                    <a:pt x="9257" y="195703"/>
                  </a:lnTo>
                  <a:lnTo>
                    <a:pt x="9662" y="210013"/>
                  </a:lnTo>
                  <a:lnTo>
                    <a:pt x="9941" y="224235"/>
                  </a:lnTo>
                  <a:lnTo>
                    <a:pt x="10133" y="238396"/>
                  </a:lnTo>
                  <a:lnTo>
                    <a:pt x="10263" y="252517"/>
                  </a:lnTo>
                  <a:lnTo>
                    <a:pt x="10350" y="266610"/>
                  </a:lnTo>
                  <a:lnTo>
                    <a:pt x="10413" y="280681"/>
                  </a:lnTo>
                  <a:lnTo>
                    <a:pt x="10626" y="294571"/>
                  </a:lnTo>
                  <a:lnTo>
                    <a:pt x="11301" y="307977"/>
                  </a:lnTo>
                  <a:lnTo>
                    <a:pt x="12568" y="320778"/>
                  </a:lnTo>
                  <a:lnTo>
                    <a:pt x="14232" y="333170"/>
                  </a:lnTo>
                  <a:lnTo>
                    <a:pt x="15888" y="345565"/>
                  </a:lnTo>
                  <a:lnTo>
                    <a:pt x="17296" y="358203"/>
                  </a:lnTo>
                  <a:lnTo>
                    <a:pt x="18392" y="371151"/>
                  </a:lnTo>
                  <a:lnTo>
                    <a:pt x="19202" y="384382"/>
                  </a:lnTo>
                  <a:lnTo>
                    <a:pt x="19787" y="397843"/>
                  </a:lnTo>
                  <a:lnTo>
                    <a:pt x="20365" y="411477"/>
                  </a:lnTo>
                  <a:lnTo>
                    <a:pt x="21294" y="425235"/>
                  </a:lnTo>
                  <a:lnTo>
                    <a:pt x="22571" y="439060"/>
                  </a:lnTo>
                  <a:lnTo>
                    <a:pt x="24280" y="452946"/>
                  </a:lnTo>
                  <a:lnTo>
                    <a:pt x="26517" y="4668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6266466" y="5962334"/>
              <a:ext cx="259032" cy="322982"/>
            </a:xfrm>
            <a:custGeom>
              <a:avLst/>
              <a:gdLst/>
              <a:ahLst/>
              <a:cxnLst/>
              <a:rect l="0" t="0" r="0" b="0"/>
              <a:pathLst>
                <a:path w="259032" h="322982">
                  <a:moveTo>
                    <a:pt x="37932" y="196639"/>
                  </a:moveTo>
                  <a:lnTo>
                    <a:pt x="43799" y="190705"/>
                  </a:lnTo>
                  <a:lnTo>
                    <a:pt x="49364" y="184500"/>
                  </a:lnTo>
                  <a:lnTo>
                    <a:pt x="55163" y="177405"/>
                  </a:lnTo>
                  <a:lnTo>
                    <a:pt x="61244" y="169464"/>
                  </a:lnTo>
                  <a:lnTo>
                    <a:pt x="67574" y="160817"/>
                  </a:lnTo>
                  <a:lnTo>
                    <a:pt x="74097" y="151618"/>
                  </a:lnTo>
                  <a:lnTo>
                    <a:pt x="80600" y="141846"/>
                  </a:lnTo>
                  <a:lnTo>
                    <a:pt x="86735" y="131308"/>
                  </a:lnTo>
                  <a:lnTo>
                    <a:pt x="92339" y="119962"/>
                  </a:lnTo>
                  <a:lnTo>
                    <a:pt x="97423" y="107903"/>
                  </a:lnTo>
                  <a:lnTo>
                    <a:pt x="102072" y="95276"/>
                  </a:lnTo>
                  <a:lnTo>
                    <a:pt x="106376" y="82230"/>
                  </a:lnTo>
                  <a:lnTo>
                    <a:pt x="110097" y="69046"/>
                  </a:lnTo>
                  <a:lnTo>
                    <a:pt x="112693" y="56122"/>
                  </a:lnTo>
                  <a:lnTo>
                    <a:pt x="113947" y="43662"/>
                  </a:lnTo>
                  <a:lnTo>
                    <a:pt x="113636" y="32009"/>
                  </a:lnTo>
                  <a:lnTo>
                    <a:pt x="111374" y="21708"/>
                  </a:lnTo>
                  <a:lnTo>
                    <a:pt x="107150" y="12942"/>
                  </a:lnTo>
                  <a:lnTo>
                    <a:pt x="101398" y="6056"/>
                  </a:lnTo>
                  <a:lnTo>
                    <a:pt x="94790" y="1703"/>
                  </a:lnTo>
                  <a:lnTo>
                    <a:pt x="87797" y="0"/>
                  </a:lnTo>
                  <a:lnTo>
                    <a:pt x="80665" y="619"/>
                  </a:lnTo>
                  <a:lnTo>
                    <a:pt x="73504" y="3075"/>
                  </a:lnTo>
                  <a:lnTo>
                    <a:pt x="66363" y="6916"/>
                  </a:lnTo>
                  <a:lnTo>
                    <a:pt x="59415" y="12085"/>
                  </a:lnTo>
                  <a:lnTo>
                    <a:pt x="52969" y="18900"/>
                  </a:lnTo>
                  <a:lnTo>
                    <a:pt x="47145" y="27404"/>
                  </a:lnTo>
                  <a:lnTo>
                    <a:pt x="41740" y="37214"/>
                  </a:lnTo>
                  <a:lnTo>
                    <a:pt x="36343" y="47715"/>
                  </a:lnTo>
                  <a:lnTo>
                    <a:pt x="30714" y="58487"/>
                  </a:lnTo>
                  <a:lnTo>
                    <a:pt x="24948" y="69483"/>
                  </a:lnTo>
                  <a:lnTo>
                    <a:pt x="19377" y="80923"/>
                  </a:lnTo>
                  <a:lnTo>
                    <a:pt x="14189" y="92919"/>
                  </a:lnTo>
                  <a:lnTo>
                    <a:pt x="9569" y="105602"/>
                  </a:lnTo>
                  <a:lnTo>
                    <a:pt x="5772" y="119188"/>
                  </a:lnTo>
                  <a:lnTo>
                    <a:pt x="2856" y="133701"/>
                  </a:lnTo>
                  <a:lnTo>
                    <a:pt x="883" y="148855"/>
                  </a:lnTo>
                  <a:lnTo>
                    <a:pt x="0" y="164174"/>
                  </a:lnTo>
                  <a:lnTo>
                    <a:pt x="183" y="179365"/>
                  </a:lnTo>
                  <a:lnTo>
                    <a:pt x="1271" y="194326"/>
                  </a:lnTo>
                  <a:lnTo>
                    <a:pt x="3063" y="209059"/>
                  </a:lnTo>
                  <a:lnTo>
                    <a:pt x="5381" y="223589"/>
                  </a:lnTo>
                  <a:lnTo>
                    <a:pt x="8242" y="237636"/>
                  </a:lnTo>
                  <a:lnTo>
                    <a:pt x="11839" y="250622"/>
                  </a:lnTo>
                  <a:lnTo>
                    <a:pt x="16226" y="262317"/>
                  </a:lnTo>
                  <a:lnTo>
                    <a:pt x="21478" y="272645"/>
                  </a:lnTo>
                  <a:lnTo>
                    <a:pt x="27760" y="281519"/>
                  </a:lnTo>
                  <a:lnTo>
                    <a:pt x="35063" y="289044"/>
                  </a:lnTo>
                  <a:lnTo>
                    <a:pt x="43239" y="295455"/>
                  </a:lnTo>
                  <a:lnTo>
                    <a:pt x="52098" y="301011"/>
                  </a:lnTo>
                  <a:lnTo>
                    <a:pt x="61467" y="305936"/>
                  </a:lnTo>
                  <a:lnTo>
                    <a:pt x="71368" y="310247"/>
                  </a:lnTo>
                  <a:lnTo>
                    <a:pt x="81999" y="313771"/>
                  </a:lnTo>
                  <a:lnTo>
                    <a:pt x="93412" y="316476"/>
                  </a:lnTo>
                  <a:lnTo>
                    <a:pt x="105516" y="318462"/>
                  </a:lnTo>
                  <a:lnTo>
                    <a:pt x="118173" y="319879"/>
                  </a:lnTo>
                  <a:lnTo>
                    <a:pt x="131245" y="320869"/>
                  </a:lnTo>
                  <a:lnTo>
                    <a:pt x="144616" y="321551"/>
                  </a:lnTo>
                  <a:lnTo>
                    <a:pt x="158199" y="322017"/>
                  </a:lnTo>
                  <a:lnTo>
                    <a:pt x="171923" y="322333"/>
                  </a:lnTo>
                  <a:lnTo>
                    <a:pt x="185715" y="322547"/>
                  </a:lnTo>
                  <a:lnTo>
                    <a:pt x="201155" y="322714"/>
                  </a:lnTo>
                  <a:lnTo>
                    <a:pt x="222954" y="322850"/>
                  </a:lnTo>
                  <a:lnTo>
                    <a:pt x="259031" y="3229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2015-03-10T17:40:56Z</dcterms:created>
  <dcterms:modified xsi:type="dcterms:W3CDTF">2015-03-10T17:41:32Z</dcterms:modified>
</cp:coreProperties>
</file>